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59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0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8T21:54: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168 319,'-1'-1,"3"0,-1 1,1 0,-1 0,-1-1,1 1,1 0,0 0,1 0,-2 0,2 2,-2-2,1 1,-1-1,0 1,-2 1,-2-1,-1-1,2 0,-1 0,-1 0,3 0,0 0,-1 0,5 0,1 0,-3 0,2-2,-1 2,1-1,-2 0,2 0,-2 0,0 1,1 0,0 0,2 0,1 0,0 0,-2 0,4 1,-3-1,0 0,-2 1,1-1,-2 0,2 0,1 0,2 0,1 0,3-2,-1 2,-2-2,1 2,-3 0,-3 0,1 0,-2 0,2 0,1 0,-1 0,4 0,-1 1,1 1,-2-1,0 1,-4-2,0 1,-3-1,-4 0,4 0,-2 0,1-1,-2 1,1-1,1 1,-2-1,1 1,0-1,0 0,-1 1,0 0,0 0,0 0,-1 0,1 0,-3 0,3 0,0 0,-2 0,2 0,-1 0,1 0,2 0,0 0,-1 0,1 0,2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183 358,'0'1,"0"1,1-1,0-1,1 1,0-1,2 0,-3 0,3 0,0 0,-2 0,1 0,0 0,-2 0,3 0,-3 0,1 0,0 0,0 0,-1 0,0 0,0 0,1 0,-1 0,1 0,0-1,1 1,0 0,-2 0,2 0,-1 0,0 0,-1 0,2-1,-2 1,2 0,-2 0,2 0,-1 0,1-1,-2 1,1 0,0 0,2-2,-3 2,1 0,0 0,1 0,0 0,-2 0,0 0,1 0,0 0,-1 0,0 0,0 0,1 0,-1 0,1 0,-1 0,0 0,0 0,2 0,-1 0,-1 0,0 0,0 0,2 0,-1 0,0 0,0 0,1 0,-2 0,2 0,-1 0,0 0,0 0,0 0,0 0,1 0,-2 0,2 0,-1 0,0 0,0 0,1 0,0 0,-2 0,2 0,-2 0,0 0,1 0,1 0,0 0,-1 0,1 0,0 0,-1 0,1 0,-2 0,1 0,0 0,-1 0,2 0,-1 0,-1 0,0 0,1 0,0 0,1 0,-2 0,2 0,-2 0,1 0,-1 0,0 0,0 0,1 0,-1 0,1 1,-1-1,0 0,0 0,1 0,-1 0,0 0,0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278 807,'4'-2,"-1"0,0 1,0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285 795,'0'4,"0"-1,0 0,0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303 789,'0'5,"-2"-2,-1 1,6-2,0-2,0 0,0 0,0 0,0-1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314 788,'-3'1,"1"3,2-1,-3 2,2-1,-1 0,1-1,0 0,-1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181 449,'3'0,"-1"0,0 0,0 0,2 0,-1 0,-2 2,0-2,1 0,-1 0,2 0,-1 0,-1 0,0 0,0 0,2 0,-2 0,1 0,-1 0,0 0,2 0,0 0,-1 0,2 0,0 0,-2 0,2 0,-1 0,-1 0,1 0,0 0,-1 0,-1 0,1 0,-1 0,1 0,0 0,0 0,0 0,2 0,-2 1,0-1,0 0,2 1,-1-1,-2 0,1 0,0 0,1 0,-2 0,1 0,-1 0,2 0,-2 0,0 0,2 2,-1-2,-1 0,2 0,0 1,-2-1,2 0,-1 0,0 0,-1 0,1 0,-1 0,0 0,1 0,-1 0,0 0,1 0,0 0,1 0,-2 0,1 0,0 0,0 0,0 0,-1 0,2 0,-2 0,1 0,0 1,0-1,-1 0,1 0,-1 0,1 0,-1 0,0 0,0 0,1 0,-1 0,0 0,1 0,-1 0,0 0,1 0,-1 0,1 0,-1 0,0 0,0 0,0 0,0 0,0 0,0 0,0 0,0 0,1 0,-1 0,0 0,0 0,0 0,0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76 496,'1'1,"2"-1,0 0,1 0,0 0,0 0,2 0,-2 0,0 0,-3 0,3 0,-1 0,-1 0,1 0,-1 0,0 0,-1 0,1 0,0 0,-1 0,0 0,0 0,0 0,2 0,-1 0,2 0,-2 0,0 0,1 0,-2 0,1 0,0 0,1 0,0 0,-1 0,1 0,-1 0,2 0,-1 0,-2 0,3 0,-2 0,0 0,-1 0,2 0,-2 0,2 0,-2 0,2 0,-1 0,1 0,-2 0,1 0,-1 0,0 0,2 0,-2 0,0 0,0 0,0 0,2 0,-2 0,1 0,-1 0,0 0,0 0,0 0,0 0,0 0,0 0,1 0,0 0,-1 0,0 0,1 0,-1 0,0 0,0 0,0 0,0 0,0 0,0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247 624,'-1'0,"0"0,0 0,-1 0,0 0,0 0,1 0,-2 0,0 0,-1 0,1 0,1 0,-2 0,0 0,3 0,-2 0,2 0,-1 0,1 0,0 0,-1 0,1 0,0 0,0 0,0 0,0 0,0 0,0 0,0 0,0 0,-1 0,1 0,0 1,0-1,1 1,2 0,1 1,-1-1,0 0,0 0,1-1,0 2,-2-2,1 0,1 0,-2 1,0-1,1 0,2 0,-2 0,0 0,-1 0,2 0,-2 0,2 0,-2 0,0 0,1 0,-1 0,0 0,0 0,0 0,0 0,1 0,-1 0,0 0,1 0,-1 0,0 0,0 0,0 0,0 0,1 0,-1 0,0-1,1 1,-2-1,1 1,-1-1,0 0,0-1,-2 0,1 1,0 1,0 0,-1-1,1 1,0-2,-1 2,1 0,0 0,0 0,0 0,0 0,0-1,0 1,0 0,0 0,1-1,-2 1,1 0,0-1,-1 1,1 0,0-1,-1 1,1 0,0 0,0 0,-1 0,0 0,1 0,0 0,0 0,-1 0,1 0,-1 0,1 0,0 0,-1 0,1 0,-2 0,2 0,0 0,-1 0,1 0,0 0,0 0,0 0,0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1142 339,'0'-1,"-1"0,-1 0,0 1,0 0,-1 0,3-1,-1 1,0 0,0 0,0-1,0 0,0 1,0 0,0 1,0 0,-1-1,0 1,1-1,0 1,0-1,0 0,0 0,0 1,-1-1,1 0,0 0,-1 0,2 1,-1 0,0 0,1 1,0-1,0 0,0 0,0 0,1-1,1 0,1 1,-1-1,0 0,2 0,-1 0,-1 0,1 0,-2 0,2 0,-1 0,-1 0,0 0,0 0,0 0,1 0,-1 0,0 0,1 0,-1 0,1 0,-1 0,1 0,0 0,-1 0,0 0,1 0,0 0,-1 0,0 0,1 0,-1 0,0 0,0 0,1 0,-1 0,2 0,-2 0,2 0,-1 0,0 0,-1 0,1 0,-1 0,1 0,-1 0,0 0,0 0,0 0,1 0,-1 0,0 0,0 0,0 0,0 0,2 0,-2 0,0 0,2 0,-1 0,0 0,0 0,0 0,-1 0,1 0,-1 0,1 0,0 0,0 0,0 0,1 0,-1 0,1 0,-2 0,0 0,1 0,-1 0,1 0,0 0,-1 0,1 0,0 0,0 0,1 0,1 0,-3 0,2 0,-1 0,0 0,-1 0,0 0,2 0,-1 0,-1 0,1 0,1 0,-2 0,2 0,-2 0,2 0,0 0,0 1,-2-1,2 0,-2 0,1 0,-1 0,0 0,1 0,-1 0,0 0,1 0,-1 0,1 0,-1 0,1 0,-1 0,2 1,0-1,-2 0,1 1,-1-1,2 0,-2 0,0 0,2 1,0-1,-2 0,2 0,0 0,-1 0,1 1,0-1,0 0,-1 0,-1 0,0 0,1 0,-1 0,0 0,0 0,1 0,-1 0,0 0,2 0,-1 0,-1 0,1 0,0 0,-1 0,0 0,1 0,-1 0,0-2,-1 1,0 0,0 0,0-1,0 1,0 0,-1 0,1 0,-1 1,0-1,0 0,0 1,0 0,-1-1,1 0,0 0,0 1,-1-1,-1 0,3 0,-1 1,-1 0,1 0,0 0,-1 0,0-1,0 1,1 0,0 0,-1 0,1 0,0 0,-1 0,1 0,-1 0,0 0,-1 0,1 0,-1 0,2 0,-2 0,2 0,-2 0,2 0,-2 0,1 0,0 0,1 0,0 0,0 0,0 0,0 0,-1 0,1 0,0 0,-1 0,1 0,0 0,0 0,-1 0,1 0,-1 0,0 0,1 0,0 0,0 0,-1 0,0 1,0-1,1 0,0 0,0 0,0 0,-1 1,0-1,1 0,0 0,-1 0,1 0,-1 0,0 0,1 0,0 0,0 0,0 0,-1 0,1 0,0 0,-1 0,1 0,-2 0,2 0,-2 0,2 0,0 0,-2 0,2 0,-2 0,2 0,-2 0,-1 0,3 0,-2 0,0 0,1 0,0 0,-1 0,0 0,1 0,-1 0,2 0,-2 0,0 0,1 0,0 0,-1 0,2 0,-2 0,2 0,0 0,-2 0,0 0,2 0,-1 0,1 0,-2 0,2 0,-2 0,1 0,1 0,-1 0,-1 0,2 0,-3 0,2 0,0 0,0 0,-1 0,0 0,1 0,0 0,0 0,1 0,-2 0,1 0,1 0,0 0,-1 0,1 0,0 0,0 0,-1 0,1 0,0 0,0 0,-2 0,1 1,0-1,1 0,0 0,-1 0,0 0,-1 0,1 1,0 0,1-1,-1 0,1 0,0 0,0 0,0 0,0 0,-1 0,1 0,1 1,-1-1,0 1,0-1,0 0,0 1,0 0,0 0,0-1,0 1,0 0,0 0,1 1,0-1,0 0,0 1,1-1,1-1,-1 1,1-1,-1 0,0 0,1 0,-1 0,0 0,1 0,-1 0,0 0,2 0,-2 0,1 0,0 0,1 0,0 0,-2 0,0 0,0 0,0 0,0 0,0 0,0 0,0 0,0 0,1 0,-1-1,0 1,1 0,1-1,-2 1,1 0,2 0,0 0,-3 0,3 0,1 0,-1 0,1 0,0-1,-1 1,1 0,0 0,0 0,0 0,-2-1,1 1,1 0,-2 0,-1 0,3-2,-1 2,0 0,1 0,-2 0,0 0,1 0,-1 0,-2 0,0 0,2-1,-2 1,1 0,1-1,-1 1,-1 0,2 0,-1 0,0 0,-1 0,1 0,0 0,1 0,-2 0,2-2,0 2,-1 0,2 0,-1 0,0 0,0 0,0 0,2 0,-3 0,2 0,-1 0,1 0,-2 0,0 0,2 0,-3 0,2 0,-2 0,3 0,-1 0,-2 0,2 0,-2 0,0 0,1 0,-1 0,0 0,2 0,-2 0,2 0,-2 0,2 0,-1 0,-1 0,2 0,0 0,-2 0,2 0,-1 0,1 0,0 1,-1-1,-1 0,1 0,-1 0,1 0,-1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1322 780,'-1'1,"0"-1,-3 0,2 0,0 0,0 0,-1 0,2 0,-1 0,1 0,0 0,-2 0,2 0,-2 0,2 0,-1 0,1 0,0 0,0 0,-1 0,1 0,0 1,0-1,0 0,-1 0,1 0,0 1,0 0,0-1,0 0,-2 0,1 0,0 0,1 0,0 0,-1 0,0 0,-1 1,0-1,2 0,0 1,-1 1,1-2,0 1,-1-1,1 1,1 0,0 0,0 0,0 0,1-1,1 0,-1 0,0 1,2-1,-2 0,4 0,-1 0,0 0,-1 0,-1 0,1 1,-2-1,2 0,1 0,-3 0,0 0,1 0,-1 0,0 0,1 0,-1 0,0 0,0 0,0 0,0-1,0 0,0 1,0-1,0 1,0-1,0 1,-1-1,2 0,-1 1,1-1,-1 0,0 1,1-1,-1 0,-1 0,-1 1,0 0,-1 0,1 0,0 0,-1 0,-2 0,2 1,-2-1,-1 2,3-1,-3 2,1-2,1 0,1 0,-2 0,1 1,1-1,0-1,1 0,0 1,-2 0,2-1,-1 0,1 1,0 0,1 1,0-1,2-1,1 0,-1 0,2 0,0 0,0 0,-2 0,3-1,-2 1,2-1,-4 1,2-1,-2 0,1 0,-1 1,0 0,0 0,0 0,0 0,-1-1,1 1,0-1,0 0,0 1,0-1,0 0,0 0,0 0,-1 0,1 1,0 0,-1-1,1 0,0 1,0 0,0-1,0 1,0 0,0 0,0 1,0 0,-1 0,1 0,-1 0,-2-1,1 1,0-1,0 0,0 1,0 0,0-1,0 0,-2 0,2 0,0 1,0-1,0 0,-1 0,1 0,0 0,0 0,-1 0,1 0,-2 0,1 0,-1 0,1 0,-1 0,0 0,1 0,0 0,0 0,0 0,0 0,1 0,-1 0,1 0,0 0,-1 0,1 0,-1 0,1 0,-1 0,1 0,0 0,-1 0,1 0,0 0,-1 0,1 0,0 0,0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1076 848,'1'0,"0"0,0 0,1 0,-1 0,0 0,0 0,0 0,0 0,0 0,0 0,0 0,0 0,1 0,0 0,-1 0,1 0,1 0,-2 0,2 0,-2 0,0 0,2 0,-1 0,-1 0,1 0,1 0,-1 0,2-1,0 1,-1-1,3 1,-4-1,2 0,0 1,0 0,-2 0,1 0,1 0,-1-1,0 1,2-1,-2 1,0 0,1-1,-1 1,2 0,-1 0,-1 0,0 0,1 0,0 0,-1 0,0 0,2 0,-2 0,2 0,-2 0,2 0,-2 0,1 0,1 0,-1 0,-2 0,3 0,-2 0,2 0,-3 0,1 0,2 0,-2 0,0 0,-1 0,2 0,-1 0,-2 0,1 0,-1 0,0 0,1 0,-1 0,0 0,0 0,0 0,1 0,-1 0,0 0,2 0,-2 0,2 0,-2 0,1 0,0 0,-1 0,1 0,2 0,-2 1,1-1,0 1,-1-1,1 0,-1 1,1-1,-1 0,1 1,-2-1,1 2,1-1,-1-1,0 0,1 1,0-1,0 2,-1-1,0-1,-1 1,0-1,0 1,-1 0,0 0,0 1,-1-1,-1-1,1 1,0-1,0 1,0-1,-1 1,1-1,-1 0,1 0,-1 1,1-1,0 1,-1-1,-1 1,1-1,-1 0,2 0,-1 2,1-2,-1 0,0 0,-2 1,2-1,0 0,-1 0,0 0,-1 1,3-1,-2 0,1 0,0 0,0 0,-1 0,2 0,-3 0,3 0,-2 0,-2 0,1 0,-2 0,-1 0,0 0,-1 0,1 0,3 0,-1 0,3 0,-3 0,2 0,1 0,-2 0,2 0,0 0,-1 0,2 0,-2 0,1 0,0 0,0 0,-1 0,0 0,1 0,1 0,0 0,-1 0,1 0,-1 0,-1 0,2 0,0 0,-1 0,0 0,-1 0,0 0,1 0,-1 0,2 0,-3 0,3 0,-2 0,1 0,0 0,0 0,-1 0,2 0,-1 0,1 0,-2 0,2 0,0 0,0 0,0 0,-1 0,1 0,0 0,0 0,-1 0,1 0,0 0,-1 0,0-1,0 1,1 0,0 0,-1 0,0 0,-1 0,2 0,-1 0,1 0,0 0,-1 0,1 0,0 0,0 0,0 0,-1 0,1 0,-1-1,0 1,0 0,0 0,1-1,0 1,-1 0,1 0,0 0,-2 0,2-2,-1 2,0-1,0 1,1 0,0 0,-1 0,1 0,-2-1,1 1,-1 0,2-1,-1 1,0-1,4 0,1 0,-1 0,0 1,0 0,0 0,-1 0,2 0,-1-2,1 2,-1 0,1 0,0 0,-1 0,1 0,-1 0,1 0,-2 0,3 0,0 0,-1 0,0 0,1 0,-1 0,-2 0,2 0,-2 0,2 0,-1 0,1 0,-1 0,1 0,-2 0,2 0,-1 0,1 0,0 0,0 0,-1 0,0 0,2 0,-2 0,0 0,1 0,1 0,-2 0,2 0,-2 0,0 0,3 0,-2 0,1 0,-2 0,1 0,1 0,-2 0,2 0,-1 0,-1 0,2 0,0 0,0 0,-3 0,3 0,0 0,-3 0,2 0,0 0,-1 0,0 0,2 0,-2 0,0 0,2 0,-3 0,3 0,0 0,-3 0,2 0,-1 0,0 0,0 0,0-1,0 1,1-1,0 1,-2 0,0 0,0 0,0 0,1 0,-1 0,0 0,0 0,1 0,0 0,0 0,-1 0,0 0,3 0,0 0,-2 0,0 0,0 0,0 0,0 0,1 0,1 0,-2 0,2 1,-4 0,2-1,-1 0,0 0,0 0,0 0,1 0,-1 0,0 0,-3 0,-1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189 720,'2'0,"-1"0,3 1,-3-1,2 0,1 1,0-1,0 1,-1-1,1 0,1 2,-3-1,1-1,0 0,-2 0,1 0,1 0,0 0,0 0,0 0,0 0,-1 0,0 0,0 0,-1 0,0 0,0 0,0 0,1 0,-1 0,0 0,1 0,-1 0,2 0,-2 0,0 0,2 0,-2 0,1 0,-1 0,0 0,0 0,0 0,1 0,-1 0,0 0,2 0,-1 0,1 0,-1 0,1 0,-2 0,2 0,0 0,-2 0,1 0,1 0,-2 0,2 0,-1 0,0 0,0 0,2 0,-1 0,-2 0,2 0,-2 0,2 0,-1 0,0 0,0 0,0 0,2 0,-2 0,0 0,0 0,-1 0,1 0,0 0,0 0,0 0,1 0,0 0,-2 0,0 0,2 0,-2 0,0 0,0 0,0 0,0 0,0 0,0 0,0 0,1 0,-1 0,0 0,0 0,0 0,0 0,0-1,0 1,0 0,-1-1,1 0,-1 0,-1 1,0-1,-1 1,0 0,-1-1,2 1,-1-1,0 0,0 1,1 0,0 0,-1 0,1 0,-2 0,2 0,0 0,-1 0,1 0,-2 0,1 0,0 0,0 0,1 0,-2 0,2 0,-1 0,1 0,-1 0,1 0,0 0,-2 0,2 0,-2 0,2 0,-1 0,1 0,-2 0,2 0,0 0,0 0,-1 0,1 0,0 0,0 0,0 0,0 0,0 0,0 0,0 0,-1 0,1 0,0 0,-1 0,1 0,0 0,0 0,-1 0,1 0,0 0,0 0,0 0,-1 0,1 0,0 0,-1 0,1 0,-1 0,1 0,-1 0,1 0,-1 0,1 0,0 0,0 0,0 0,-1 0,1 0,0 0,-1 0,1 0,0 0,-1 0,0 0,0 0,1 0,-2 0,1 0,0 0,0 0,0 0,1 0,0 0,0 0,-1 0,1 0,0 0,0 0,0 0,-1 0,1 0,0 0,-2 0,0 0,2 0,0 0,-1 0,0 0,0 0,1 0,0 0,0 0,0 0,0 0,-1 0,1 0,0 0,-1 0,1 0,0 0,0 0,-1 0,1 0,0 0,0 0,0 0,-1 0,1 0,0 0,-1 0,1 0,0 0,0 0,0 0,0 0,-1 0,1 0,0 0,-1 0,1 0,0 0,-1 1,1 0,0-1,0 1,0 0,0 0,0 0,0 0,1 0,-1-1,1 2,0-1,0 0,0 0,0 0,0 0,-1 0,1 0,0 0,0 0,0 1,0-1,0 2,0-2,0 0,-1 0,1 0,0 0,0 2,0-2,-1 0,1 0,0 1,-1 0,1-1,0 0,0 1,-1 0,1 0,-1 0,1 0,-2-1,2 0,0 1,0-1,0 0,-1 0,1 0,0 0,0 1,0 0,0 0,0-1,0 0,0 2,0-2,0 1,0-1,0 0,0 0,0 0,0 0,0 2,1-2,0-1,0 1,-1 0,0 0,1 0,0 0,-1 0,1 0,0 0,-1 0,1-1,0 0,0 0,0 0,0 0,0 0,1 0,-1 0,0 0,0 0,0 0,0 0,0 0,1-1,-2 0,1 1,2 0,0 0,-1 0,-1 0,0 0,1 0,0 0,0 0,-1 0,2 0,0 0,-2 0,3 0,-1 0,-2 0,3 0,-2 0,0 0,1 0,-1 0,-1 0,2 0,-1 0,0 0,0 0,2 0,-2 0,1 0,0 0,-2 0,2 0,-2 0,2 0,1 0,-3 0,2 0,-1 0,0 0,0 0,-1 0,0 0,1 0,1 0,-2 0,1 0,2 0,-2 0,1 0,-1 0,2 0,-1 0,-2 0,3 0,-3 0,2 0,-1 0,0 0,2 0,-2 0,0 0,1 0,0 0,-2 0,2 0,-1 0,0 0,0 0,0 0,0 0,1 0,-2 0,2 0,-2 0,1 0,-1 0,0 0,2 0,-2 0,1 0,-1 0,2 0,-2 0,0 0,1 0,-1 0,2 0,-1 0,0 0,0 0,-1 0,1 0,-1 0,1 0,-1 0,-1-1,0 0,-1 1,-1-1,0 0,0 1,0-1,0 1,-2-1,3 1,0 0,-1-1,1 0,0 1,-1 0,1 0,-1 0,0 0,1 0,-1 0,1 0,-1 0,1 0,0 0,0 0,-1 0,1 0,0 0,-2 0,2 0,-1 0,1 0,0 0,-1 0,1 0,-1 0,1 0,-2 0,2 0,-1 0,1 0,0 0,0 0,-1 0,0 0,1 0,-2 0,1 0,1 0,-2 0,1 0,-1 0,1 0,0 0,0 0,0 0,-1 0,1 0,1 0,0 0,-1 0,0 0,-1 0,-1 0,3 0,-1 0,0 0,0-1,1 1,-1 0,1 0,-1 0,0 0,0 0,-1 0,2 0,-2 0,1 0,-1 0,1 0,-2 0,1 0,1 0,-1 0,2 0,-2 0,-1 0,0 0,2 0,0 0,1 0,0 0,-2 0,2 0,-1 0,0 0,0 0,0 0,1 0,0 0,-1 0,1 0,-1 0,1 0,-1 0,1 0,0 0,-1 0,1 0,-2 0,2 0,0 0,0 0,0 0,0 0,0 0,0 0,0 0,0 0,-1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411 1032,'-1'0,"1"1,-1 0,0-1,0 0,0 0,-3 2,3-1,-1-1,0 1,-1-1,-1 1,2-1,-2 2,-1-2,2 0,-2 0,3 0,-1 0,-1 0,3 0,-2 0,1 1,0-1,1 0,0 0,-1 0,1 0,0 0,-1 0,0 0,-1 0,2 0,-1 0,1 0,0 0,-2 0,2 0,-2 0,0 0,1 0,-1 0,2 0,-1 0,1 0,0 0,0 0,0 0,-1 0,1 0,0 0,-1 0,0-1,1 1,0 0,-1-1,1 1,-1 0,1-1,0 1,-1 0,1 0,0-1,0 1,0 0,0 0,-1 0,0 0,1-1,0 1,-1 0,1 0,0-1,0 1,0 0,-1 0,1 0,0 0,-2-1,2 1,-1 0,0-1,0 1,1 0,-2 0,1 0,0 0,1 0,0 0,0-1,0 1,0 0,-2-1,1 1,0 0,0 0,-1 0,2 0,-2 0,1 0,0 0,1 0,-1 0,0 0,1 0,-1 0,1 0,-1 0,0 0,1 0,-2 0,2 0,-1 0,1 0,-2 0,0 0,2 0,-2 0,2 0,0 0,-1 0,1 0,0 0,0 0,0 0,0 0,0 0,0 0,0 0,0 0,-1-1,1 1,1 1,0 0,2 0,-1-1,0 1,2 1,0-2,-1 1,0 0,0-1,-1 0,3 2,-3-2,2 0,-1 1,0-1,0 0,1 0,-2 0,2 0,-2 0,2 0,-2 0,1 0,-2-1,1 1,1 0,-1-1,1-1,-1 2,0 0,0 0,1-1,-1 1,2 0,-2 0,0 0,2 0,0 0,2 0,-3 0,1 0,-1 0,1 0,0 0,-1 0,3 0,-3 0,1 0,1 0,3 0,-4 0,1 0,-1 0,-1 0,2 0,-2 0,0 0,1 0,-2 0,2 0,0 0,-1-1,0 1,2 0,-2 0,0-2,-1 2,2 0,0-1,-2 1,2 0,-2 0,0 0,1-1,-1 1,0 0,2 0,-2 0,1-1,0 1,0 0,0 0,-1 0,1 0,0 0,-1 0,1-2,-1 2,1 0,-1 0,2 0,-2 0,1 0,-1 0,1-1,0 1,-1 0,1 0,0 0,0 0,-1 0,2 0,-1 0,-1 0,0 0,1 0,-1 0,1 0,1 1,-1-1,0 1,0-1,-1 1,-2-1,-1 2,2-1,-1-1,-1 0,2 1,-1-1,0 1,0 0,0-1,-2 0,2 0,-2 0,1 0,0 0,0 0,-2 0,1 0,2 0,0 0,-2 0,0 0,1 0,0 0,1 0,0 1,0-1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1542 152,'-2'0,"1"0,0 0,-1 1,0 0,-1 0,1 0,0 0,0-1,-1 0,1 2,0-2,0 0,-1 1,2-1,-2 0,2 0,-1 0,1 0,0 0,-2 0,1 0,-1 0,0 0,1 0,-1 0,1 0,-2 0,0 0,1 0,1 0,0 0,0 0,0 0,0 0,0 0,1 0,-1 1,-1-1,0 0,1 0,0 0,-1 0,0 0,2 0,-2 0,1 0,0 0,0 0,-1 0,-1 0,3 0,-1 0,1 0,-3 0,2 0,1 0,-1 0,1 0,-1 0,0 0,1 0,-2 0,2 0,-1 0,-2 1,2-1,-2 2,2-2,0 0,-2 1,3-1,-3 0,1 0,2 0,-2 0,2 0,-3 0,2 0,0 0,-2 0,2 0,-2 0,1 0,1 0,-2 0,2 0,-1 0,-1 0,1 0,-2 0,3 0,-2 0,0 0,3 0,-2 0,1 0,0 0,-1 0,2 0,0 0,0 0,-1 0,1 0,-2 0,2-1,-2 1,2 0,0-1,-3 1,1 0,2-1,-1 0,1 1,0 0,-1 0,0-1,-1 1,-1 0,1 0,2 0,0 0,-2-1,2 1,-1 0,0-2,0 2,1 0,0 0,-2-1,2 0,-2 1,2 0,1-1,-1 1,1-1,0 0,0-1,0 1,0 0,1 0,0 1,0-1,1 1,-1-1,2 1,-2 0,2-1,0 1,-2 0,1 0,0 0,-1 0,1 0,0 0,-1 0,0 0,0 0,0 0,1 0,-1 0,0 0,1 0,-1 0,1-1,-1 1,0 0,1 0,-1 0,1 0,1-2,-2 2,1 0,0 0,1 0,-1 0,1 0,1 0,-2 0,2 0,-3 0,2 0,-2 0,2 0,0 0,-1 0,2 0,0 0,0 0,1 0,0 0,0 0,0 0,0 0,0 0,1 0,-1 0,0 0,-2 0,2 0,-2 0,6-2,-5 2,-1 0,0 0,0 0,-1 0,1 0,3 0,-3 0,-1 0,6 0,-7 0,3 0,-1 0,-2 0,2 0,-1 0,0 0,0 0,1 0,-2 0,3 0,0 0,-3 0,2 0,-1 0,0 0,0 0,1 0,-2 0,1 0,0 0,0 0,-1 0,1 0,-1 0,1 0,0 0,0 0,1 0,-2 0,1 0,-1 0,0 0,0 0,0 0,1 0,-1 0,1 0,0 1,-1-1,0 0,0 1,1-1,0 1,-1-1,1 0,-1 1,1-1,0 1,-1-1,0 0,0 0,0 0,0 0,0 0,-1 1,1-1,1 0,-1 0,0 1,0-1,-2 0,-2 0,1 2,-2-2,1 0,-1 0,1 0,0 0,0 0,1 0,-1 0,0 0,2 0,-3 0,1 0,1 0,-2 0,1 0,1 0,0 0,0 0,0 0,0 0,1 0,-1 0,0 0,-1 0,0 0,1 0,-1 0,1 0,0 0,0 1,-1-1,1 0,1 0,-1 0,1 0,-2 1,0-1,2 0,-1 0,1 1,0-1,-1 0,1 0,-1 1,1-1,-1 0,1 0,-1 0,-1 0,2 0,-1 0,0 0,0 0,0 0,1 0,-1 0,1 0,0 0,0 0,0 0,0 0,-1 0,1 0,0 0,-1 0,1 0,-2 0,1 0,0 0,0 0,0 0,0 0,1 0,-1 0,0 0,0 0,1 0,0 0,-1 0,1 0,-1 0,1 0,0 0,-1 0,0 0,1 0,-1 0,1 0,-1 0,1 0,0 0,-1 0,1 0,-2 0,2 0,-2 0,2 0,0 0,-2 0,2 0,-2 0,2 0,-1 0,1 0,0 0,-1 0,1 0,-1 0,0 0,-1 0,2 0,-2 0,0 0,2 0,-1 0,0 0,0 0,1 0,0 0,-1 0,1 0,-1 0,0 0,1 0,0 0,0 0,-2 0,2 0,-1 0,0 0,-1 0,2 0,-1 0,1 0,0 0,-1 0,1 0,0 0,0 0,0 0,0 0,-1 0,1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8T21:54: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171 366,'2'0,"-1"0,1-1,1 1,-2 0,0 0,1 0,0 0,1 0,-1 0,1 0,0 0,0 0,0 0,-2 0,2 0,-1 0,0 0,-1 0,1 0,0 0,0 0,-1 0,1 0,-1 0,0 0,0 0,0 0,-4 0,0 1,-2-1,3 1,-5-1,3 0,-1 2,0-2,1 0,-1 0,2 0,-2 0,1 0,1 0,0 0,2 0,-2 0,1-1,0 0,1 1,1-1,1-1,1 1,1 0,-1 0,-1 1,-1-1,3 0,-2 1,2-2,1 2,2 0,-1 0,0 0,1 0,-1 0,-3 0,2 0,-3 0,1 0,-1 0,1 0,0 0,2 0,-1 0,0 0,3 0,3 2,-2-2,2 1,1 2,-3-3,1 0,-1 0,-3 0,-2 0,2 0,-1 0,-2 0,2 0,-1 0,0 1,-1-1,0 0,0 0,-3 1,-2 1,-3-2,1 0,-3 0,2 0,1 0,-4 0,3 0,0 0,0 0,-1 0,1 0,2 0,1 0,-1 0,2 0,0 0,0 0,1 0,0 0,0 0,1 1,0-1,5 0,0-1,0 0,1 1,2 0,0 0,-1 0,3 0,-3 0,3 0,-1 0,-1 0,0 0,-2 0,-1 0,0 0,-3 0,0 0,0 0,0 0,0 0,2 0,-1 0,1 0,1 0,1 0,0 0,-1 0,-1 0,-1 0,2 0,-3 0,0 0,-5-3,-3 2,0-1,-1-1,1 2,0-1,2-1,2 3,-1-1,1 1,2 0,0 0,0 0,3 0,3 0,0 0,0 0,3 0,1 0,-1 0,-1 0,-3 0,-1 0,-1 0,-1 0,-3 2,-3-2,0 0,-3 0,-2 0,3 0,-2 0,4 0,-3 0,1 0,0 0,2 0,3 0,-2 0,3 0,0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1249 208,'1'-1,"4"1,-2 0,3 0,-4 1,1-1,-1 0,0 1,0-1,1 0,-2 0,1 0,-1 0,2 0,-1 0,0 0,0 0,2 0,-3 0,3 0,-1 0,-2 0,0 0,2 0,-2 0,1 0,-1 0,2 0,-2 0,0 0,1 0,0 0,-1 0,0 0,0 0,0 0,1 0,0 0,-1 0,1 0,0 0,1 0,0 0,1 0,-2 0,3 2,-2-2,2 0,-1 0,-1 0,2 0,3 0,-3 0,-1 0,-1 0,-1 0,2 0,-2 0,2 0,-2 0,0 0,2 0,-3 0,2 0,-2 0,3 0,-1 0,0 0,0 0,1 0,0 0,-3 0,3 0,-2 0,1 0,0 0,0 0,0 0,0 0,0 0,2 0,-1 0,-1 0,-1 0,3 0,-2 0,-2 0,3 0,-1 0,-1 0,1 0,-2 0,3 0,0 0,-2 0,0 0,2 0,-2 0,0 0,0 0,2 0,-1 0,0 0,1 0,1 0,-3 0,1 0,1 0,-2 0,1 0,1 0,0 0,-1 0,2 0,-2 0,0 0,0 0,-1 0,1 0,-2 0,2 0,-1 0,0 0,-1 0,0 0,0 0,0 0,0 0,0 0,0 0,0 0,2 0,0 1,-1 0,-1-1,0 0,0 0,1 1,-1-1,-1 1,1 0,0 0,-3-1,0 2,1-2,-1 0,0 1,-1-1,0 1,2-1,-1 0,-1 0,2 0,-1 0,1 0,0 0,-1 0,0 0,1 0,-1 0,-2 0,0 0,3 0,-3 0,1 0,1 0,-1 0,1 0,-1 0,1 0,0 0,-1 0,2 0,-1 0,1 0,-1 0,-1 0,2 0,-2 0,2 0,0 0,-1 0,1 0,0 0,0 0,-1 0,1 0,-1 0,1 0,-2 0,2 0,-1 0,0 0,-1 0,1 0,1 0,-1 0,-1 0,2 0,0 0,-1 0,0 0,-1 0,2 0,-2 0,2 0,-1 0,1 0,0 0,-3 0,1 0,2 0,-3 0,2 0,-1 0,0 0,1 0,-1 0,2 0,-1 0,0 0,0 0,1 0,-1 0,0 0,0 0,-1 0,0 0,1 0,1 0,-1 0,-2 0,3 0,0 0,-2 0,2 0,-1 0,0 0,0 0,0 0,-2 0,3 0,-3 0,1 0,1 0,-1 0,2 0,-3 0,0 0,2 0,-1 0,-1 0,0 0,-1 0,3 0,-2 0,0 0,0 0,2 0,-2 0,0 0,0 0,2 0,-2 0,-3-1,5 1,-2 0,2 0,-3 0,3 0,-2 0,2 0,0 0,0-1,1 1,0 0,0 0,0-1,-1 1,1 0,0 0,-2-1,2 1,-1 0,0 0,-2-1,1 1,2-1,0 1,0 0,0 0,0 0,-1 0,1 0,0 0,-1-1,1 1,0 0,-1 0,0-1,1 1,0 0,0 0,0 0,0 0,0 0,0 0,-1 0,1 0,0 0,0 0,0 0,0 0,0 2,0-2,0 0,0 1,1 0,0 0,0 0,0 0,2-1,-1 0,0 0,0 0,2 0,-2 0,2 0,0 0,-2 0,0 0,1 0,0 0,-1 0,0 0,1 0,-1 0,0 0,0 0,1 0,-1 0,0 0,1 0,-2 1,0 1,-1-2,-2 1,-2 1,-1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1103 261,'-2'0,"0"1,2 0,1-1,1 0,-1 0,0 0,2 0,-2 0,3 0,-1 0,0 0,-1 0,0 0,-1 0,2 0,-1 0,1 0,-2 0,1-1,1 1,-2 0,2 0,0-1,-2 1,3 0,-2 0,1 0,-2 0,2 0,0-2,0 2,0 0,0 0,2 0,-3 0,3 0,-1 0,1 0,-2 0,0 0,0 0,0 0,1 0,-2 0,0 0,0 0,-1 0,1 0,0 0,0 0,1 0,-2 0,3 0,-1 0,-2 0,3 0,0 0,-2 0,1 0,1 0,-3 0,2 0,-1 0,1 0,-2 0,1 0,0 0,2 0,-3 0,2 0,1 0,-3 0,2 0,-1 0,1 0,-2 0,1 0,-1 0,0 0,1 0,-1 0,1 0,-1 0,0 0,1 0,-1 0,0 0,1 0,-1 0,2 0,-2 0,2 0,-2 0,0 0,1 0,-1 0,0 1,1-1,0 2,2-1,-2-1,0 0,-2 1,1 0,-1 0,0 0,0 0,0 0,0 0,0 0,0 0,0 0,0 0,0 1,-2-1,1-1,0 1,0 0,0-1,1 1,-1 0,0-1,1 1,-2-1,0 0,1 0,0 0,0 2,0-2,0 0,0 1,0-1,-1 0,-1 0,1 1,1-1,-1 0,0 0,1 0,-1 0,1 0,-1 0,0 0,-1 2,2-2,-1 0,-1 1,2-1,-2 0,1 0,0 1,1-1,-2 0,1 1,-1-1,2 0,-2 0,-1 2,2-2,-1 0,1 1,-2-1,2 0,-1 1,-1-1,0 0,1 0,1 0,-2 0,3 0,-3 0,1 0,2 0,-2 0,1 0,0 0,0 0,-1 0,1 0,-1 0,2 0,-2 0,1 0,0 0,1 0,-2 0,1 0,0 0,1 0,-2 0,2 0,-2 0,2 0,-2 0,0 0,1 0,-2 0,2 0,-1 0,1 0,-1 0,2 0,-1 0,1 0,0 0,0 0,0 0,-1 0,1-1,0 1,0 0,-1 0,0-1,1 1,0 0,0 0,0 0,-3-1,3 1,-1 0,0 0,0 0,0-1,-1 1,2 0,-1 0,0-1,-1 0,3 0,-1 0,-1 1,1 0,-1 0,1-1,0 0,0 1,-1-1,1 1,0 0,0 0,0 0,-1-2,1 2,0-1,0 0,0-1,1 1,0-1,0 1,1 0,0 1,-1-1,2 1,-1 0,1-2,-1 2,0 0,2 0,-2 0,0 0,0 0,0 0,1 0,-1 0,0 0,0 0,1 0,-1 0,0 0,3 0,-2 0,0 0,-1 0,1 0,-1 0,0 0,1 0,-1 0,1 0,-1 0,1 0,0 0,0 0,0 0,1 0,-1 0,2 0,0 0,-3 0,2 0,-1 0,0 0,-1 0,1 0,0 0,1 0,-2 0,2 0,0 0,0 0,0 0,2 0,-2 0,2 0,-2 0,1 0,0 0,2 0,-3 0,0 0,0 0,0 0,0 0,-1 0,0 0,1 0,-2 0,1 0,0 0,-1 0,2 0,-2 0,2 0,0 0,-1 0,1 0,0 0,-1 0,1 0,-2 0,2 0,0 0,0 0,-2 0,3 0,-1 0,-2 0,2 0,-2 0,3 0,-2 1,1-1,-2 0,2 1,-2-1,1 0,0 0,0 0,0 0,-1 0,0 0,1 0,1 0,-2 0,1 0,-1 0,0 0,2 0,-2 0,1 0,-1 0,1 0,-1 0,0 0,0 0,0 0,1 0,0 0,-1 0,0 0,0 2,0-2,0 1,-2 0,0-1,-1 1,1 1,-1-2,0 0,-2 0,2 1,-1-1,-1 0,1 0,-1 0,1 0,0 0,-1 0,0 0,1 0,0 0,2 0,-2 0,2 0,-1 0,1 0,0 0,-1 0,1 0,0 0,-3 2,2-2,1 0,-3 1,2-1,0 0,1 0,-2 0,1 0,-1 0,0 0,1 0,-1 0,1 0,0 0,0 0,-1 0,2 0,-1 0,1 0,-1 0,0 0,1 0,-2 0,0 0,1 0,-1 0,0 0,1 0,-2 0,2 0,0 0,0 0,-1 0,2 0,-2 0,2 0,-2 0,1 0,0 0,-1 0,0 0,0 0,1 0,-2 0,3 0,-2 0,1 0,1 0,-1 0,1 0,-1 0,1 0,-1 0,1 0,-2 0,2 0,-2 0,2 0,0 0,-2 0,2 0,-1 0,1 0,-1 0,1 0,0 0,-1 0,1 0,0 0,-1 0,1 0,0 0,-1 0,1 0,0 0,0 0,0 0,0 0,0 0,0 0,0 0,0 0,-1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1094 921,'0'-1,"0"-1,3 2,-1-1,1 1,2 0,-1 0,1 0,-1 0,1 0,0 0,-2 0,-1 0,2 0,-1 0,-1 0,2 0,-1 0,-1 0,3 0,-3 0,2 0,0 0,-1 0,0 0,2 0,-1 0,-1 0,2 0,1 0,-1 0,0 0,0 0,-1 0,-1 0,1 0,0 0,0 0,1 0,0 0,0 0,0 0,0 0,0 0,-1 0,1 0,-2 0,2 0,-1 0,1 0,-2 0,1 0,-1 0,0 0,1 0,0 0,-1 0,-1 0,0 0,1 0,-2 0,2 0,-2 0,3 0,-1 0,-2 0,2 0,-1 0,0 0,-1 0,0 0,1 0,-1 0,0 0,0 0,0 0,0 0,1 0,-3 0,0 0,0 0,-1 0,0 2,1-2,0 1,-1-1,0 0,0 0,-1 0,2 1,-1-1,1 0,0 0,-1 2,0-2,0 0,0 0,-2 0,3 0,-3 0,1 0,2 0,-2 0,1 0,-1 0,2 0,-2 0,2 0,-2 0,1 0,0 0,0 0,0 0,0 1,0-1,1 0,-2 0,1 0,2 1,-2-1,1 0,0 0,1 2,1-2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1254 982,'1'0,"3"0,-2 0,2 0,-1 0,-1 0,3 0,-1 0,0 0,1 0,-1 0,-2 0,2 0,0 0,-1 0,0 0,0 0,-2 0,2 0,-1 0,0 0,-1 0,0 0,1 0,-1 0,1 0,0 0,1 0,1 0,-2 0,0 0,-1 0,2 0,-2 0,0 0,1 0,0 0,1 0,-2 0,2 0,-2 0,2 0,-1 0,0 0,0 0,0 0,-1 0,1 0,-1 0,0 0,0 0,-2 0,-2 0,2 0,0 0,-2 0,1-1,0 1,1 0,-2 0,0-1,2 1,0 0,0 0,0 0,0 0,0 0,-1 0,1 0,0 0,-1 0,1 0,-1 1,1 2,0-2,0 1,0 2,1-3,0 1,0 0,-2 0,2-1,1 0,0-1,1 0,0 0,0 0,0 0,-1 0,0 0,0 0,0-1,0 1,1-1,-1-2,1 1,-1 2,0-2,-1 0,1 1,-1-1,1 1,-1-2,0 2,0 0,0 0,0 0,0 0,-3 3,1-1,0 6,0-3,1-1,0 0,1-2,0 0,0-2,1-1,-1 1,0 0,0-2,0 1,0 0,0 0,0 0,0 1,0 0,0 0,0 0,-1 0,3 1,1 0,-1 1,2 0,0-1,0 0,1 1,-1-1,0 2,9-2,-10 0,2 0,-1 0,-1 0,0 0,0 0,0 0,-1 0,1 0,0 0,2 0,-4 0,0 0,1 0,-1 0,0 0,0 0,0 0,2 0,0 0,2 0,0 0,-1 0,1 0,-2 0,-1 0,0 0,-1 0,0 0,1 0,-1 0,0 0,1 0,0 0,0 0,0 0,0 0,-1 0,2 0,-2 0,2 0,-1 0,0 0,-1 0,0 0,0 0,0 0,0 1,1-1,-4 1,-1-1,0 1,1-1,-1 0,0 1,2 0,-3-1,2 0,0 1,1-1,-1 0,1 0,0 0,-1 0,1 0,0 0,0 0,-1-2,1-1,1 0,-1 2,1 0,0 0,0 0,-1-1,0 2,2 0,1 0,2 0,-2 0,0 0,1 0,1 0,-1 0,1 0,-1 0,1 0,-1 0,1 0,-1 0,2 0,-1 2,-1-2,-1 0,2 0,-1 0,-1 0,1 0,-2 0,1 0,0 0,0 0,0 0,0 0,-1 0,0 0,1 0,-1 0,0 0,0 0,0 0,0 0,2 0,-2 0,2 0,0 0,-2 0,2 0,-2 0,0 0,0 0,0 0,-1 2,-2 0,2-1,-1-1,0 0,-1 0,1 1,0 0,-1 0,0-1,1 0,0 1,0-1,0 1,-1-1,1 0,0 0,-1 0,0 2,-1-2,2 0,-2 0,1 0,0 0,1 0,-1 1,0-1,1 0,-1 0,1 0,0 0,0 0,0 0,0 0,-1 0,0 0,-1 0,2 0,-1 0,1 0,-2 0,2 0,0 0,-1 0,1 0,0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5292" units="cm"/>
      <inkml:brushProperty name="height" value="0.05292" units="cm"/>
      <inkml:brushProperty name="color" value="#000000"/>
      <inkml:brushProperty name="ignorePressure" value="0"/>
    </inkml:brush>
  </inkml:definitions>
  <inkml:trace contextRef="#ctx0" brushRef="#br0">1459 963,'-3'0,"0"0,0 0,0 2,3 1,0 0,2 1,0-1,1-2,0-1,0 1,0-1,-2 3,-3 0,0 0,-1-1,-1-2,2 3,-2-2,1-1,0 0,-1 2,1-2,0 0,0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237 136,'-1'0,"0"0,0 0,0 0,0 0,0 0,-1 0,0-1,0 1,1 0,0 0,-1 0,1-1,0 1,-1 0,0 0,1 0,0 0,0 0,0 0,0 0,0 0,0 0,-2 0,2 0,0 0,-1 0,1 0,0 0,0 0,-1-2,1 2,0 0,-1 0,1 0,-1 0,-1 0,1-1,1 1,0 0,0 0,-2-1,2 1,0 0,-1 0,1 0,0-1,-2 0,2 1,-2 0,2 0,-1 0,0 0,0 0,1 0,-1 0,0 0,1 0,-1 0,1 0,-2 0,1 0,0 0,0 0,-1 0,2 0,-2 0,1 0,0 0,0 0,-2 0,2 0,0 0,-1 0,2 0,-2 0,1 0,0 0,1 0,-2 0,2 0,0 0,-2 0,2 0,-2 0,2 0,-2 0,2 0,0 0,0 0,0 0,-2 0,2 0,-2 0,1 0,0 0,0 0,1 0,-1 0,1 0,0 0,0 0,0 0,0 0,-1 0,1 0,0 0,0 0,0 0,0 0,-2 0,2 0,-2-1,1 1,1 0,-2-1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56 36,'4'1,"1"-1,2 2,0 0,0-2,1 1,-1 0,-3-1,1 2,-3-2,2 0,-1 0,-1 0,3 1,-1-1,0 1,1-1,-4 0,5 1,-2 1,-1-2,0 0,2 1,-1-1,0 1,0-1,-2 0,1 1,2 0,-3 0,2-1,-1 0,1 0,-1 0,0 0,0 0,-1 0,2 0,-3 0,2 0,1 0,-3 0,3 0,-3 0,2 0,0-1,1 0,-2 1,2 0,-1-2,1 2,0-1,-1 1,1-1,0 1,1 0,-1-1,1 1,2-2,-2 2,4 0,-3 0,1 0,-2 0,2 0,-2 0,4 0,-3 0,3 0,-4 0,3 0,-1 0,0 0,-2 0,-1-1,1 0,-1 1,1-1,-2 1,1-2,3 1,-5 1,0 0,1 0,-1-1,0 1,2 0,-2 0,1-1,1 1,-1 0,1 0,-1 0,1 0,-2 0,0 0,1 0,0 0,-1 0,1 0,0 0,-2 0,0 0,1 0,0 0,0 0,-1-2,2 2,-1 0,0 0,0 0,1 0,-2 0,2 0,-2 0,2 0,-1 0,2 0,-3 0,2 0,0 0,-2 0,0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50 171,'4'0,"-1"0,1 0,1 0,0 0,0 0,2 0,-3 0,1 0,0 0,0 0,0 0,0 0,1 0,-3 0,6 0,-4 0,-2 0,0 0,1 0,-1 0,1 0,-1 0,-1 0,2 0,-1 0,0 0,1 0,0 0,-3 0,2 0,-2 0,2 0,-1 0,-1 0,1 0,2 0,-3 0,3 0,0 0,-3 0,3 0,0 0,0 0,-3 0,3 0,-2 0,0 0,1 0,1 0,-2 0,0 0,1 0,-2 0,2 0,-2 0,3 0,-1 0,-2 0,2 0,0 0,-2 0,1 0,-1 0,1 0,-1 0,0 0,0 0,0 0,0 0,1 0,-1 0,3 0,-1 0,-2 1,0-1,1 0,-1 0,1 0,0 2,-1-2,1 1,2-1,-2 0,0 0,0 1,-1-1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46 362,'1'-1,"0"1,0 0,0-1,1 1,0-1,0 1,1 0,0 0,0 0,0 0,0 0,0 0,-1 0,1 0,-1 0,0 0,0 0,0 0,0 0,-1 0,1 0,0 0,0 0,0 0,-1 0,1 0,1 0,-2 0,2 0,-2 0,0 0,2 0,-2 0,1 0,0 0,1 0,-2 0,2 0,-1 0,-1 0,1 0,0 0,0 0,1 0,-2 0,3 0,-2 0,1 0,1 0,-2 0,0 0,2 0,-3 0,2 0,-1 0,1 0,-2 0,2 0,-1 0,1 0,0 0,-2 0,0 0,1 0,-1 0,0 0,1 0,-1 0,0 0,0 0,1 0,-1 0,0 0,1 0,0 0,-1 0,0 0,1 0,-1 0,2 0,-1 0,0 0,-1 0,0 0,0 0,0 0,0 0,0 0,1 0,-1 0,1 0,-1 0,2 0,-2 0,0 0,0 0,0 0,0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58 413,'-1'-1,"7"1,-1 0,0 0,0 0,0 0,-3 0,3 0,-2 0,0 0,0 0,0 0,-2 0,2 0,1 0,-2 0,0 0,1 0,0 0,-1 0,1 0,1 0,0 0,-1 0,4 0,-3 0,-1 0,0 0,1 0,-2 0,1 0,0 0,-2 0,2 0,-1 0,0 0,0 0,2 0,-2 0,1 0,0 0,0 0,-1 0,1 0,-2 0,2 0,-2 0,0 0,2 0,0 0,-1 0,2 0,0 0,-3 0,2 0,1 0,-3 0,2 0,-1 0,2 0,-2 0,0 0,-1 0,2 0,0 0,-2 0,2 0,-1 0,0 0,0 0,-1 0,1 0,-1 0,1 0,0 0,0 0,0 0,0 0,0 0,-1 0,1 0,-1 0,1 0,0 0,-1 0,1 0,-1 0,1 0,-1 0,0 0,1 0,0 0,0 0,-1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8T21:54: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165 589,'2'0,"1"0,-2 0,2 0,-1 0,-1 0,1 0,0 0,-1 0,1 0,0 0,0-1,2 1,-2 0,0 0,2-1,-3 1,1 0,-1 0,1-1,-1 1,0 0,2 0,-1 0,0 0,0 0,0 0,0 0,-1 0,1 0,-1 0,1 0,-1 0,0 0,1 0,-1 0,0 0,0 0,0 0,0 0,-1-1,3 1,-2 0,1 0,1 0,-1 0,0 0,1 0,-2 0,2 0,-2 0,1 0,0 0,0 0,0 0,2 0,-1 0,-1 0,2 0,-1 0,-1 0,1 0,-2 0,2 0,-1 0,0 0,0 0,2 0,-2 0,1 0,2 0,-2 0,1 0,-1 0,1 0,-1 0,-2 0,3 0,0 0,-3 0,4 0,-1 0,1 0,0 0,-1 0,-1 0,2 0,-2 0,1 0,-2 0,0 0,2 0,-3 0,2 0,-1 0,0 0,1 0,0 0,0 0,-1 0,1 0,-1 0,1 0,-1 0,1 0,0 0,0 0,2 0,-2 0,1 0,0 0,-1 0,-1 0,2 0,-1 0,-2 0,2 0,0 0,0 0,0 0,1 0,-1 0,2 0,-1 0,1 0,-2 0,1 0,-3 0,3 0,-1 0,1 0,-1 0,0 0,2 0,-2 0,0 0,0 0,0 0,-2 0,1 0,-1 0,0 0,0 0,0 0,0 0,0 0,0 0,0 0,0 0,3 0,0 1,-3-1,-1 1,-1-1,-1 2,0-2,-1 0,1 1,0-1,-1 0,0 1,2-1,-3 0,0 1,0-1,3 0,-3 0,2 0,1 0,-1 0,1 0,-1 0,0 0,0 0,0 0,0 0,-2 0,-1 0,3 0,1 0,-1 0,0 0,0 0,0 0,1 0,0 0,-1 0,1 0,0 0,0 0,-2 0,0-2,1 2,0 0,-2-1,1 1,2 0,-1 0,1 0,1-1,-1 1,-2 0,-1 0,0 0,0 0,1 0,-1 0,0 0,2 0,-1 0,0 0,1 0,-1 0,-1 0,3 0,-2 0,0 0,1 0,-1 0,0 0,1 0,-2 0,1 0,1 0,-2 0,1 0,-2 0,2 0,-3-1,3 1,-2 0,3 0,-2 0,1 0,0 0,-1 0,0 0,-1 0,1-2,1 2,0 0,0 0,2 0,-1 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147 462,'1'0,"1"1,0-1,1 1,0-1,0 0,2 1,-1-1,0 1,0-1,0 1,-1-1,4 3,-2-2,0-1,1 1,1 0,-4-1,3 1,-3 0,1-1,-3 1,2-1,-2 0,3 0,-2 0,0 0,0 0,1 1,-2-1,1 0,0 0,1 0,-1 0,2 0,0 1,-3-1,3 0,0 0,-3 0,3 0,0 0,-1 0,-1 0,1 0,-2 0,2 0,-1 0,0 0,0 0,2 0,-3 0,2 0,1 0,-3 0,3 0,0 0,-2 0,1 0,1 0,-3 0,2 0,-1 0,0 0,0 0,1 0,-1 0,0 0,0 0,1 0,-2 0,3 0,0 0,0 0,-2 0,0 0,0 0,2 0,-2 0,1 0,1 0,0 0,-1 0,0 0,1 0,1 0,-2 0,1 0,-1 0,1 0,1 0,-2 0,1 0,-1 0,2 0,3 0,-3 0,2 0,0 0,-2 0,3 0,-1 0,0 0,-2 0,2 0,-2 0,2 0,1 0,-3 0,0 0,2 0,-2 0,1 0,-3 0,2 0,-2 0,0 0,-2 0,2 0,-2 0,1 0,-1 0,0 0,1 0,0-2,0 2,-1 0,0 0,1 0,0 0,0 0,1-1,-2 1,1 0,-1-1,0 1,0 0,0 0,2 0,-1-2,1 1,1 0,-1 0,1-2,-1 2,0 0,-1 0,1 0,-1 0,0 1,2 0,-2-1,2-1,-3 2,1-1,0 1,-2-1,3 1,-1-1,0 0,-1 1,1 0,-1 0,1-1,1 1,0 0,-1-1,1 1,-2 0,2 0,-2-1,1 1,1-1,-2 1,0 0,0 0,1 0,-1 0,0-1,1 1,-1 0,0 1,0 0,0 1,0-1,0 1,-1-1,1 0,0-1,0 0,2 1,-3 0,0 0,-2-1,1 0,-1 0,0 0,0 1,1-1,0 0,-1 2,-1-1,2-1,0 0,-1 0,1 0,0 0,0 0,0 0,0 1,0-1,0 0,0 0,0 0,0 0,0 0,-1 0,1 0,0 0,-1 0,1 0,0 0,0 0,0 0,0 0,-1 0,1 0,0 0,-1 0,0 0,0 0,1 0,0 0,0 0,0 0,0 0,-1 0,1 0,0 0,-2 0,0 0,1 0,1 0,0 0,0 0,0 0,0 0,0 0,0 0,-1 0,1 0,0 0,-1 0,1 0,-1 0,1 0,-1 0,0 0,-1 0,1 0,1 0,-1 0,0 0,0 0,1 0,0 0,-1 0,0 0,0 0,1 0,0 0,-2 0,2 0,-2 0,2 0,-1 0,1 0,0 0,-1 0,1 0,-1 0,1 0,-1 0,1 0,-1 0,-1 0,2 0,-1 0,1 0,-2 0,1 0,-1 0,0 0,2 0,-2 0,1 0,0 0,-1 0,0 0,-2 0,2 0,-1 0,1 0,-1 0,3 0,-3 0,1 0,2 0,-2 0,2 0,0 0,-2 0,0 0,1 0,0 0,0 0,-1 0,1 0,-1 0,1 0,-1 0,0 0,1 0,-1 0,1 0,-2 0,2-2,0 2,-1-1,2 1,-2 0,1 0,-2 0,1 0,2 0,-3 0,1 0,2 0,-3 0,0 0,0-1,2 1,-2 0,0 0,1 0,1 0,-1 0,0 0,1 0,-1 0,0 0,2 0,-3 0,0-2,0 2,2 0,-3 0,-1 0,3 0,-1 0,-1 0,1 0,2 0,-2 0,1 0,1 0,-1 0,1 0,1 0,0 0,0 0,-1 0,1 0,0 0,-2 0,1 0,0 0,-2 0,2 0,-1 0,-1 0,1 0,-1 0,1 0,-1 0,1 0,0 0,-1 0,0 0,-1 0,2 0,0 0,0 0,0 0,1 0,0 0,-1 0,0 0,2 0,0 0,-1 0,-2 0,1 0,1 0,-2 0,2 0,1 0,-1 0,0 0,0 0,-1 0,2 0,-1 0,-1 0,2-1,-2 1,0-1,2 1,-1 0,-2 0,1-1,2 1,0 0,0 0,0-1,0 1,0 0,-1 0,1 0,-1 0,0-1,0 1,-1-1,1 1,0 0,-2-1,1 1,1 0,0 0,0 0,0 0,0 0,-1-2,2 2,-2 0,2 0,0-1,-1 1,1 0,-3-1,-1 0,-2 1,0-2,-7 1,9 0,3 1,0 0,4 0,-1 0,0 0,0 0,1 0,-1 0,1 1,-1-1,0 0,0 1,0-1,0 0,1 0,0 1,0-1,0 0,1 2,0-2,-1 0,0 0,2 0,-1 0,-1 1,1-1,0 0,0 0,0 0,-1 0,1 0,0 0,-1 0,1 0,5 0,-6 0,2 0,0 0,0 0,-2 0,2 0,-1 0,-1 0,2 0,1 0,-1 0,2 0,3 0,-5 0,1 0,-3 0,2 0,0 0,-3 0,4 0,-1 0,0 0,-3 0,3 0,-1 0,-1 0,0 0,-1 0,0 0,1 0,-1 0,1 1,0-1,1 0,-2 0,2 2,-1-1,1-1,-1 0,0 0,-1 0,2 0,-1 0,1 0,0 0,1 0,-2 0,-1 0,1 0,1 0,-2 0,0 0,0 0,0 0,0 0,1 0,-1 0,0 0,2 0,-1 0,1 0,1 0,-2 0,2 0,-2 0,4 0,-3 0,0 0,2 0,-1 0,1 0,-2 0,1 0,1 0,-3 0,1 0,1 0,-1 0,1 0,-2 0,0 0,2 0,-3 0,3 0,-1 0,-1 0,1 0,1 0,-2 0,6 0,-6 0,3 0,-2 0,1 0,1 0,-1 0,1 0,0 0,0 0,0 0,-2 0,2 0,0 0,0 0,-1 0,1 0,-2 0,2 0,-3 0,3 1,-1-1,0 0,0 0,1 0,-3 0,1 0,1 0,-2 0,2 0,-1 0,-2 0,3 0,-2 0,0 0,2 0,-2 0,0 0,0 0,2 0,-3 0,3 0,-1 0,-1 0,2 0,0 0,0 0,-3 0,3 0,0 0,-3 0,0 0,2 0,-2 0,1 0,0 0,-1 0,1 0,1 0,-2 0,0 0,0 0,0 0,0 0,0 0,1 0,-1 0,1 0,-1 0,0 0,0 0,0 0,0 0,0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51 496,'-1'0,"1"1,0 0,0 1,1-1,1-1,1 1,-1 1,0-2,0 0,0 0,-1 0,0 1,1-1,-1 0,0 0,0 0,0 0,2 1,-2-1,1 0,0 2,0-2,0 0,1 0,-2 1,2-1,-1 0,0 1,0-1,1 0,-2 0,1 0,1 0,0 1,-1 0,1-1,-2 0,3 0,-1 0,-2 0,2 0,-1 0,0 0,0 0,-1 0,2 0,-2 0,1 0,0 0,1 0,0 0,-1 0,0 0,-1 0,0 0,1 0,-1 0,0 0,1 0,0 0,0 0,-1 0,0 0,1 0,-1 0,0 0,0 0,1 0,1 0,-1 0,1 0,-2 0,2 0,0 0,-1 0,1 0,0 0,-1 0,0 0,2 0,-2 0,0 0,1 0,-2 0,2 0,-2 1,0-1,2 0,0 0,-2 0,2 0,-1 0,1 0,-2 0,1 0,0 0,0 0,0 0,-1 0,1 0,0 0,-1 0,1 0,0 0,1 0,-1 0,0 0,1 0,-1 0,1 0,1 0,0 1,-1-1,0 1,1-1,0 0,1 2,-3-2,3 1,-2-1,-2 1,3-1,-2 0,0 1,0-1,1 0,0 0,-1 2,-1-2,1 0,0 0,0 0,-1 0,2 0,-1 0,1 0,0 0,-2 0,1 0,-1 0,0 0,0 0,1 0,-1 0,0 0,1 0,-1 0,0 0,2 0,-2 0,0 0,0-1,0 1,-1-1,1 1,-1-1,0 0,0 0,0 0,0 0,0 0,0-2,-1 2,0 0,1 0,-1 1,1-1,-1 1,0-1,0 1,-2-1,1 0,1 0,0 1,-1-1,0 0,1 1,-2 0,0 0,2 0,-2 0,2 0,0 0,0 0,-2-2,1 2,1 0,-2-1,1 1,0 0,-1-1,0 1,2 0,-2 0,-1-1,3 1,0 0,-1 0,1 0,-2 0,2 0,0 0,-1 0,1-1,0 1,0 0,-1 0,-1 0,2 0,-2 0,2 0,-1 0,1 0,-2-1,0 1,0 0,0-1,1 1,-2 0,3 0,-3 0,0 0,0-1,3 1,-4-1,1 0,0 0,1 1,-1 0,1 0,0 0,0 0,0 0,1 0,-1 0,1 0,-1 0,-1 0,2 0,-1 0,-2 0,1 0,0 0,3 0,-2 0,2 0,-2 0,1 0,-2 0,1 0,2 0,-2 0,1 0,0 0,0 0,-1 0,2 0,-2 0,0 0,1 0,-1 0,2 0,-2 0,1 0,0 0,-1 0,0 0,2 0,-2 0,1 0,0 0,-2 0,2 0,-1 0,1 0,-2 0,2 0,0 0,-1 0,2 0,-2 0,0 0,1 0,-2 0,2 0,0 0,1 0,0 0,0 0,0 0,0 0,0 1,-1-1,1 0,1 2,-1 0,0-2,0 0,1 1,0 0,-1-1,0 1,1 0,2 0,4 0,-2 0,-1-1,0 0,-1 0,2 0,-2 0,0 0,0 0,-1 0,1 0,-1 0,1 0,-1 0,0 0,1 0,-1 0,1 0,-1 0,1 0,-1 0,0 0,1 0,-1 0,1 0,-1 0,3 0,-2 0,0 0,4 0,-4 0,0 0,-1 0,0 0,0 0,0 0,1 0,0 0,0 0,0 0,0 0,-1 0,1 0,0 0,0 0,0 0,0 0,2 0,-2 0,0 0,1 0,0 0,-1 0,1 0,0 0,-1 0,2 0,-1 0,0 1,-1-1,2 0,-2 0,0 0,0 0,1 0,-2 0,0 0,1 0,-1 0,0 0,0 0,0 0,0 0,1 0,-1 0,2 0,-2 0,2 0,-2 0,0 0,1 0,-1 0,2 1,-2-1,0 0,1 0,0 2,1-2,-1 1,-1-1,1 0,1 0,-1 1,0-1,0 0,2 1,-3-1,0 0,1 0,0 2,-1-2,1 0,0 0,-1 0,1 0,-1 0,1 0,0 0,0 0,0 1,-1-1,2 1,-2-1,0 0,2 0,-1 0,0 1,-1 0,0-1,1 0,-1 0,0 0,1 0,-1 0,2 0,0 1,-2-1,2 0,-1 1,-1-1,1 0,0 0,-1 0,1 2,-1-2,1 0,-1 0,1 1,-1-1,0 0,1 0,0 1,0-1,-1 0,0 0,0 0,0 0,0 0,0 0,0 0,1 0,1 1,-2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894 214,'0'-1,"3"1,-2 0,3 0,-2 0,0 0,0 0,1 0,-2 0,2 0,-2 0,1 0,0 0,1 0,-2 0,2 0,-2 0,1 0,-1 0,0 0,0 0,1 0,-1 0,0 0,1 0,-1 0,0 0,1 0,0 0,0 0,0 0,-1 0,0 0,0 0,0 0,0 0,0 0,1 0,-1 0,-1 1,0 0,-2 1,2-1,-3-1,1 1,1-1,-1 2,1-2,0 0,0 0,-2 1,2-1,-1 1,1-1,0 0,-2 0,1 0,1 0,-1 0,-1 0,1-1,1 1,-1-1,1 1,0 0,0-1,0 1,-2-1,1 1,0-2,0 2,1 0,0 0,0 0,-1 0,1 0,0-1,0 0,1 0,1 1,-1-1,1 1,0-1,1 1,0-1,-1 1,2 0,0 0,-2 0,2 0,1 0,-3 0,0 0,1 0,-1 0,0 0,0 0,0 0,0 0,1 0,-1 0,0 0,1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  <inkml:brushProperty name="ignorePressure" value="0"/>
    </inkml:brush>
  </inkml:definitions>
  <inkml:trace contextRef="#ctx0" brushRef="#br0">781 268,'4'0,"-2"0,1 0,0 0,2 0,-4 0,4 0,-2 0,1 0,-3 0,2 0,-1 0,-1 0,1 0,-1 0,2 0,0 0,-1 0,2 0,-2 0,2 0,-1 0,-1 0,1 0,0 0,-2 0,0 0,1 0,-1 0,0 0,1 0,0 0,0-1,0 1,1 0,-2 0,3 0,-3 0,2 0,-1-1,1 1,0 0,-1 0,1 0,-2 0,2 0,-2 0,2 0,-2 0,2 0,-2 0,0 0,1 0,0 0,0 0,-1 0,0 0,1 0,1 0,-1 0,5 0,-5 0,0 0,1 0,-2 0,1 0,0 0,1 0,-1-1,-1 0,1 1,1 0,0 0,-2 0,0 0,1 0,-1 0,1 0,-1 0,0 0,2 0,-2 0,1 0,-1 0,0 0,2 0,-1 0,-1 0,1 0,0 0,-1 0,0 0,0 0,0 0,0 0,-1 2,0-1,0 0,0 1,-1-2,1 1,-1 0,0 0,0-1,0 0,0 1,0 0,0-1,0 0,-1 0,1 0,-1 0,0 0,0 0,-1 0,0 0,2 0,-2 0,0 0,1 0,1 0,-2 0,0 0,1 0,0 0,0 0,-1 0,1 0,-1 0,1 0,1 0,-2 0,2 0,-1 0,-1 0,2 0,-2 0,1 0,0 0,0 0,1 0,-1 0,-2 0,3 0,-1 0,-1 0,1 0,-1 0,-1 0,1 0,-1 0,1 0,-1 0,2 0,0 0,-1 0,2 0,-2-1,-1 1,3 0,0 0,-2 0,2 0,-1 0,0 0,0 0,0 0,1-1,-1 1,1 0,0 0,0 0,-1 0,0 0,1 0,0 0,-2 0,2 0,-1 0,1 0,0 0,0 0,-1-1,1 1,0 0,-1-1,1 1,0 0,0 0,0 0,0-1,0 1,0 0,1-1,-1 1,0 0,0 0,0 0,0 0,0-2,0 2,0-1,0 1,0 0,0 0,0 0,-1-1,1 1,0 0,0 0,0 0,0-1,0 0,0 1,0 0,0 0,-1 0,2-1,-1 1,0-1,2 1,-1-1,1 1,1 0,-1 0,0 0,0 0,1 0,1 0,-2 0,2 0,-1 0,0 0,1 0,0 1,1-1,-2 0,2 2,0-1,5 0,-4-1,-2 1,0-1,0 0,0 2,0-2,-2 0,1 0,-1 0,0 0,1 0,-1 0,0 0,0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388 969,'0'-1,"-1"1,0 0,-1-1,-1 1,1-1,0 1,0 0,0 0,-1 0,0 0,-1 0,3 0,-2 0,2 0,0 0,-1 0,1 0,0 0,0 0,0 0,-1 0,0 0,1 0,0 0,-1 0,1 0,-1 0,0 0,0 0,0 0,-1 0,2 0,-1 0,1 0,0 0,-1 0,1 0,-1 0,1 0,-1 0,1 0,-1 0,-1 0,2 0,-2 0,2 0,-2 0,1 0,-1 0,2 0,-1 0,0 0,0 0,0 0,-1 0,2 0,-3 0,3 0,-2 0,-1 0,3 0,-2 0,0 0,1 0,0 0,-1 0,1 0,-1 0,0 0,1 0,-2 0,0 0,0 0,3 0,-2 0,1 0,-1 0,1 0,-1 0,0 0,1 0,-1 0,1 0,-1 0,2 0,-2 0,1 0,0 0,0 0,-1 0,2 0,-2 0,2 0,0 0,-1 0,1 0,-1 0,0 0,0 0,1 0,0 0,-2 0,1 0,1 0,-1 0,0 0,0 0,1 0,-1 0,1 0,0 0,-1 0,1 0,0 0,0 0,0 0,0 0,-1 0,1 0,0 0,0 0,0 0,1 1,2 0,3-1,-2 0,2 1,-1-1,1 0,-2 0,2 1,-1-1,-2 0,2 0,-3 0,3 0,0 0,0 0,-1 0,-1 0,0 0,0 0,1 0,0 0,-1 0,0 0,1 0,0 0,-2 0,0 0,1 0,0 0,0 0,-1 0,0 0,1 0,0 0,-1 0,1 0,0 0,0 0,-1 0,1 0,0 0,-1 0,1 0,0 0,1 0,1 0,-2 0,2 0,-2 0,1 2,-1-2,-1 0,1 0,-1 0,2 0,0 0,-1 0,1 0,0 0,-2 0,3 0,0 0,0 0,-2 0,1 0,1 0,-2 0,2 0,1 0,-1 1,0-1,-2 0,1 0,-1 0,0 0,0 0,0 0,0 0,1 0,-2 0,2 0,-2 0,1 0,0 0,0 0,0 0,2 0,-3 0,2 0,1 0,-3 0,2 0,0 0,-1 0,0 0,1 0,-2 0,1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983 318,'0'1,"-1"0,-1-1,1 1,-1-1,0 2,1-2,-1 1,1-1,-1 0,-1 1,2-1,-1 0,-1 0,0 0,2 0,0 0,-1 0,0 0,-2 0,2 0,0 0,-2 0,1 0,0 0,0 0,2 0,-3 0,1 0,1 0,-3 0,2 0,-2 0,3 0,-3 0,3 0,-2 0,-1 0,3 0,-1 0,-1 0,1 0,0 0,-1 0,1 0,0-1,0 1,1-1,-2 1,0 0,3-1,-2 1,1 0,0-1,0 1,0 0,1 0,-2 0,0-2,1 2,0 0,0 0,1 0,0 0,0 0,0 0,0 0,-1 0,1 0,-2 0,2 0,-1 0,1 0,0 0,0 0,-1-1,1 1,-1 0,1 0,-1-1,0 1,-1-2,1 1,1 1,0 0,0 0,0-1,0 1,0 0,-1-2,1 2,-1 0,0 0,0 0,1-1,-1 1,0 0,1 0,2 0,0 0,1-1,0 1,1-2,-1 1,0 1,-1 0,1 0,-1 0,1-1,-1 1,1 0,2-1,-2 1,1 0,0 0,-2-1,1 1,0 0,1 0,-3-1,2 1,0 0,-1 0,2 0,0 0,-1 0,2 0,-1 0,-1 0,0 0,1 0,0 0,-1 0,-1 0,1 0,0 0,-1 0,1 0,1 0,-2 0,2 0,-2 0,2 0,-2 0,1 0,0 0,0 0,37 0,-15 0,-17 0,-3 0,2 0,-1 0,-1 0,1 0,-2 0,-1 0,-1 0,0 0,0 1,-1 1,0-1,0 0,0 0,0 0,-1 0,0 0,0-1,0 0,0 0,0 2,-1-1,1-1,-2 0,2 0,0 0,-1 0,1 0,-2 0,2 0,0 0,-2 0,0 0,2 0,0 0,0 0,0 0,0 0,0 0,-1 0,1 0,-1 0,1 0,0 0,-3 0,3 0,-2 0,0 0,1 0,-1 0,2 0,-2 0,2 0,0 0,0 0,-1 0,0 0,0 0,1 0,-1 0,0 0,0 0,0 0,-1 0,2 0,-2 0,-1 0,3 0,-3 0,0 0,3 0,-2 0,0 0,2 0,-1 0,-14-1,15 1,-1 0,1 0,0 0,0 0,0 0,0 0,0 0,0-1,0 1,0 0,-2 0,2 0,-1 0,1 0,-1 0,1 0,0 0,0 0,0 0,-1 0,0 0,1 0,0 0,-1 0,1 0,1-1,0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945 825,'-1'0,"-5"4,0-3,2-1,-1 1,-2-1,4 1,-3 1,3-1,1 0,-1 0,2-1,-1 1,0 0,0 0,1-1,-1 1,1-1,0 1,0-1,1 1,2 0,1-1,1 1,0-1,1 0,-2 0,1 2,-1-2,2 1,-1-1,-1 0,0 0,0 0,0 0,0 0,0 0,-1 0,1 0,-2 0,0 0,1 0,-1 0,0 0,-1-1,1 1,0 0,0-1,-1 0,0 0,0 0,1-1,1 1,-1 0,-1-1,1 0,-1 0,1 1,-2 1,0 0,0 0,-1 0,1 0,0 0,-1 0,0 0,0 0,1 0,0 1,-2 0,2 0,0-1,0 0,1 1,-1-1,0 0,0 0,0 1,0-1,-2 1,2-1,0 0,0 0,0 0,0 1,1 0,1-1,0 0,-1 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92d050"/>
      <inkml:brushProperty name="tip" value="rectangle"/>
      <inkml:brushProperty name="rasterOp" value="maskPen"/>
      <inkml:brushProperty name="ignorePressure" value="0"/>
    </inkml:brush>
  </inkml:definitions>
  <inkml:trace contextRef="#ctx0" brushRef="#br0">784 884,'1'0,"3"0,0 0,-1 0,2 0,0 0,-2 0,2 0,-1 0,0 0,-2 0,0 0,-1 0,3 0,-1 0,0 0,-1 0,2 0,-1 0,-1 0,2 0,-1 0,-1 0,0 0,2 0,-2 0,1 0,2 0,-1 0,0-1,-1 1,-1 0,1 0,1 0,-2 0,1 0,-1 0,0 0,0 0,1 0,0 0,-2 0,2 0,0 0,-1 0,1 0,0 0,-1 0,0 0,-1 0,1 0,-1 0,2 0,-2 0,1 0,0 0,0 0,-1 0,0 0,1 0,0 0,0 0,-1 0,0 0,1 0,-1 0,1 0,0 0,-1 0,1 0,-1 0,0 0,1 0,-1 0,0 0,0 0,0 0,0 0,0 0,0 0,0 0,0 1,1-1,-1 1,-1 0,0 0,0 1,-4-1,3 0,-2 0,2 0,-3 0,3-1,0 0,0 0,-1 0,1 0,-1 0,0 0,0 0,1 0,-1 0,0 0,1 0,0 0,0 0,-2 0,2 0,-1 0,0 0,0 0,0 0,-1 0,1 0,0 0,1 0,0 0,0 0,-1 0,1 0,0 0,-2 1,0-1,2 0,-1 0,0 1,0-1,1 0,0 0,-1 0,0 1,0-1,0 0,0 0,1 0,0 0,-1 0,1 0,-1 0,1 0,-1 0,1 0,0 0,0 0,-2 0,2 0,-2 0,1 0,-2 0,2 0,-1 0,-1 0,1 0,1 0,-1 0,0 0,1 0,-2 0,1 0,1 0,-2 0,3 0,-2 0,1 0,0 0,0-1,0 0,1 1,-2 0,2 0,0 0,-2 0,2 0,-1 0,1 0,0 0,0 0,0 0,0 0,0 0,0 0,-1-1,1 1,-2-1,1 1,1 0,0-2,-1 2,1 0,0 0,0-1,0 0,-1 1,2-1,-1 1,0-1,0 1,-1-1,1 1,0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7030a0"/>
      <inkml:brushProperty name="tip" value="rectangle"/>
      <inkml:brushProperty name="rasterOp" value="maskPen"/>
      <inkml:brushProperty name="ignorePressure" value="0"/>
    </inkml:brush>
  </inkml:definitions>
  <inkml:trace contextRef="#ctx0" brushRef="#br0">394 1010,'-3'0,"2"0,-2 0,1 0,0 0,0 0,0 0,-3 0,2 0,-1 0,0 0,1 0,0 0,-1 0,2 0,0 0,-1 0,1 0,-1 1,1-1,1 0,-1 0,-1 0,1 0,-1 0,2 0,-1 0,1 0,0 0,-1 0,1 0,0 0,-1 0,0 0,-1 0,2 0,-3 0,3 0,-1 0,0 0,0 0,0 0,1 0,-1 0,-1 0,2 0,-1 0,0 0,1 0,-2 0,2 0,-2 0,1 0,-1 0,2 0,-2 0,2 0,-2 0,-1 0,3 0,-4 0,3-1,0 1,-1 0,2 0,-2-1,1 1,0 0,-1-1,1 0,0 1,-1 0,3-1,-1 1,-1 0,0 0,0 0,1-1,-2 1,1 0,0 0,1 0,0 0,-2 0,2 0,-1 0,1 0,-1 0,0 0,1 0,-2 0,1 0,1 0,-1 0,-2-2,3 2,-2-1,2 1,-1 0,1 0,-2 0,2-1,0 1,-1 0,1 0,0 0,0 0,0 0,0 0,0 0,0 0,0 0,0 0,-1 0,0 1,1-1,0 1,0 0,0 0,1 0,1 1,0-2,1 1,3 0,-4-1,2 0,-2 0,2 0,-2 1,0-1,2 0,-1 1,0-1,2 0,-3 0,2 1,-1-1,2 0,-3 1,3-1,-1 0,-2 1,2-1,-2 0,2 1,-2-1,0 0,2 0,-2 0,1 0,0 0,-1 0,0 0,0 0,2 0,-2 0,0 0,1 0,2 2,-3-2,2 0,-2 1,2-1,-1 0,2 1,-3-1,3 0,3 0,-4 1,1-1,1 0,-1 0,0 0,-1 0,0 1,1-1,-1 0,2 0,1 1,-2-1,0 0,-2 0,1 0,-1 0,0 0,-1 0,1 1,0-1,1 0,-2 0,0 0,2 1,-2-1,1 0,-1 0,0 0,0 0,0 0,0 0,1 0,-1 0,0 0,1 0,-1 0,0 0,1 0,-1 0,0 0,1 0,-1 0,0 0,1 0,-1 0,0 0,0 0,0 0,0 0,1 0,-1 0,0 0,0 0,0 0,0 0,0 0,0-1,1 0,0 1,-1 0,-1-1,1 1,0 0,1-1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7030a0"/>
      <inkml:brushProperty name="tip" value="rectangle"/>
      <inkml:brushProperty name="rasterOp" value="maskPen"/>
      <inkml:brushProperty name="ignorePressure" value="0"/>
    </inkml:brush>
  </inkml:definitions>
  <inkml:trace contextRef="#ctx0" brushRef="#br0">982 936,'-2'0,"-1"-1,-1 1,1-1,-1 1,1-1,-1 1,2-1,-1 1,0 0,1-1,0 1,0 0,1 0,-1-1,-1 1,1 0,0-2,0 2,-2-1,3 1,-3 0,1 0,1-1,-2 1,0-1,0 1,0-2,3 2,-3-1,2 0,0 1,0 0,-2 0,0-1,2 1,-1-1,-1 1,0 0,1-1,-1 1,0-1,0 1,-1 0,0 0,1 0,1 0,-2 0,1 0,0 0,1 0,0 0,-1 0,3 0,-2 0,0 0,2 0,0 0,-2 0,2-1,-2-1,2 1,-1 1,1 0,0 0,-2 0,2 0,-1 0,-1 0,2 0,0 0,0 0,1 1,-1 0,0-1,1 1,0 0,0 0,0 1,0 0,0-1,1 0,0 1,0-1,0-1,0 1,0 0,0-1,1 0,-1 0,0 1,1-1,0 0,1 0,-2 0,3 0,0 0,-2 2,1-2,1 0,-2 0,1 0,-1 0,1 0,-2 0,2 0,0 0,-1 0,0 0,-1 0,0 0,1 0,-1 0,1 0,0 0,1 0,-2 0,2 0,-2 0,3 0,0 0,-2 0,0 0,1 1,1 0,-2-1,1 0,2 1,-2-1,1 2,-1-2,0 0,0 1,0-1,2 1,-1-1,-2 0,1 1,1-1,0 2,-3-2,3 1,-3-1,2 0,0 0,0 1,0-1,1 1,-3-1,1 0,0 0,0 1,-1-1,1 0,-1 0,1 1,-1-1,0 0,1 1,-1-1,2 1,-2-1,1 1,-1 0,1-1,-1 0,0 0,0 0,0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83 72,'1'0,"1"0,-1 0,0 0,1 0,-1 0,1 0,-1 0,0 0,0 0,0 0,0 0,0 0,1 0,-1 0,0 0,0 0,0 0,0 0,0 0,0 1,0-1,3 0,-1 0,-1 0,1 0,-2 0,0 0,1 0,-1 0,0 0,1 0,-1 0,0 0,0 0,0 0,0 0,1 0,-1 0,0 0,1 0,-1 0,0 0,0 0,1 0,-1 0,0 0,0 0,0 0,1 0,-1 0,2 0,0 0,-1 0,-1 0,2 0,-2 0,1 0,0 0,-1 0,0 0,0 0,0 0,1 0,-1 0,0 0,1 0,-1 0,0 0,0 0,1 0,1 0,-2 0,2 0,-2 0,2 0,-2 0,1 0,-1 0,1 0,-1 0,0 0,0 0,1 0,-1 0,0 0,2 0,0 0,-1 0,1 0,0 0,-2 0,2 0,-1 0,0 0,1 0,0 0,0 0,0 0,1 0,1 0,-2 0,1 0,-1 0,0 1,-1-1,0 0,-1 0,2 0,-1 0,-1 0,1 0,2 0,-1 0,-2 0,0 0,1 0,0 0,1 0,-2 0,3 0,-3 0,1 0,0 0,-1 0,1 0,0 0,-1 0,1 0,0 0,-1 0,2 0,-2 0,0 0,1 0,-1 0,1 0,-1 0,0 0,0 0,0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7030a0"/>
      <inkml:brushProperty name="tip" value="rectangle"/>
      <inkml:brushProperty name="rasterOp" value="maskPen"/>
      <inkml:brushProperty name="ignorePressure" value="0"/>
    </inkml:brush>
  </inkml:definitions>
  <inkml:trace contextRef="#ctx0" brushRef="#br0">1471 828,'-1'0,"0"0,-1 0,1 0,-1 0,1 0,0 0,-1 0,1 0,-2 0,2 0,-2 0,2 0,-2 0,1 0,-1 0,2 0,-2 0,2 0,0 0,0 0,-1 0,0 0,0 0,-1 1,1-1,-2 2,1-2,0 1,2-1,-2 2,1-2,0 1,1-1,-2 1,2-1,-1 0,0 0,0 1,1-1,-2 0,2 0,2 0,1 0,1 0,-1 0,1-2,-1 2,1 0,1-1,-1 1,1 0,-1 0,1 0,-1 0,1 0,-1 0,-1 0,-1 0,0 0,0 0,0 0,1 0,-1-1,0 1,0 0,0 0,0 0,0 0,0 0,0 0,0 0,1 0,-1 0,0 0,1 0,-1 0,0-2,1 1,-1 0,0 1,2-1,-1-1,-1 1,0 1,0-1,0 1,-1-1,0 0,-1 0,0 1,-1 0,0 0,0 0,0 0,1 0,-1 0,1 0,-1-2,1 2,0 0,-1 0,1 0,-1-1,-1 1,0 0,2 0,-2 0,1 0,-1 0,0 0,1 0,0 0,0 0,-1 0,1 0,-2 0,2 0,0 0,1 1,-2-1,0 0,2 0,-2 0,2 1,-1 1,1-2,0 1,0-1,-1 0,2 1,-2 1,1-2,1 1,-1 0,0-1,1 1,0 0,-1 0,2-1,0 0,0 0,-1 1,0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7030a0"/>
      <inkml:brushProperty name="tip" value="rectangle"/>
      <inkml:brushProperty name="rasterOp" value="maskPen"/>
      <inkml:brushProperty name="ignorePressure" value="0"/>
    </inkml:brush>
  </inkml:definitions>
  <inkml:trace contextRef="#ctx0" brushRef="#br0">1502 891,'-1'0,"-2"0,-1 0,3 1,-2-1,-1 0,2 1,-3-1,2 2,-2-1,3 0,-2-1,2 0,0 0,-1 1,1-1,-1 0,-1 0,1 0,1 0,-2 0,1 0,0 0,-1 0,0 0,-1 0,3 0,-2 0,1 0,0 0,0 0,-1 0,2 0,-1 0,0 0,1-2,-1 2,1 0,0 0,-1-1,2 1,-1 0,-1-1,2 1,-3 0,2 0,1-1,-1 1,-2 0,0-2,1 1,1 1,0 0,-1 0,1 0,0 0,-1 0,2 0,-2 0,2 0,-3 0,2 0,0 0,0 0,0 0,0 0,1 0,0 0,0 0,-1 0,0 0,-2 0,3 0,-2 0,-1 0,2 0,-2 0,0 0,0 0,2 0,-2-1,2 1,-1 0,0 0,2 0,-2 0,1 0,0 0,0 0,1 0,-1 0,1 0,-1 0,1 0,0 0,0 0,0 0,0-1,0 0,0-1,0 2,1-1,0-1,1 2,0 0,2 0,0 0,3 0,-1 0,-1-1,-2 1,1-2,-2 2,2-1,1 1,-2 0,-1 0,0-1,1 1,0 0,-1 0,1 0,0 0,1 0,-2 0,2 0,-2 0,0 0,2 0,-2 0,2 0,-1 0,-1 0,1 0,-1 0,1 0,0 0,-1 0,1 0,-1 0,1 0,-1 0,1 0,-1 0,0 0,2 0,-1 0,0 0,0 0,2 0,-1 0,-1 0,2 0,-1 0,-1 0,2 0,0 0,-3 0,3 0,-1 0,-1-1,1 0,1 1,-2-1,2 1,1-1,-1 1,0-1,-1 1,-1 0,0 0,1-2,-2 2,2-1,-1 1,0 0,1-1,-1 1,0 0,0 0,0 0,-1 0,1 0,0 0,0 0,1 0,-2 0,2 0,-1 0,1 0,-1 0,2 0,-2 0,0 0,2 0,-2 0,1 0,1 0,-1 0,-1 0,2 0,0 0,-2 0,-1 0,0 0,0 0,0 1,0-1,0 1,-1 0,1-1,-1 1,1 0,-1 0,1 0,-1 0,0 0,0 1,0-1,0 2,0-2,0 0,-3 0,0-1,1 2,-4-1,4 0,-2-1,1 0,0 0,0 0,1 0,-2 2,2-1,0 0,0-1,-2 0,1 1,1-1,-2 2,0-1,2 0,-1 0,-3-1,2 2,3-1,-3-1,1 0,1 1,0-1,0 0,-2 1,0-1,3 0,-3 2,1-2,1 0,0 1,1-1,-2 0,1 0,0 0,0 0,1 0,-1 0,1 0,-3 0,1 0,2 0,-3 0,0 0,1 0,0 0,0 0,0 0,1 0,0 0,-1 0,2 0,-1 0,1-1,0 1,-1-1,1 0,-1 1,2-1,-1 1,0 0,0-1,0 1,0-1,0 1,-1 0,0 0,-1-1,3 0,-1 1,-2-1,2 1,-1 0,0-1,-1 1,0 0,1-2,-1 1,2 1,-3-2,3 2,-1 0,1 0,-1-2,1 2,0-1,0 1,0 0,0 0,0 0,0 0,0 0,0 0,-2 0,2 0,0 0,-1 0,0 0,1 0,-1 0,1 0,-1 0,1 0,0 0,-1 0,1 0,0 1,0-1,2 0,2 0,2 0,0 0,0 0,-1 0,0 0,1 0,-1 0,-3 0,3 0,-3 0,2 0,-1 0,0 0,0 0,0 0,0 0,1 0,-1 0,1 0,0 0,1 0,-2 0,2 0,0 0,-3 0,2 0,-2 0,0 0,1 0,-1 0,0 0,1 0,-1 0,2 0,-2 0,3 0,-2 0,-1 0,2 0,-1 0,-1 0,0 0,1 0,0 0,0 0,-1 0,3 0,-2 0,1 0,2 0,-2 0,2 0,-2 0,0 0,0 0,-1 0,1 0,1 0,-2 0,0 0,0 0,1 0,-2 0,2 0,-2 0,0 0,2 0,0 0,-2 0,1 0,-1 0,1 0,-1 0,1 0,1 0,-1 0,-1 0,1 0,-1 0,1-1,-1 1,1 0,0 0,1 0,-2 0,2 0,-1-1,1 1,-2 0,2 0,-1 0,-1 0,1-2,0 1,-1 1,0 0,0-1,1 0,-1 0,-1 0,-2 1,0 0,-2 0,1 0,-2 1,-3 0,7-1,-2 0,0 1,1-1,-1 1,1-1,0 2,-1-2,-1 0,2 0,0 0,-2 0,2 0,-1 0,-1 0,2 1,-1-1,-1 0,0 0,1 0,1 0,-2 0,2 0,-1 1,1 1,-1-2,1 1,1-1,-1 1,1-1,0 0,0 0,3 0,0 0,1 0,1-1,-3 0,3 1,-2-1,2 0,-2 1,2-3,-1 3,-1-1,-1 1,1-1,-1 1,1 0,0-2,-1 2,0 0,1-1,0 1,-1-1,1 1,0 0,3-2,-4 2,2 0,-1 0,0-1,-1 0,2 1,1 0,0 0,-1 0,4 0,-6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1260 945,'1'1,"2"-1,3 1,-1-1,0 1,-1-1,1 2,-3-2,0 0,-1 0,0 0,0 0,1 1,-1-1,0 0,0 0,0 0,1 0,0 0,1 1,0-1,-2 0,2 1,-1-1,0 0,0 0,2 1,-2 0,1 0,0-1,-1 0,0 0,1 0,0 0,1 0,-3 1,4 0,-4 0,2-1,0 0,-1 1,0-1,1 1,0-1,-2 0,2 0,-1 1,2-1,-1 1,-2-1,2 0,-2 1,2 0,-1-1,0 1,1 0,-1 0,1 0,-2-1,1 1,-1-1,2 1,-2-1,0 1,0-1,0 0,0 1,1-1,-1 0,-1 1,2-1,-1 0,2 0,-1 0,0 0,-1 0,0 0,0 0,1 0,-1 0,0 0,0 0,0 0,1 0,-1 0,0 0,1 0,-1 0,2 0,-2 0,2 0,-2 0,0 0,2 0,-1 0,-1 0,1 0,0 0,0-1,-2 0,3 0,-2 0,1 0,0 0,-1 1,0-1,0 0,0 0,0 1,0-1,0 0,0 1,0 0,1-2,-1 1,1 0,-1 1,1-2,-1 1,0 1,-1-1,1 0,0 0,0 1,-1-1,0 0,0 0,0 0,-1-1,-1 1,-1 0,0 0,2 1,-2 0,0 0,1-1,0 1,1 0,0 0,-1 0,1 0,-1 0,1 0,-1 0,0 0,0 0,0 0,-2 0,1 0,-1 0,-1 0,2 0,-2 0,1 0,1 0,-2 0,2 0,-1 0,-1 0,1 0,1 0,-1-2,1 1,1 1,-2 0,0 0,3 0,-3 0,1 0,1 0,-1 0,-1 0,3 0,-3 0,0 0,2 0,-1 0,1 0,0 0,1 0,0 0,0 0,0 0,2 0,2 0,2 0,0 0,1 0,-1 0,3 0,-1 0,1 0,-1 0,0 0,0 0,-2 0,-2 0,0 0,1 0,-3 0,1 0,0 0,1 0,-2 0,2 0,-2 0,2 0,-1 0,1 0,0 0,0 0,-1 0,2 1,-1-1,1 1,-1-1,0 1,0-1,0 0,0 2,0-2,-2 0,1 0,0 0,-1 0,0 1,-1 1,0-1,0 0,0 1,0-1,0 0,0 0,0 0,0 0,-1-1,0 0,0 1,-2-1,2 0,0 0,-1 0,0 0,-1 0,1 0,-1-1,1 1,1 0,0 0,-1 0,1 0,0 0,-1 0,1 0,-2 0,2 0,0 0,0 0,0 0,0 0,-1 0,1 0,0 0,-2 0,2 0,-1 0,0 0,0 0,0 0,1 0,-1 0,0 0,0 0,-2 0,2-1,-2 0,3 1,-3 0,0-1,3 1,-3 0,-1-2,-1 2,2-1,2 1,0 0,-2-1,3 1,-3-1,0 1,0-2,2 2,-2-1,-1 1,1-1,2 1,-2-1,1 1,1 0,-1 0,1-2,0 2,0 0,-2-1,1 1,2 0,-3-1,0 1,1 0,1-1,0 1,1 0,0 0,-1 0,0 0,0 0,1 0,-1-1,1 1,0 0,0 0,-2 0,0-1,2 1,0 0,-1 0,0 0,-1 0,2 0,-1 0,1 0,0 0,0 0,0 0,0 0,-1 0,1 0,0 0,-1 0,1 0,0 0,0 0,-1 0,1 0,0 0,0 1,3-1,0 0,2 1,5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1396 1008,'1'0,"2"0,-2 0,2 0,-2 0,2 0,-2 0,1 0,0 0,-1 0,1 0,-1 0,1 0,-1 0,0 0,1 0,-1 0,0 0,0-2,0 2,1 0,-1-1,0 1,0 0,0 0,0 0,1 0,1 0,-2 0,1 0,-1 0,0 0,1 0,-1 0,0 0,0 0,0 0,0 0,2 0,0 0,-2 0,2 0,-2 0,1 0,-1 0,1 0,0 0,-1 0,2 0,-1 0,0 0,-1 0,2 0,-2 0,0 0,2 0,-2 0,1 0,-1 0,0 0,1 0,-1 0,0 0,1 0,-1 0,0 0,1 0,-1 0,0 0,0 0,1 0,0 0,-1 0,0 0,0 0,0 0,0 0,0 0,1 0,-1 0,0 0,1 0,-1 0,0 0,0 0,1 0,-1 0,1 0,-1 0,2 0,0 0,-2 0,0 0,2 0,-2 0,2 0,-2 0,2 0,-2 0,1 0,-1 0,1 0,-1 0,0 0,0 0,1 1,1-1,-2 0,1 0,1 1,-2-1,0 0,2 1,0-1,-2 0,2 2,0-2,-1 0,2 1,-1-1,0 0,-2 0,2 0,-1 0,-1 0,1 1,-1-1,1 3,0-3,0 0,-1 0,2 0,-1 0,1 0,0 1,-1-1,1 1,-2-1,2 0,0 2,-2-2,0 0,1 0,-1 0,0 0,0 0,1 0,-1 0,0 0,2 0,0 0,-2 0,0 0,1 0,0 0,0 0,-1 0,0 0,0 0,0 0,0 0,1 0,-1 0,0 0,0 0,-1-1,1 0,0 1,0 0,-1-1,1 0,0 1,1-1,0 0,-1-1,0 1,-1 0,1 0,-1 0,0 0,-2 1,1 0,-2 0,1-1,1 1,0 0,-1-1,1 1,0 0,-1 0,-1 0,0 0,1 0,0 0,0 0,-2 0,3 0,-3 0,1 0,2 0,-2 0,2 0,-2-1,1 1,-1-1,2 1,-2 0,2 0,-2 0,1-2,1 2,-1 0,1 0,-1 0,1 0,0 0,-1 0,0 0,-2 0,1 0,0 0,2 0,0 0,-1 0,0 0,1 0,0 0,0 0,0 0,0 0,0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99 485,'0'3,"0"1,0 0,0 1,0 0,0 0,0-1,0 1,0-1,0 4,0-3,-1 0,0 1,0-3,-2 5,2-4,0 1,-1 1,0-2,1 1,0-1,-1 2,1-1,0-1,0 0,-1 1,1-1,0 0,0 2,-1-1,1-1,0 0,-2 1,3 1,-1-1,0-1,0 1,1-1,-2-1,1 2,1-1,0 1,0 0,0-2,0 2,0-1,0-1,0 2,0-2,0 0,0 0,0 0,0 0,0 4,0-3,0 1,0-2,0 2,0-1,1 0,-1-1,1 1,-1 1,1 1,-1-3,2 1,-2 0,1 1,-1-1,1 0,0 0,1 3,-2-4,1 2,-1-2,0 2,1-1,-1 0,1-1,0 1,1 0,-2 0,1 2,-1-2,2-1,-2 1,0 0,1-1,-1 0,0 0,1 1,-1 0,0-1,0 0,0 0,0 1,0-1,0 0,0 0,1 0,5-3,-3 0,0 0,1 0,0 0,0 0,1 0,-1 0,0 0,1 0,-1 0,0 0,-1 0,1 0,1 0,-2 0,2 0,-2 0,2 0,-1 0,-1 0,2 0,-2 0,3 0,-2 0,-1 0,4 0,-4 0,0 0,1 0,0 0,0 0,-1 0,0 0,0 0,1 0,0 0,0 0,-1 0,2 0,-1 0,-1 0,0-1,-2-7,0 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245 477,'0'3,"0"1,0-1,0 1,0-1,0 0,0 1,0 1,0-2,0 3,0-2,0 0,0-1,0 3,0-2,0-1,0 0,0 2,0-2,0 1,0 0,0-1,0 0,0 1,0 0,0 0,0 0,0 0,0 1,0-1,0 0,0 0,0 1,0-2,0 2,0-2,0 0,0 0,0 0,0 0,0 0,0 1,0 0,0 0,0 0,0 1,0-2,0 1,0 1,0-1,0 0,0-1,0 1,0 0,0-1,0 1,0 0,1 0,0 0,-1 1,0-1,0-1,0 0,0 0,0 1,0 0,0 0,0 0,0 0,0 0,0 0,0-1,0 0,0 0,0 1,0-1,0 0,0 1,0 0,0 0,0 1,0-2,0 1,0 1,0-2,0 0,0 0,0 0,0 0,0 1,0 0,0 0,2 1,-2-2,1 0,-1 0,0 0,1 0,-1 0,0 0,0 0,0 0,0 0,0 0,0 1,0-1,0 0,0 0,0 0,0 0,0 0,0 2,0-2,0 0,0 0,0 0,0 0,0 0,2 2,-2-10,0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82 856,'6'1,"-3"-2,2 1,-1-1,0 1,-1 0,1 0,2-2,0 2,-1 0,-1 0,0 0,-1 0,0 0,0 0,1 0,-1 0,2 0,-2 0,0 0,0 0,2 0,-2 0,2 0,0 0,-2 0,1-1,-1 1,0-1,2 1,-2 0,1 0,-1 0,1 0,0 0,2 0,-2 0,0 0,0 0,0 0,-1-1,0-1,0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166 864,'-1'3,"0"0,1 0,0 1,0 0,-1 0,1-1,-1 0,1 0,0 0,0 0,0-6,1 0,0 0,0 0,2 1,0 1,0 2,0 1,-1 1,-1 0,-1 0,0 1,-3-2,0-2,0 0,0 0,0-2,1-1,2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66 782,'3'-1,"1"3,-1-2,0 0,0 0,1 0,0 0,0 0,-1 0,1 0,0 0,-1 0,2 0,-2 0,3 0,-3 0,1 0,0 0,0 0,1 0,0 0,-1 0,-1 0,2 0,-2 0,1 0,-1 0,0 0,0 0,1 0,0 0,1 0,-1 0,0 0,2 0,-2 0,0 0,-1 0,1 0,-1 0,1 0,-1 0,0 0,0-1,0 1,1 0,-1-1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153 810,'2'0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84 161,'1'0,"2"0,-2 0,2 0,-2 0,2 0,-1 0,3 1,-4-1,2 0,1 0,-1 0,-2 0,2 0,-2 0,0 0,2 0,0 0,-2 0,0 0,1 0,0 0,-1 0,0 0,0 0,0 0,0 0,1 0,0 0,0 0,0 0,-1 0,0 0,0 0,1 0,-1 0,1 0,-1 0,1 0,0 0,-1 0,0 0,1 0,0 0,-1 0,0 0,1 0,-1 0,0 0,1 0,-1 0,0 1,0-1,0 0,0 0,1 0,-1 0,0 0,1 0,-1 0,1 0,0 0,1 0,-1 1,0-1,0 0,0 0,1 2,0-2,-1 0,0 0,0 0,1 0,-2 1,2-1,-2 0,2 0,-2 0,1 0,0 0,-1 0,1 0,-1 0,2 0,-2 0,0 1,1-1,0 1,-1-1,0 0,0 0,0 0,0 0,0 0,1 0,-1 0,0 0,1 0,-1 0,0 0,0 0,0 0,0 0,1 0,-1 0,0 0,1 0,-1-2,0 2,1-1,-1 1,0-1,-1 0,0 0,0 0,-1-1,0 1,0 0,0 1,-1-1,1 0,0 0,0 1,-1 0,1 0,-1 0,0 1,1 1,-2 0,2-2,0 1,1 1,0-1,-2 1,2 0,0-1,0 1,0 0,2-1,-1-1,0 0,1 0,-1 0,0 0,0 0,0 0,0 0,0 0,0 0,-1-1,0 0,0 0,0 0,0 0,0 0,1 0,-1 0,0 0,0 0,0-1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153 809,'-3'0,"0"0,-1 0,0 2,1 1,1 0,2 1,0-1,0 0,0 0,3-3,0 0,0-1,0 0,-1-2,1 1,-2-1,0 0,1 0,-2 0,0 0,0 0,0 6,-2 0,2 0,0 0,0 1,0-1,0 0,4 0,-1-3,0 1,0-2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64 727,'5'0,"-1"0,0 0,-1 0,0 0,0 0,0 0,0 0,1 0,0 0,0 0,0 0,0 0,-1 0,0 0,0 0,0 0,0 0,1 0,1 0,-2 0,1 0,0 0,1 0,-1 0,0 0,-1 0,0 0,0 0,1 0,1 0,-1 0,-1 0,0 0,1 0,-1 0,1 0,-1 0,1 0,0 0,-1 0,1 0,0 0,-1-1,1 0,0 1,-1 0,0-3,0 3,0-2,0 2,0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87 747,'-1'3,"1"0,0 1,0-1,0 1,0 0,0-7,0 0,2 0,1 0,-1 0,1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100 757,'3'1,"0"-1,-1-3,-2 0,-3 1,0 2,0 3,2 0,0 0,4-2,0 0,0-1,0 0,0-1,-2-2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115 749,'3'0,"0"0,0-3,0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125 740,'0'3,"-1"0,0 1,1-1,0 1,0-1,5-1,-2-2,0 0,2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144 753,'3'-1,"0"1,0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159 744,'2'0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160 748,'0'3,"0"0,0 0,0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171 749,'0'4,"0"-1,0 1,0 1,0-1,0 2,0-3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72 204,'1'0,"0"0,0 0,0 0,0 0,0 0,1 0,0 0,-1 0,0 0,2 0,-2 0,1 0,0 0,1 0,-1 0,1 0,0 0,-1 0,1 0,-1 0,0 0,-1 0,2 0,-1 0,0 0,0 0,-1 0,1 0,0 0,0 0,0 0,1 0,0 0,-1 0,1 0,-2 0,1 0,1 0,-2 0,1 0,0 0,0 0,1 0,-2 0,2 0,-1 0,1 0,0 0,-1 0,1 0,-1 0,1 0,1 0,-3 0,2 0,-1 0,0 0,0 0,1 0,-2 0,2 0,-2 0,2 0,0 0,-1 0,0 0,1 0,-2 0,2 0,-2 0,1 0,-1 0,0 0,1 0,0 0,0 0,-1 0,0 0,2 0,-1 0,0 0,-1 0,1 0,0 0,0 0,-1 0,3 0,-3 0,2 2,-2-2,0 0,2 0,-1 0,-1 0,1 0,-1 0,0 0,1 0,1 1,-2-1,0 0,1 1,-1-1,3 0,-1 0,-2 0,1 0,-1 0,0 0,2 0,-2 0,2 0,2 0,-2 0,-1 0,3 0,-3 0,-1 0,2 0,-2 0,0 0,2 0,0 0,-2 0,0 0,0 0,0 0,0 0,1 0,-1 0,2 0,-2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172 752,'3'-1,"1"0,-1 0,-3 4,0 0,0 1,-4-2,1 0,0-1,0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281 747,'-3'0,"-1"1,1 2,1 1,1-1,1 1,0 0,0-1,4-2,-1-1,1 0,-1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291 745,'3'2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305 741,'1'3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298 753,'0'3,"0"0,1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347 755,'0'-3,"-3"0,0 2,0 1,0 0,0 0,0 1,1 2,1 1,1 1,0-2,0 0,4-1,0-1,-1-1,0 0,0 0,0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361 754,'0'-3,"-3"2,-1 1,1 2,1 1,2 0,0 0,3-1,1-2,-1-1,0-3,-3 1,0 8,0-2,3-2,0-1,0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376 749,'0'4,"-1"0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385 746,'1'3,"-1"0,0 0,0 1,0-1,0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399 743,'4'0,"0"2,2 2,-3-1,0 0,-2 0,-1 0,-3-1,0 0,0 0,0-1,0 1,0-1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204 249,'0'1,"4"-1,-3 0,0 0,2 0,0 0,-1 0,1 0,0 0,-1 0,0 0,2 0,-2 0,1 0,1 0,-2 0,1 0,0 0,0 0,-1 0,-1 0,1 0,-1 0,1 0,-1 0,0 0,1 0,-1 0,1 0,-1 0,0 0,0 0,0 0,0 0,0 0,1 0,0 0,-1 0,1 0,-1 0,0 0,0 0,0 0,1 0,-1 0,2 0,-2 0,0 1,1-1,-1 0,1 1,-1-1,0 0,2 1,-1-1,1 2,-1-2,1 0,-1 1,0 0,1-1,-2 0,2 2,-1-1,-1-1,1 0,-1 1,1-1,-1 0,0 0,1 0,-1 0,0 0,2 2,-2-2,0 0,1 0,-1 0,-1 1,2-1,-1 0,0 0,1 0,0 1,0-1,-1 0,1 0,-1 0,0 0,0 0,1 0,-1 0,0 1,1 0,-1-1,1 0,-1 0,0 0,2 1,-2-1,2 0,0 0,-2 0,0 0,0 0,1 0,1 0,-1 1,0-1,0 0,0 1,1-1,0 0,-2 0,2 0,-1 0,3 2,-2-2,0 1,0-1,2 1,-1-1,1 1,0-1,-1 0,1 2,-1-2,-1 0,0 0,0 0,0 0,-2 0,2 0,0 0,-2 0,2 0,-1 0,0 0,0 0,1 0,-1 0,0 0,2 0,-2 0,1 0,-2 0,3 0,-1 0,0 0,-1 0,0 0,2 0,-2 0,0 0,0 0,4 0,-5 0,3 0,-1 0,-2 0,3 0,-2 0,2 0,-1 0,-1 0,3 0,-1 0,-2 0,3 0,-3 0,2 0,-3 0,2 0,1 0,-3 0,0 0,1 0,-1 0,0 0,0 0,0-1,0 1,0 0,-1-1,2 0,-2 0,1 1,0-1,0 1,-1-1,1 1,-1-1,1 0,-1 0,0 0,0 0,0 0,-1 0,0 0,-1 0,1 1,-1 0,1 0,-1 0,1 0,0 0,0 0,0 0,-1 0,1 0,-1 0,1 0,0-1,-2 1,2 0,-1 0,0 0,0-2,-1 2,0-1,2 1,-3 0,2 0,0 0,-1 0,1 0,0 0,-1 0,0 0,2 0,-2 0,1 0,0 0,0 0,-2 0,2 0,1 0,-2 0,1 0,0 0,0 0,-1 0,2 0,-3 0,2 0,-1 0,1 0,-1 0,1 0,0 0,-2 0,3 0,-2 0,-1 0,2 0,-2 0,3 0,-2 0,0 0,2 0,-3 0,0 0,3 0,-2 0,0 0,1 0,0 0,-1 0,2 0,-1 0,0 0,-1 0,2 0,-1 0,1 0,-2 0,1 0,0 0,0 0,-1 0,2 0,-2 0,0 0,1 0,0 0,-2 0,0 0,2 0,0 0,-1 0,1 0,0 0,0 0,0 0,0 0,0 0,0 0,1 0,-1 0,1 0,0 0,0 0,0 0,0 0,-2 0,2 0,-1 0,1 0,0 0,0 0,0 0,-1 0,1 0,0 0,0 0,-1 0,1 0,0 0,-1 0,1 0,-1 0,1 0,0 0,-1 0,1 0,0 0,-1 0,1 0,0 0,0 0,0 0,0 0,0 0,0 0,0 0,0 1,-1-1,1 0,0 0,-1 1,2 0,0 0,0 0,0 0,0 0,0 0,0 0,0 0,0 0,0 0,1-1,0 0,0 0,2 0,-1 0,0 0,2 0,-2 0,0 0,1 0,1 0,-1 0,-2 0,3 0,-3 0,2 0,-1 0,0 0,2 0,-2 0,0 0,1 0,0 0,0 0,0 0,0 0,1 0,-2 0,1 0,1 0,-2 0,2 0,-2 0,0 0,-1 0,1 0,0 0,0 0,0 0,1 0,-2 0,2 0,-2 0,2 0,-2 0,1 0,0 0,1 0,-2 0,3 0,-1 0,-2 0,3 0,-2 0,2 0,-2 0,0 0,-1 0,1 0,-1 0,1 0,-1 0,0 0,1 0,-1 0,0 0,1 0,-1 0,0 0,1 0,-1 0,1 0,-1 0,0 0,1 0,0 0,1 1,3 1,-3-2,1 0,-3 1,4-1,-2 0,-1 1,2-1,-3 0,2 0,-1 1,-1-1,0 0,0 0,1 0,0 0,0 0,-1 0,0 0,2 0,-2 0,1 0,-1 0,2 0,0 1,-1-1,-1 0,1 0,0 0,0 1,1-1,0 0,-2 1,2-1,-1 0,0 1,0-1,1 0,-2 0,1 0,-1 0,0 0,0 0,0 0,1 0,-1 0,0 0,0 0,1 0,-4 0,0 0,-1 0,-1-2,2 1,-2 0,0 1,2-1,0 1,0-1,0 1,1 0,0 0,-1 0,0 0,-1 0,0 0,1 0,-1 0,2 0,-1 0,1 0,0 0,0 0,0 0,0 0,-2 0,2 0,-4 0,1 0,-3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65 680,'4'0,"-1"0,0 0,1 0,-1 0,0 0,1 0,-1 0,2 0,-2 0,2 0,-1 2,0-2,1 0,-2 0,1 0,-1 0,1 0,-1 0,0 0,0 0,0 0,1 0,0 0,-1 0,0 0,1 0,-1 0,1 0,1 0,1 0,-1 0,-2 0,2 0,-2 0,1 0,0 0,-1 0,1 0,0 0,-1 0,0 0,0 0,0 0,0 0,0 0,0 0,0 0,0 0,0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168 440,'0'3,"0"0,0 1,0 0,0 1,0 0,0 0,0 0,0 0,0-2,0 1,0 0,0-1,0 1,0-1,0 1,0-1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160 491,'-1'5,"4"0,-1-1,2 1,-3-1,2-2,0-1,0-1,0-1,-3-2,2-2,-1 2,-1 0,1-1,0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205 413,'0'3,"0"3,0-3,-1 0,1 1,0 0,-1 0,1-1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202 417,'5'0,"-2"0,1 0,-1 2,-1 1,-2 0,0 0,-3-3,0 0,-2 0,2-1,-1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224 418,'0'4,"0"1,0-2,0 0,0 0,1 0,2-3,1-2,-1 1,0-2,-2 0,-1 0,0 0,-1 0,2 6,0 0,1 0,2 0,-2 0,1-3,0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264 418,'-3'0,"0"0,2 3,2 0,2-2,3 3,-3-3,-3 3,-3-3,-1 1,1-1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284 400,'0'3,"0"2,0-2,-1 0,1 1,0-1,0 0,-1 1,1-1,-3-1,3 1,0-6,0 0,0 0,0-1,3 4,1 0,-1 1,-1 2,-2 1,0-1,0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336 402,'1'4,"-1"-1,0 3,-1-2,1 1,-1-1,0 2,1-3,-2-6,2 0,0-1,0 1,3 1,1 2,-1 0,-1 3,1-2,-2 2,-2 0,-2-2,0 0,-2-1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350 424,'2'3,"-1"1,1 4,-2-4,0 1,0-2,0 0,0-6,0-3,0 3,0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89 313,'4'0,"-2"0,1 0,1 0,-2 0,1 0,0 0,0 0,-2 0,1 0,1 0,-1 0,-1 0,1 0,1 0,-1 0,1 0,0 0,-1 0,1 0,-2 0,1 0,-1 0,0 0,0 0,1 0,-1 0,1 0,-1 0,1 0,-1 0,0 0,2 0,-2 0,1-1,-1 1,0 0,0 0,0 0,0 0,0 0,0-2,0 2,0 0,1 0,0 0,-1 0,-1 1,0 0,0 0,0 0,0 1,0-1,0 0,0 1,0-1,-1-1,0 0,0 0,0 0,-1 0,-1 0,1 0,1 0,-1 0,1 0,-2 0,1 0,0 0,1 0,0 0,-1 0,-2 0,1 0,1-1,0 1,1 0,0 0,-1 0,0 0,1 0,0 0,0 0,-1 0,0-1,1 1,0 0,-2 0,2 0,0 0,-1 0,1 0,0 0,0 0,0 0,0 0,-1-1,2 0,-1 1,0 0,0 0,0 0,0-1,0 1,0 0,0 0,0 0,0 0,0 0,0 0,0 0,0 0,-1 0,1 0,0 0,0 0,0 0,0 0,-1 0,1 0,0 0,-1 0,1 0,1-2,0 1,0 0,0-1,0 1,0-1,1 2,0-1,0 1,0 0,-1 2,0-1,0 0,0 1,-1-2,1 1,-1 0,1 0,-1 0,1 0,-1-1,0 1,1 1,-1-2,0 1,0 0,2-1,0 0,0 0,1 0,1 1,-2-1,1 0,-1 0,0 0,1 0,-1 0,1 0,-1 0,0 0,0 0,0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355 427,'1'-3,"2"2,0 0,-2 4,-1 0,0 0,-3-2,0-1,-1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115 688,'0'3,"0"1,0 0,0 0,-1-1,-2 1,1 0,3-7,0-1,2 1,-1 0,1 3,0-2,0 2,-3 3,0 1,-2-1,-1-3,0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140 693,'-2'3,"1"0,1 0,0 0,-1 0,-1 1,1-1,1 1,-2-1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141 690,'3'-1,"0"-1,-2 5,-1 0,0 1,0-1,-3-1,0-1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264 690,'-3'0,"-2"2,2 1,0-2,1 2,1 0,4-2,0-1,1 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254 701,'3'-2,"0"2,0 0,0 0,1 0,-1 0,0 0,0 0,3 0,-2 0,-1 0,0 0,1 0,0 0,1 0,0 0,-2 0,1 0,0-1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343 691,'-3'0,"0"1,-1 0,3 2,1 0,3-2,-1 2,1-2,-3 3,-3-3,0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351 688,'0'3,"0"1,-1-1,0 0,0 1,0-1,0 1,1-1,0 0,-2 1,0-1,1-6,1-1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351 690,'4'1,"-4"2,0 0,-1 0,0 0,-2-1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386 693,'-3'0,"0"1,-1 1,1 0,1 1,3 0,4 2,-2-4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38:23"/>
    </inkml:context>
    <inkml:brush xml:id="br0">
      <inkml:brushProperty name="width" value="0.08819" units="cm"/>
      <inkml:brushProperty name="height" value="0.35278" units="cm"/>
      <inkml:brushProperty name="color" value="#ff0000"/>
      <inkml:brushProperty name="tip" value="rectangle"/>
      <inkml:brushProperty name="rasterOp" value="maskPen"/>
      <inkml:brushProperty name="ignorePressure" value="0"/>
    </inkml:brush>
  </inkml:definitions>
  <inkml:trace contextRef="#ctx0" brushRef="#br0">196 316,'1'1,"1"-1,2 0,-1 0,1 1,1-1,-1 0,-1 0,-1 0,2 2,0-1,-3-1,3 0,-2 0,-1 1,2-1,-1 0,0 1,1-1,-2 0,0 0,1 0,-1 0,2 0,-2 0,2 0,-2 0,1 0,0 0,0 0,-1 0,2 0,-2 0,0 0,2 0,0 0,-2 0,2 0,-1 0,0 0,0 0,1 0,-2 0,2 0,-2 0,2 0,-1 0,0 0,0 0,1 0,-1 0,2-2,-3 2,0 0,1 0,1-1,-1 1,0 0,0 0,0-1,-1 1,2 0,-1 0,1-1,-2 1,1 0,1-1,1 1,-2 0,0-1,-1 1,2 0,0 0,1-1,-1 0,-1 1,1 0,-1-1,0 0,0 1,1 0,-2 0,3 0,-3 0,1 0,0 0,0 0,0 0,1 0,0 0,-1 0,1 0,-1 0,0 0,0 0,0 0,0 0,0 0,-1 0,0 0,1 0,-1 0,3 0,-3 0,1 0,-1 0,0 0,0 0,0 0,0 0,1 0,-1 0,0 0,0 0,0 0,0 0,0 0,0 0,0 0,0 0,2 0,-8 0,-3 0,-2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374 705,'1'-3,"3"3,0-1,0 1,-1 0,2 0,0 0,-2 0,0 0,0 0,0 0,0 0,0 1,0-1,0 0,0 0,1 0,0 0,0 0,-1 0,0 0,1 0,0 0,-1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405 675,'-1'4,"1"-1,-1 0,1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404 672,'1'-3,"2"2,0 3,-3 1,0 0,0 0,-3-1,6-2,0-1,0 1,-1 3,-3 0,-2-2,0-1,0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421 668,'0'4,"0"-1,0 0,0 1,0 0,0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421 663,'3'-1,"-2"4,1 0,-1 0,-1 1,0-1,-3-1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250 697,'0'4,"3"-1,1-1,-1-1,0 2,-1 0,0 0,0 0,-1 0,-1 0,0 0,0 0,-1 0,-1 0,0 0,-1-2,0 2,0-1,0-2,0 1,0 0,0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277 725,'3'0,"1"0,-1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281 715,'0'3,"0"1,0-1,0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288 714,'3'0,"0"0,0 3,0-1,-2 1,-1 1,-4-2,1 1,0-3,9 1,0-1,-2 2,1-2,-2 1,0 1,-6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9T01:56:0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250 751,'3'0,"0"2,-1 1,-1 0,1 0,1 1,-2-1,0 1,1 0,-2 0,0-1,0 0,0 0,0 0,0 0,-1 0,-2 0,0 1,0-1,-1 0,1-2,0 2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6.xml"/><Relationship Id="rId7" Type="http://schemas.openxmlformats.org/officeDocument/2006/relationships/image" Target="../media/image5.png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7.xml"/><Relationship Id="rId8" Type="http://schemas.openxmlformats.org/officeDocument/2006/relationships/image" Target="../media/image10.png"/><Relationship Id="rId7" Type="http://schemas.openxmlformats.org/officeDocument/2006/relationships/customXml" Target="../ink/ink6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6" Type="http://schemas.openxmlformats.org/officeDocument/2006/relationships/slideLayout" Target="../slideLayouts/slideLayout2.xml"/><Relationship Id="rId45" Type="http://schemas.openxmlformats.org/officeDocument/2006/relationships/tags" Target="../tags/tag68.xml"/><Relationship Id="rId44" Type="http://schemas.openxmlformats.org/officeDocument/2006/relationships/image" Target="../media/image28.png"/><Relationship Id="rId43" Type="http://schemas.openxmlformats.org/officeDocument/2006/relationships/customXml" Target="../ink/ink24.xml"/><Relationship Id="rId42" Type="http://schemas.openxmlformats.org/officeDocument/2006/relationships/image" Target="../media/image27.png"/><Relationship Id="rId41" Type="http://schemas.openxmlformats.org/officeDocument/2006/relationships/customXml" Target="../ink/ink23.xml"/><Relationship Id="rId40" Type="http://schemas.openxmlformats.org/officeDocument/2006/relationships/image" Target="../media/image26.png"/><Relationship Id="rId4" Type="http://schemas.openxmlformats.org/officeDocument/2006/relationships/image" Target="../media/image8.png"/><Relationship Id="rId39" Type="http://schemas.openxmlformats.org/officeDocument/2006/relationships/customXml" Target="../ink/ink22.xml"/><Relationship Id="rId38" Type="http://schemas.openxmlformats.org/officeDocument/2006/relationships/image" Target="../media/image25.png"/><Relationship Id="rId37" Type="http://schemas.openxmlformats.org/officeDocument/2006/relationships/customXml" Target="../ink/ink21.xml"/><Relationship Id="rId36" Type="http://schemas.openxmlformats.org/officeDocument/2006/relationships/image" Target="../media/image24.png"/><Relationship Id="rId35" Type="http://schemas.openxmlformats.org/officeDocument/2006/relationships/customXml" Target="../ink/ink20.xml"/><Relationship Id="rId34" Type="http://schemas.openxmlformats.org/officeDocument/2006/relationships/image" Target="../media/image23.png"/><Relationship Id="rId33" Type="http://schemas.openxmlformats.org/officeDocument/2006/relationships/customXml" Target="../ink/ink19.xml"/><Relationship Id="rId32" Type="http://schemas.openxmlformats.org/officeDocument/2006/relationships/image" Target="../media/image22.png"/><Relationship Id="rId31" Type="http://schemas.openxmlformats.org/officeDocument/2006/relationships/customXml" Target="../ink/ink18.xml"/><Relationship Id="rId30" Type="http://schemas.openxmlformats.org/officeDocument/2006/relationships/image" Target="../media/image21.png"/><Relationship Id="rId3" Type="http://schemas.openxmlformats.org/officeDocument/2006/relationships/customXml" Target="../ink/ink4.xml"/><Relationship Id="rId29" Type="http://schemas.openxmlformats.org/officeDocument/2006/relationships/customXml" Target="../ink/ink17.xml"/><Relationship Id="rId28" Type="http://schemas.openxmlformats.org/officeDocument/2006/relationships/image" Target="../media/image20.png"/><Relationship Id="rId27" Type="http://schemas.openxmlformats.org/officeDocument/2006/relationships/customXml" Target="../ink/ink16.xml"/><Relationship Id="rId26" Type="http://schemas.openxmlformats.org/officeDocument/2006/relationships/image" Target="../media/image19.png"/><Relationship Id="rId25" Type="http://schemas.openxmlformats.org/officeDocument/2006/relationships/customXml" Target="../ink/ink15.xml"/><Relationship Id="rId24" Type="http://schemas.openxmlformats.org/officeDocument/2006/relationships/image" Target="../media/image18.png"/><Relationship Id="rId23" Type="http://schemas.openxmlformats.org/officeDocument/2006/relationships/customXml" Target="../ink/ink14.xml"/><Relationship Id="rId22" Type="http://schemas.openxmlformats.org/officeDocument/2006/relationships/image" Target="../media/image17.png"/><Relationship Id="rId21" Type="http://schemas.openxmlformats.org/officeDocument/2006/relationships/customXml" Target="../ink/ink13.xml"/><Relationship Id="rId20" Type="http://schemas.openxmlformats.org/officeDocument/2006/relationships/image" Target="../media/image16.png"/><Relationship Id="rId2" Type="http://schemas.openxmlformats.org/officeDocument/2006/relationships/image" Target="../media/image7.png"/><Relationship Id="rId19" Type="http://schemas.openxmlformats.org/officeDocument/2006/relationships/customXml" Target="../ink/ink12.xml"/><Relationship Id="rId18" Type="http://schemas.openxmlformats.org/officeDocument/2006/relationships/image" Target="../media/image15.png"/><Relationship Id="rId17" Type="http://schemas.openxmlformats.org/officeDocument/2006/relationships/customXml" Target="../ink/ink11.xml"/><Relationship Id="rId16" Type="http://schemas.openxmlformats.org/officeDocument/2006/relationships/image" Target="../media/image14.png"/><Relationship Id="rId15" Type="http://schemas.openxmlformats.org/officeDocument/2006/relationships/customXml" Target="../ink/ink10.xml"/><Relationship Id="rId14" Type="http://schemas.openxmlformats.org/officeDocument/2006/relationships/image" Target="../media/image13.png"/><Relationship Id="rId13" Type="http://schemas.openxmlformats.org/officeDocument/2006/relationships/customXml" Target="../ink/ink9.xml"/><Relationship Id="rId12" Type="http://schemas.openxmlformats.org/officeDocument/2006/relationships/image" Target="../media/image12.png"/><Relationship Id="rId11" Type="http://schemas.openxmlformats.org/officeDocument/2006/relationships/customXml" Target="../ink/ink8.xml"/><Relationship Id="rId10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8" Type="http://schemas.openxmlformats.org/officeDocument/2006/relationships/customXml" Target="../ink/ink27.xml"/><Relationship Id="rId7" Type="http://schemas.openxmlformats.org/officeDocument/2006/relationships/image" Target="../media/image33.png"/><Relationship Id="rId6" Type="http://schemas.openxmlformats.org/officeDocument/2006/relationships/customXml" Target="../ink/ink26.xml"/><Relationship Id="rId5" Type="http://schemas.openxmlformats.org/officeDocument/2006/relationships/image" Target="../media/image32.png"/><Relationship Id="rId43" Type="http://schemas.openxmlformats.org/officeDocument/2006/relationships/slideLayout" Target="../slideLayouts/slideLayout2.xml"/><Relationship Id="rId42" Type="http://schemas.openxmlformats.org/officeDocument/2006/relationships/tags" Target="../tags/tag69.xml"/><Relationship Id="rId41" Type="http://schemas.openxmlformats.org/officeDocument/2006/relationships/image" Target="../media/image50.png"/><Relationship Id="rId40" Type="http://schemas.openxmlformats.org/officeDocument/2006/relationships/customXml" Target="../ink/ink43.xml"/><Relationship Id="rId4" Type="http://schemas.openxmlformats.org/officeDocument/2006/relationships/customXml" Target="../ink/ink25.xml"/><Relationship Id="rId39" Type="http://schemas.openxmlformats.org/officeDocument/2006/relationships/image" Target="../media/image49.png"/><Relationship Id="rId38" Type="http://schemas.openxmlformats.org/officeDocument/2006/relationships/customXml" Target="../ink/ink42.xml"/><Relationship Id="rId37" Type="http://schemas.openxmlformats.org/officeDocument/2006/relationships/image" Target="../media/image48.png"/><Relationship Id="rId36" Type="http://schemas.openxmlformats.org/officeDocument/2006/relationships/customXml" Target="../ink/ink41.xml"/><Relationship Id="rId35" Type="http://schemas.openxmlformats.org/officeDocument/2006/relationships/image" Target="../media/image47.png"/><Relationship Id="rId34" Type="http://schemas.openxmlformats.org/officeDocument/2006/relationships/customXml" Target="../ink/ink40.xml"/><Relationship Id="rId33" Type="http://schemas.openxmlformats.org/officeDocument/2006/relationships/image" Target="../media/image46.png"/><Relationship Id="rId32" Type="http://schemas.openxmlformats.org/officeDocument/2006/relationships/customXml" Target="../ink/ink39.xml"/><Relationship Id="rId31" Type="http://schemas.openxmlformats.org/officeDocument/2006/relationships/image" Target="../media/image45.png"/><Relationship Id="rId30" Type="http://schemas.openxmlformats.org/officeDocument/2006/relationships/customXml" Target="../ink/ink38.xml"/><Relationship Id="rId3" Type="http://schemas.openxmlformats.org/officeDocument/2006/relationships/image" Target="../media/image31.png"/><Relationship Id="rId29" Type="http://schemas.openxmlformats.org/officeDocument/2006/relationships/image" Target="../media/image44.png"/><Relationship Id="rId28" Type="http://schemas.openxmlformats.org/officeDocument/2006/relationships/customXml" Target="../ink/ink37.xml"/><Relationship Id="rId27" Type="http://schemas.openxmlformats.org/officeDocument/2006/relationships/image" Target="../media/image43.png"/><Relationship Id="rId26" Type="http://schemas.openxmlformats.org/officeDocument/2006/relationships/customXml" Target="../ink/ink36.xml"/><Relationship Id="rId25" Type="http://schemas.openxmlformats.org/officeDocument/2006/relationships/image" Target="../media/image42.png"/><Relationship Id="rId24" Type="http://schemas.openxmlformats.org/officeDocument/2006/relationships/customXml" Target="../ink/ink35.xml"/><Relationship Id="rId23" Type="http://schemas.openxmlformats.org/officeDocument/2006/relationships/image" Target="../media/image41.png"/><Relationship Id="rId22" Type="http://schemas.openxmlformats.org/officeDocument/2006/relationships/customXml" Target="../ink/ink34.xml"/><Relationship Id="rId21" Type="http://schemas.openxmlformats.org/officeDocument/2006/relationships/image" Target="../media/image40.png"/><Relationship Id="rId20" Type="http://schemas.openxmlformats.org/officeDocument/2006/relationships/customXml" Target="../ink/ink33.xml"/><Relationship Id="rId2" Type="http://schemas.openxmlformats.org/officeDocument/2006/relationships/image" Target="../media/image30.png"/><Relationship Id="rId19" Type="http://schemas.openxmlformats.org/officeDocument/2006/relationships/image" Target="../media/image39.png"/><Relationship Id="rId18" Type="http://schemas.openxmlformats.org/officeDocument/2006/relationships/customXml" Target="../ink/ink32.xml"/><Relationship Id="rId17" Type="http://schemas.openxmlformats.org/officeDocument/2006/relationships/image" Target="../media/image38.png"/><Relationship Id="rId16" Type="http://schemas.openxmlformats.org/officeDocument/2006/relationships/customXml" Target="../ink/ink31.xml"/><Relationship Id="rId15" Type="http://schemas.openxmlformats.org/officeDocument/2006/relationships/image" Target="../media/image37.png"/><Relationship Id="rId14" Type="http://schemas.openxmlformats.org/officeDocument/2006/relationships/customXml" Target="../ink/ink30.xml"/><Relationship Id="rId13" Type="http://schemas.openxmlformats.org/officeDocument/2006/relationships/image" Target="../media/image36.png"/><Relationship Id="rId12" Type="http://schemas.openxmlformats.org/officeDocument/2006/relationships/customXml" Target="../ink/ink29.xml"/><Relationship Id="rId11" Type="http://schemas.openxmlformats.org/officeDocument/2006/relationships/image" Target="../media/image35.png"/><Relationship Id="rId10" Type="http://schemas.openxmlformats.org/officeDocument/2006/relationships/customXml" Target="../ink/ink28.xml"/><Relationship Id="rId1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image" Target="../media/image99.png"/><Relationship Id="rId98" Type="http://schemas.openxmlformats.org/officeDocument/2006/relationships/customXml" Target="../ink/ink93.xml"/><Relationship Id="rId97" Type="http://schemas.openxmlformats.org/officeDocument/2006/relationships/image" Target="../media/image98.png"/><Relationship Id="rId96" Type="http://schemas.openxmlformats.org/officeDocument/2006/relationships/customXml" Target="../ink/ink92.xml"/><Relationship Id="rId95" Type="http://schemas.openxmlformats.org/officeDocument/2006/relationships/image" Target="../media/image97.png"/><Relationship Id="rId94" Type="http://schemas.openxmlformats.org/officeDocument/2006/relationships/customXml" Target="../ink/ink91.xml"/><Relationship Id="rId93" Type="http://schemas.openxmlformats.org/officeDocument/2006/relationships/image" Target="../media/image96.png"/><Relationship Id="rId92" Type="http://schemas.openxmlformats.org/officeDocument/2006/relationships/customXml" Target="../ink/ink90.xml"/><Relationship Id="rId91" Type="http://schemas.openxmlformats.org/officeDocument/2006/relationships/image" Target="../media/image95.png"/><Relationship Id="rId90" Type="http://schemas.openxmlformats.org/officeDocument/2006/relationships/customXml" Target="../ink/ink89.xml"/><Relationship Id="rId9" Type="http://schemas.openxmlformats.org/officeDocument/2006/relationships/customXml" Target="../ink/ink48.xml"/><Relationship Id="rId89" Type="http://schemas.openxmlformats.org/officeDocument/2006/relationships/image" Target="../media/image94.png"/><Relationship Id="rId88" Type="http://schemas.openxmlformats.org/officeDocument/2006/relationships/customXml" Target="../ink/ink88.xml"/><Relationship Id="rId87" Type="http://schemas.openxmlformats.org/officeDocument/2006/relationships/image" Target="../media/image93.png"/><Relationship Id="rId86" Type="http://schemas.openxmlformats.org/officeDocument/2006/relationships/customXml" Target="../ink/ink87.xml"/><Relationship Id="rId85" Type="http://schemas.openxmlformats.org/officeDocument/2006/relationships/image" Target="../media/image92.png"/><Relationship Id="rId84" Type="http://schemas.openxmlformats.org/officeDocument/2006/relationships/customXml" Target="../ink/ink86.xml"/><Relationship Id="rId83" Type="http://schemas.openxmlformats.org/officeDocument/2006/relationships/image" Target="../media/image91.png"/><Relationship Id="rId82" Type="http://schemas.openxmlformats.org/officeDocument/2006/relationships/customXml" Target="../ink/ink85.xml"/><Relationship Id="rId81" Type="http://schemas.openxmlformats.org/officeDocument/2006/relationships/image" Target="../media/image90.png"/><Relationship Id="rId80" Type="http://schemas.openxmlformats.org/officeDocument/2006/relationships/customXml" Target="../ink/ink84.xml"/><Relationship Id="rId8" Type="http://schemas.openxmlformats.org/officeDocument/2006/relationships/image" Target="../media/image54.png"/><Relationship Id="rId79" Type="http://schemas.openxmlformats.org/officeDocument/2006/relationships/image" Target="../media/image89.png"/><Relationship Id="rId78" Type="http://schemas.openxmlformats.org/officeDocument/2006/relationships/customXml" Target="../ink/ink83.xml"/><Relationship Id="rId77" Type="http://schemas.openxmlformats.org/officeDocument/2006/relationships/image" Target="../media/image88.png"/><Relationship Id="rId76" Type="http://schemas.openxmlformats.org/officeDocument/2006/relationships/customXml" Target="../ink/ink82.xml"/><Relationship Id="rId75" Type="http://schemas.openxmlformats.org/officeDocument/2006/relationships/image" Target="../media/image87.png"/><Relationship Id="rId74" Type="http://schemas.openxmlformats.org/officeDocument/2006/relationships/customXml" Target="../ink/ink81.xml"/><Relationship Id="rId73" Type="http://schemas.openxmlformats.org/officeDocument/2006/relationships/image" Target="../media/image86.png"/><Relationship Id="rId72" Type="http://schemas.openxmlformats.org/officeDocument/2006/relationships/customXml" Target="../ink/ink80.xml"/><Relationship Id="rId71" Type="http://schemas.openxmlformats.org/officeDocument/2006/relationships/image" Target="../media/image85.png"/><Relationship Id="rId70" Type="http://schemas.openxmlformats.org/officeDocument/2006/relationships/customXml" Target="../ink/ink79.xml"/><Relationship Id="rId7" Type="http://schemas.openxmlformats.org/officeDocument/2006/relationships/customXml" Target="../ink/ink47.xml"/><Relationship Id="rId69" Type="http://schemas.openxmlformats.org/officeDocument/2006/relationships/image" Target="../media/image84.png"/><Relationship Id="rId68" Type="http://schemas.openxmlformats.org/officeDocument/2006/relationships/customXml" Target="../ink/ink78.xml"/><Relationship Id="rId67" Type="http://schemas.openxmlformats.org/officeDocument/2006/relationships/image" Target="../media/image83.png"/><Relationship Id="rId66" Type="http://schemas.openxmlformats.org/officeDocument/2006/relationships/customXml" Target="../ink/ink77.xml"/><Relationship Id="rId65" Type="http://schemas.openxmlformats.org/officeDocument/2006/relationships/image" Target="../media/image82.png"/><Relationship Id="rId64" Type="http://schemas.openxmlformats.org/officeDocument/2006/relationships/customXml" Target="../ink/ink76.xml"/><Relationship Id="rId63" Type="http://schemas.openxmlformats.org/officeDocument/2006/relationships/image" Target="../media/image81.png"/><Relationship Id="rId62" Type="http://schemas.openxmlformats.org/officeDocument/2006/relationships/customXml" Target="../ink/ink75.xml"/><Relationship Id="rId61" Type="http://schemas.openxmlformats.org/officeDocument/2006/relationships/image" Target="../media/image80.png"/><Relationship Id="rId60" Type="http://schemas.openxmlformats.org/officeDocument/2006/relationships/customXml" Target="../ink/ink74.xml"/><Relationship Id="rId6" Type="http://schemas.openxmlformats.org/officeDocument/2006/relationships/image" Target="../media/image53.png"/><Relationship Id="rId59" Type="http://schemas.openxmlformats.org/officeDocument/2006/relationships/image" Target="../media/image79.png"/><Relationship Id="rId58" Type="http://schemas.openxmlformats.org/officeDocument/2006/relationships/customXml" Target="../ink/ink73.xml"/><Relationship Id="rId57" Type="http://schemas.openxmlformats.org/officeDocument/2006/relationships/image" Target="../media/image78.png"/><Relationship Id="rId56" Type="http://schemas.openxmlformats.org/officeDocument/2006/relationships/customXml" Target="../ink/ink72.xml"/><Relationship Id="rId55" Type="http://schemas.openxmlformats.org/officeDocument/2006/relationships/image" Target="../media/image77.png"/><Relationship Id="rId54" Type="http://schemas.openxmlformats.org/officeDocument/2006/relationships/customXml" Target="../ink/ink71.xml"/><Relationship Id="rId53" Type="http://schemas.openxmlformats.org/officeDocument/2006/relationships/image" Target="../media/image76.png"/><Relationship Id="rId52" Type="http://schemas.openxmlformats.org/officeDocument/2006/relationships/customXml" Target="../ink/ink70.xml"/><Relationship Id="rId51" Type="http://schemas.openxmlformats.org/officeDocument/2006/relationships/image" Target="../media/image75.png"/><Relationship Id="rId50" Type="http://schemas.openxmlformats.org/officeDocument/2006/relationships/customXml" Target="../ink/ink69.xml"/><Relationship Id="rId5" Type="http://schemas.openxmlformats.org/officeDocument/2006/relationships/customXml" Target="../ink/ink46.xml"/><Relationship Id="rId49" Type="http://schemas.openxmlformats.org/officeDocument/2006/relationships/image" Target="../media/image74.png"/><Relationship Id="rId48" Type="http://schemas.openxmlformats.org/officeDocument/2006/relationships/customXml" Target="../ink/ink68.xml"/><Relationship Id="rId47" Type="http://schemas.openxmlformats.org/officeDocument/2006/relationships/image" Target="../media/image73.png"/><Relationship Id="rId46" Type="http://schemas.openxmlformats.org/officeDocument/2006/relationships/customXml" Target="../ink/ink67.xml"/><Relationship Id="rId45" Type="http://schemas.openxmlformats.org/officeDocument/2006/relationships/image" Target="../media/image72.png"/><Relationship Id="rId44" Type="http://schemas.openxmlformats.org/officeDocument/2006/relationships/customXml" Target="../ink/ink66.xml"/><Relationship Id="rId43" Type="http://schemas.openxmlformats.org/officeDocument/2006/relationships/image" Target="../media/image71.png"/><Relationship Id="rId42" Type="http://schemas.openxmlformats.org/officeDocument/2006/relationships/customXml" Target="../ink/ink65.xml"/><Relationship Id="rId41" Type="http://schemas.openxmlformats.org/officeDocument/2006/relationships/image" Target="../media/image70.png"/><Relationship Id="rId40" Type="http://schemas.openxmlformats.org/officeDocument/2006/relationships/customXml" Target="../ink/ink64.xml"/><Relationship Id="rId4" Type="http://schemas.openxmlformats.org/officeDocument/2006/relationships/image" Target="../media/image52.png"/><Relationship Id="rId39" Type="http://schemas.openxmlformats.org/officeDocument/2006/relationships/image" Target="../media/image69.png"/><Relationship Id="rId38" Type="http://schemas.openxmlformats.org/officeDocument/2006/relationships/customXml" Target="../ink/ink63.xml"/><Relationship Id="rId37" Type="http://schemas.openxmlformats.org/officeDocument/2006/relationships/image" Target="../media/image68.png"/><Relationship Id="rId36" Type="http://schemas.openxmlformats.org/officeDocument/2006/relationships/customXml" Target="../ink/ink62.xml"/><Relationship Id="rId35" Type="http://schemas.openxmlformats.org/officeDocument/2006/relationships/image" Target="../media/image67.png"/><Relationship Id="rId34" Type="http://schemas.openxmlformats.org/officeDocument/2006/relationships/customXml" Target="../ink/ink61.xml"/><Relationship Id="rId33" Type="http://schemas.openxmlformats.org/officeDocument/2006/relationships/image" Target="../media/image66.png"/><Relationship Id="rId32" Type="http://schemas.openxmlformats.org/officeDocument/2006/relationships/customXml" Target="../ink/ink60.xml"/><Relationship Id="rId31" Type="http://schemas.openxmlformats.org/officeDocument/2006/relationships/image" Target="../media/image65.png"/><Relationship Id="rId30" Type="http://schemas.openxmlformats.org/officeDocument/2006/relationships/customXml" Target="../ink/ink59.xml"/><Relationship Id="rId3" Type="http://schemas.openxmlformats.org/officeDocument/2006/relationships/customXml" Target="../ink/ink45.xml"/><Relationship Id="rId29" Type="http://schemas.openxmlformats.org/officeDocument/2006/relationships/image" Target="../media/image64.png"/><Relationship Id="rId28" Type="http://schemas.openxmlformats.org/officeDocument/2006/relationships/customXml" Target="../ink/ink58.xml"/><Relationship Id="rId27" Type="http://schemas.openxmlformats.org/officeDocument/2006/relationships/customXml" Target="../ink/ink57.xml"/><Relationship Id="rId26" Type="http://schemas.openxmlformats.org/officeDocument/2006/relationships/image" Target="../media/image63.png"/><Relationship Id="rId25" Type="http://schemas.openxmlformats.org/officeDocument/2006/relationships/customXml" Target="../ink/ink56.xml"/><Relationship Id="rId24" Type="http://schemas.openxmlformats.org/officeDocument/2006/relationships/image" Target="../media/image62.png"/><Relationship Id="rId23" Type="http://schemas.openxmlformats.org/officeDocument/2006/relationships/customXml" Target="../ink/ink55.xml"/><Relationship Id="rId22" Type="http://schemas.openxmlformats.org/officeDocument/2006/relationships/image" Target="../media/image61.png"/><Relationship Id="rId21" Type="http://schemas.openxmlformats.org/officeDocument/2006/relationships/customXml" Target="../ink/ink54.xml"/><Relationship Id="rId20" Type="http://schemas.openxmlformats.org/officeDocument/2006/relationships/image" Target="../media/image60.png"/><Relationship Id="rId2" Type="http://schemas.openxmlformats.org/officeDocument/2006/relationships/image" Target="../media/image51.png"/><Relationship Id="rId19" Type="http://schemas.openxmlformats.org/officeDocument/2006/relationships/customXml" Target="../ink/ink53.xml"/><Relationship Id="rId18" Type="http://schemas.openxmlformats.org/officeDocument/2006/relationships/image" Target="../media/image59.png"/><Relationship Id="rId17" Type="http://schemas.openxmlformats.org/officeDocument/2006/relationships/customXml" Target="../ink/ink52.xml"/><Relationship Id="rId16" Type="http://schemas.openxmlformats.org/officeDocument/2006/relationships/image" Target="../media/image58.png"/><Relationship Id="rId15" Type="http://schemas.openxmlformats.org/officeDocument/2006/relationships/customXml" Target="../ink/ink51.xml"/><Relationship Id="rId14" Type="http://schemas.openxmlformats.org/officeDocument/2006/relationships/image" Target="../media/image57.png"/><Relationship Id="rId13" Type="http://schemas.openxmlformats.org/officeDocument/2006/relationships/customXml" Target="../ink/ink50.xml"/><Relationship Id="rId120" Type="http://schemas.openxmlformats.org/officeDocument/2006/relationships/slideLayout" Target="../slideLayouts/slideLayout2.xml"/><Relationship Id="rId12" Type="http://schemas.openxmlformats.org/officeDocument/2006/relationships/image" Target="../media/image56.png"/><Relationship Id="rId119" Type="http://schemas.openxmlformats.org/officeDocument/2006/relationships/image" Target="../media/image109.png"/><Relationship Id="rId118" Type="http://schemas.openxmlformats.org/officeDocument/2006/relationships/customXml" Target="../ink/ink103.xml"/><Relationship Id="rId117" Type="http://schemas.openxmlformats.org/officeDocument/2006/relationships/image" Target="../media/image108.png"/><Relationship Id="rId116" Type="http://schemas.openxmlformats.org/officeDocument/2006/relationships/customXml" Target="../ink/ink102.xml"/><Relationship Id="rId115" Type="http://schemas.openxmlformats.org/officeDocument/2006/relationships/image" Target="../media/image107.png"/><Relationship Id="rId114" Type="http://schemas.openxmlformats.org/officeDocument/2006/relationships/customXml" Target="../ink/ink101.xml"/><Relationship Id="rId113" Type="http://schemas.openxmlformats.org/officeDocument/2006/relationships/image" Target="../media/image106.png"/><Relationship Id="rId112" Type="http://schemas.openxmlformats.org/officeDocument/2006/relationships/customXml" Target="../ink/ink100.xml"/><Relationship Id="rId111" Type="http://schemas.openxmlformats.org/officeDocument/2006/relationships/image" Target="../media/image105.png"/><Relationship Id="rId110" Type="http://schemas.openxmlformats.org/officeDocument/2006/relationships/customXml" Target="../ink/ink99.xml"/><Relationship Id="rId11" Type="http://schemas.openxmlformats.org/officeDocument/2006/relationships/customXml" Target="../ink/ink49.xml"/><Relationship Id="rId109" Type="http://schemas.openxmlformats.org/officeDocument/2006/relationships/image" Target="../media/image104.png"/><Relationship Id="rId108" Type="http://schemas.openxmlformats.org/officeDocument/2006/relationships/customXml" Target="../ink/ink98.xml"/><Relationship Id="rId107" Type="http://schemas.openxmlformats.org/officeDocument/2006/relationships/image" Target="../media/image103.png"/><Relationship Id="rId106" Type="http://schemas.openxmlformats.org/officeDocument/2006/relationships/customXml" Target="../ink/ink97.xml"/><Relationship Id="rId105" Type="http://schemas.openxmlformats.org/officeDocument/2006/relationships/image" Target="../media/image102.png"/><Relationship Id="rId104" Type="http://schemas.openxmlformats.org/officeDocument/2006/relationships/customXml" Target="../ink/ink96.xml"/><Relationship Id="rId103" Type="http://schemas.openxmlformats.org/officeDocument/2006/relationships/image" Target="../media/image101.png"/><Relationship Id="rId102" Type="http://schemas.openxmlformats.org/officeDocument/2006/relationships/customXml" Target="../ink/ink95.xml"/><Relationship Id="rId101" Type="http://schemas.openxmlformats.org/officeDocument/2006/relationships/image" Target="../media/image100.png"/><Relationship Id="rId100" Type="http://schemas.openxmlformats.org/officeDocument/2006/relationships/customXml" Target="../ink/ink94.xml"/><Relationship Id="rId10" Type="http://schemas.openxmlformats.org/officeDocument/2006/relationships/image" Target="../media/image55.png"/><Relationship Id="rId1" Type="http://schemas.openxmlformats.org/officeDocument/2006/relationships/customXml" Target="../ink/ink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1.png"/><Relationship Id="rId1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3365" y="171450"/>
            <a:ext cx="11759565" cy="6504305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rgbClr val="FF0000"/>
                </a:solidFill>
              </a:rPr>
              <a:t>MOV   AH,9H </a:t>
            </a:r>
            <a:r>
              <a:rPr lang="en-US" altLang="zh-CN" b="1">
                <a:solidFill>
                  <a:srgbClr val="FF0000"/>
                </a:solidFill>
              </a:rPr>
              <a:t>    </a:t>
            </a:r>
            <a:r>
              <a:rPr lang="zh-CN" altLang="en-US" b="1">
                <a:solidFill>
                  <a:srgbClr val="FF0000"/>
                </a:solidFill>
              </a:rPr>
              <a:t>INT 21H</a:t>
            </a:r>
            <a:r>
              <a:rPr lang="zh-CN" altLang="en-US"/>
              <a:t> </a:t>
            </a:r>
            <a:endParaRPr lang="zh-CN" altLang="en-US"/>
          </a:p>
          <a:p>
            <a:pPr marL="0" indent="0">
              <a:buNone/>
            </a:pPr>
            <a:r>
              <a:rPr lang="zh-CN" altLang="en-US" sz="1400"/>
              <a:t>当执行 MOV AH, 9H 和 INT 21H 指令时，显示的内容通常由 </a:t>
            </a:r>
            <a:r>
              <a:rPr lang="zh-CN" altLang="en-US" sz="1400" b="1">
                <a:solidFill>
                  <a:srgbClr val="FF0000"/>
                </a:solidFill>
              </a:rPr>
              <a:t>DS:DX </a:t>
            </a:r>
            <a:r>
              <a:rPr lang="zh-CN" altLang="en-US" sz="1400"/>
              <a:t>所指向的内存区域中的字符串决定。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但需要注意的是，这里要求字符串</a:t>
            </a:r>
            <a:r>
              <a:rPr lang="zh-CN" altLang="en-US" sz="1400" b="1">
                <a:solidFill>
                  <a:srgbClr val="FF0000"/>
                </a:solidFill>
              </a:rPr>
              <a:t>必须以 $ 字符作为结束标志</a:t>
            </a:r>
            <a:r>
              <a:rPr lang="zh-CN" altLang="en-US" sz="1400"/>
              <a:t>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例如，如果 DS 段寄存器的值为段基址 1000H ，DX 寄存器的值为偏移地址 2000H ，在内存地址 1000H:2000H 开始的区域存储了字符串 "Hello$" ，执行上述指令后，就会在屏幕上显示 "Hello" 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不过，在某些特殊情况下，如果编程时对段寄存器或偏移地址的设置不正确，或者内存中的字符串不符合要求（例如没有以 $ 结尾），可能会导致显示结果不符合预期或者出现错误。</a:t>
            </a:r>
            <a:endParaRPr lang="zh-CN" altLang="en-US" sz="1400"/>
          </a:p>
          <a:p>
            <a:r>
              <a:rPr lang="zh-CN" altLang="en-US" sz="1800" b="1">
                <a:solidFill>
                  <a:srgbClr val="FF0000"/>
                </a:solidFill>
              </a:rPr>
              <a:t>MOV AH,2H   INT 21H</a:t>
            </a:r>
            <a:endParaRPr lang="zh-CN" altLang="en-US" sz="1800" b="1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1400"/>
              <a:t>功能：用于在屏幕上</a:t>
            </a:r>
            <a:r>
              <a:rPr lang="zh-CN" altLang="en-US" sz="1400">
                <a:solidFill>
                  <a:srgbClr val="FF0000"/>
                </a:solidFill>
              </a:rPr>
              <a:t>显示</a:t>
            </a:r>
            <a:r>
              <a:rPr lang="zh-CN" altLang="en-US" sz="1400" b="1">
                <a:solidFill>
                  <a:srgbClr val="FF0000"/>
                </a:solidFill>
              </a:rPr>
              <a:t>单个</a:t>
            </a:r>
            <a:r>
              <a:rPr lang="zh-CN" altLang="en-US" sz="1400"/>
              <a:t>字符。</a:t>
            </a:r>
            <a:endParaRPr lang="zh-CN" altLang="en-US" sz="1400"/>
          </a:p>
          <a:p>
            <a:pPr marL="0" algn="l">
              <a:buClrTx/>
              <a:buSzTx/>
              <a:buNone/>
            </a:pPr>
            <a:r>
              <a:rPr lang="zh-CN" altLang="en-US" sz="1400"/>
              <a:t>要求：需要将待显示的字符存放在</a:t>
            </a:r>
            <a:r>
              <a:rPr lang="zh-CN" altLang="en-US" sz="1400">
                <a:solidFill>
                  <a:srgbClr val="FF0000"/>
                </a:solidFill>
              </a:rPr>
              <a:t> DL</a:t>
            </a:r>
            <a:r>
              <a:rPr lang="zh-CN" altLang="en-US" sz="1400"/>
              <a:t> 寄存器中。</a:t>
            </a:r>
            <a:endParaRPr lang="zh-CN" altLang="en-US" sz="1400"/>
          </a:p>
          <a:p>
            <a:pPr marL="0" algn="l">
              <a:buClrTx/>
              <a:buSzTx/>
              <a:buNone/>
            </a:pPr>
            <a:r>
              <a:rPr lang="zh-CN" altLang="en-US" sz="1400"/>
              <a:t>例如：若 DL 寄存器的值为 'A' ，执行该指令序列后，屏幕上会显示字符 A 。</a:t>
            </a:r>
            <a:endParaRPr lang="zh-CN" altLang="en-US" sz="1400"/>
          </a:p>
          <a:p>
            <a:pPr marL="0" algn="l">
              <a:buClrTx/>
              <a:buSzTx/>
              <a:buNone/>
            </a:pPr>
            <a:r>
              <a:rPr lang="zh-CN" altLang="en-US" sz="1400" b="1"/>
              <a:t>MOV AH, 9H INT 21H ：</a:t>
            </a:r>
            <a:endParaRPr lang="zh-CN" altLang="en-US" sz="1400" b="1"/>
          </a:p>
          <a:p>
            <a:pPr marL="0" algn="l">
              <a:buClrTx/>
              <a:buSzTx/>
              <a:buNone/>
            </a:pPr>
            <a:r>
              <a:rPr lang="zh-CN" altLang="en-US" sz="1400"/>
              <a:t>功能：在屏幕上显示以 $ 字符结尾的字符串。</a:t>
            </a:r>
            <a:endParaRPr lang="zh-CN" altLang="en-US" sz="1400"/>
          </a:p>
          <a:p>
            <a:pPr marL="0" algn="l">
              <a:buClrTx/>
              <a:buSzTx/>
              <a:buNone/>
            </a:pPr>
            <a:r>
              <a:rPr lang="zh-CN" altLang="en-US" sz="1400"/>
              <a:t>要求：字符串的首地址由 DS:DX 决定。</a:t>
            </a:r>
            <a:endParaRPr lang="zh-CN" altLang="en-US" sz="1400"/>
          </a:p>
          <a:p>
            <a:pPr marL="0" algn="l">
              <a:buClrTx/>
              <a:buSzTx/>
              <a:buNone/>
            </a:pPr>
            <a:r>
              <a:rPr lang="zh-CN" altLang="en-US" sz="1400"/>
              <a:t>例如：假设 DS 为段地址，DX 为偏移地址，且在 DS:DX 所指向的内存区域中存储了字符串 "Hello$" ，执行该指令序列后，屏幕上会显示字符串 "Hello" 。</a:t>
            </a:r>
            <a:endParaRPr lang="zh-CN" altLang="en-US" sz="1400"/>
          </a:p>
          <a:p>
            <a:pPr marL="0" algn="l">
              <a:buClrTx/>
              <a:buSzTx/>
              <a:buNone/>
            </a:pPr>
            <a:r>
              <a:rPr lang="zh-CN" altLang="en-US" sz="1400"/>
              <a:t>总的来说，这两个指令的主要区别在于显示的内容，一个是单个字符，一个是以 $ 结尾的字符串。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5745" y="2720975"/>
            <a:ext cx="5304155" cy="2346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285" y="334645"/>
            <a:ext cx="11695430" cy="6249670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MOV AH,0AH INT 21H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1400"/>
              <a:t>  </a:t>
            </a:r>
            <a:r>
              <a:rPr lang="zh-CN" altLang="en-US" sz="1400"/>
              <a:t>在 x86 汇编语言中，MOV AH, 0AH 和 INT 21H 组合的指令用于</a:t>
            </a:r>
            <a:r>
              <a:rPr lang="zh-CN" altLang="en-US" sz="1400" b="1">
                <a:solidFill>
                  <a:srgbClr val="FF0000"/>
                </a:solidFill>
              </a:rPr>
              <a:t>实现从键盘输入字符串到指定的缓冲区</a:t>
            </a:r>
            <a:r>
              <a:rPr lang="zh-CN" altLang="en-US" sz="1400"/>
              <a:t>。</a:t>
            </a:r>
            <a:endParaRPr lang="zh-CN" altLang="en-US" sz="1400"/>
          </a:p>
          <a:p>
            <a:pPr marL="0" indent="0" algn="l">
              <a:buClrTx/>
              <a:buSzTx/>
              <a:buNone/>
            </a:pPr>
            <a:r>
              <a:rPr lang="en-US" altLang="zh-CN" sz="1400"/>
              <a:t>  </a:t>
            </a:r>
            <a:r>
              <a:rPr lang="zh-CN" altLang="en-US" sz="1400"/>
              <a:t>MOV AH, 0AH 将</a:t>
            </a:r>
            <a:r>
              <a:rPr lang="zh-CN" altLang="en-US" sz="1400" u="sng">
                <a:solidFill>
                  <a:srgbClr val="FF0000"/>
                </a:solidFill>
              </a:rPr>
              <a:t>功能号 0AH</a:t>
            </a:r>
            <a:r>
              <a:rPr lang="zh-CN" altLang="en-US" sz="1400"/>
              <a:t> 传送到 AH 寄存器。</a:t>
            </a:r>
            <a:endParaRPr lang="zh-CN" altLang="en-US" sz="1400"/>
          </a:p>
          <a:p>
            <a:pPr marL="0" indent="0" algn="l">
              <a:buClrTx/>
              <a:buSzTx/>
              <a:buNone/>
            </a:pPr>
            <a:r>
              <a:rPr lang="en-US" altLang="zh-CN" sz="1400"/>
              <a:t>  </a:t>
            </a:r>
            <a:r>
              <a:rPr lang="zh-CN" altLang="en-US" sz="1400"/>
              <a:t>INT 21H 执行中断调用。</a:t>
            </a:r>
            <a:endParaRPr lang="zh-CN" altLang="en-US" sz="1400"/>
          </a:p>
          <a:p>
            <a:pPr marL="0" indent="0" algn="l">
              <a:buClrTx/>
              <a:buSzTx/>
              <a:buNone/>
            </a:pPr>
            <a:r>
              <a:rPr lang="en-US" altLang="zh-CN" sz="1400"/>
              <a:t>  </a:t>
            </a:r>
            <a:r>
              <a:rPr lang="zh-CN" altLang="en-US" sz="1400"/>
              <a:t>在使用该指令时，需要事先设置一些相关的参数：</a:t>
            </a:r>
            <a:endParaRPr lang="zh-CN" altLang="en-US" sz="1400"/>
          </a:p>
          <a:p>
            <a:pPr marL="0" indent="0" algn="l">
              <a:buClrTx/>
              <a:buSzTx/>
              <a:buNone/>
            </a:pPr>
            <a:r>
              <a:rPr lang="en-US" altLang="zh-CN" sz="1400"/>
              <a:t>  </a:t>
            </a:r>
            <a:r>
              <a:rPr lang="zh-CN" altLang="en-US" sz="1400"/>
              <a:t>通常需要在内存中定义一个输入缓冲区，缓冲区的第一个字节用于指定允许输入的最大字符数（包括回车键产生的换行符），第二个字节由系统自动填写实际输入的字符数（不包括换行符），从第三个字节开始存放输入的字符。</a:t>
            </a:r>
            <a:endParaRPr lang="zh-CN" altLang="en-US" sz="1400"/>
          </a:p>
          <a:p>
            <a:pPr marL="0" algn="l">
              <a:buClrTx/>
              <a:buSzTx/>
              <a:buNone/>
            </a:pPr>
            <a:r>
              <a:rPr lang="en-US" altLang="zh-CN" sz="1400"/>
              <a:t>   </a:t>
            </a:r>
            <a:r>
              <a:rPr lang="zh-CN" altLang="en-US" sz="1400"/>
              <a:t>例如，定义一个缓冲区</a:t>
            </a:r>
            <a:r>
              <a:rPr lang="zh-CN" altLang="en-US" sz="1400" b="1">
                <a:solidFill>
                  <a:srgbClr val="FF0000"/>
                </a:solidFill>
              </a:rPr>
              <a:t> buffer DB 10, 0, 10 DUP(0</a:t>
            </a:r>
            <a:r>
              <a:rPr lang="zh-CN" altLang="en-US" sz="1400"/>
              <a:t>) ，表示最多允许输入 10 个字符。执行上述指令后，用户输入的</a:t>
            </a:r>
            <a:r>
              <a:rPr lang="zh-CN" altLang="en-US" sz="1400">
                <a:solidFill>
                  <a:srgbClr val="FF0000"/>
                </a:solidFill>
              </a:rPr>
              <a:t>字符串</a:t>
            </a:r>
            <a:r>
              <a:rPr lang="zh-CN" altLang="en-US" sz="1400"/>
              <a:t>会存放到从</a:t>
            </a:r>
            <a:r>
              <a:rPr lang="zh-CN" altLang="en-US" sz="1400">
                <a:solidFill>
                  <a:srgbClr val="FF0000"/>
                </a:solidFill>
              </a:rPr>
              <a:t>第三个字节开始的区域</a:t>
            </a:r>
            <a:r>
              <a:rPr lang="zh-CN" altLang="en-US" sz="1400"/>
              <a:t>，第二个字节会存放实际输入的字符数。</a:t>
            </a:r>
            <a:endParaRPr lang="zh-CN" altLang="en-US" sz="1400"/>
          </a:p>
          <a:p>
            <a:pPr marL="0" algn="l">
              <a:buClrTx/>
              <a:buSzTx/>
              <a:buNone/>
            </a:pPr>
            <a:r>
              <a:rPr lang="en-US" altLang="zh-CN" sz="1400"/>
              <a:t>[在定义的缓冲区 buffer DB 10, 0, 10 DUP(0) 中：</a:t>
            </a:r>
            <a:endParaRPr lang="en-US" altLang="zh-CN" sz="1400"/>
          </a:p>
          <a:p>
            <a:pPr marL="0" algn="l">
              <a:buClrTx/>
              <a:buSzTx/>
              <a:buNone/>
            </a:pPr>
            <a:r>
              <a:rPr lang="en-US" altLang="zh-CN" sz="1400"/>
              <a:t>第一个字节（即 buffer ）存放的是允许输入的最大字符数，这里设置为 10 。</a:t>
            </a:r>
            <a:endParaRPr lang="en-US" altLang="zh-CN" sz="1400"/>
          </a:p>
          <a:p>
            <a:pPr marL="0" algn="l">
              <a:buClrTx/>
              <a:buSzTx/>
              <a:buNone/>
            </a:pPr>
            <a:r>
              <a:rPr lang="en-US" altLang="zh-CN" sz="1400"/>
              <a:t>第二个字节（即 </a:t>
            </a:r>
            <a:r>
              <a:rPr lang="en-US" altLang="zh-CN" sz="1400" b="1">
                <a:solidFill>
                  <a:srgbClr val="FF0000"/>
                </a:solidFill>
                <a:highlight>
                  <a:srgbClr val="FFFF00"/>
                </a:highlight>
              </a:rPr>
              <a:t>buffer + 1</a:t>
            </a:r>
            <a:r>
              <a:rPr lang="en-US" altLang="zh-CN" sz="1400"/>
              <a:t> ）由系统自动填写实际输入的字符数（不包括换行符）。</a:t>
            </a:r>
            <a:endParaRPr lang="en-US" altLang="zh-CN" sz="1400"/>
          </a:p>
          <a:p>
            <a:pPr marL="0" algn="l">
              <a:buClrTx/>
              <a:buSzTx/>
              <a:buNone/>
            </a:pPr>
            <a:r>
              <a:rPr lang="en-US" altLang="zh-CN" sz="1400"/>
              <a:t>例如，如果用户输入了 5 个字符，那么第二个字节就会被系统填充为 5 。]</a:t>
            </a:r>
            <a:endParaRPr lang="en-US" altLang="zh-CN" sz="14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24555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/>
              <a:t>要输出缓冲区 buffer 中存放的字符串，可以使用以下的 x86 汇编代码示例：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206500"/>
            <a:ext cx="3404235" cy="5558155"/>
          </a:xfrm>
        </p:spPr>
        <p:txBody>
          <a:bodyPr>
            <a:noAutofit/>
          </a:bodyPr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.data                                                                     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 buffer DB 10, 0, 10 DUP(0)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msg DB 'The input string: $'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.code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 mov ax, data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mov ds, ax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; 接收用户输入到缓冲区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  mov ah, 0ah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 lea dx, buffer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 int 21h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 ; 输出提示信息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  mov ah, 09h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 lea dx, msg</a:t>
            </a:r>
            <a:endParaRPr lang="zh-CN" altLang="en-US" sz="1800" spc="0">
              <a:solidFill>
                <a:schemeClr val="tx1"/>
              </a:solidFill>
            </a:endParaRPr>
          </a:p>
          <a:p>
            <a:pPr marL="0" algn="l">
              <a:lnSpc>
                <a:spcPct val="100000"/>
              </a:lnSpc>
              <a:buClrTx/>
              <a:buSzTx/>
              <a:buNone/>
            </a:pPr>
            <a:r>
              <a:rPr lang="zh-CN" altLang="en-US" sz="1800" spc="0">
                <a:solidFill>
                  <a:schemeClr val="tx1"/>
                </a:solidFill>
              </a:rPr>
              <a:t> int 21h</a:t>
            </a:r>
            <a:endParaRPr lang="zh-CN" altLang="en-US" sz="1800" spc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67200" y="1133475"/>
            <a:ext cx="554355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   ; 输出缓冲区中的字符串</a:t>
            </a:r>
            <a:endParaRPr lang="zh-CN" altLang="en-US"/>
          </a:p>
          <a:p>
            <a:r>
              <a:rPr lang="zh-CN" altLang="en-US">
                <a:sym typeface="+mn-ea"/>
              </a:rPr>
              <a:t>    mov si, offset buffer + 2  ; 指向实际输入字符的起始位置</a:t>
            </a:r>
            <a:endParaRPr lang="zh-CN" altLang="en-US"/>
          </a:p>
          <a:p>
            <a:r>
              <a:rPr lang="zh-CN" altLang="en-US">
                <a:sym typeface="+mn-ea"/>
              </a:rPr>
              <a:t>    mov bx, 0  ; 用于计数实际输入的字符数</a:t>
            </a:r>
            <a:endParaRPr lang="zh-CN" altLang="en-US"/>
          </a:p>
          <a:p>
            <a:r>
              <a:rPr lang="zh-CN" altLang="en-US">
                <a:sym typeface="+mn-ea"/>
              </a:rPr>
              <a:t>next_char:</a:t>
            </a:r>
            <a:endParaRPr lang="zh-CN" altLang="en-US"/>
          </a:p>
          <a:p>
            <a:r>
              <a:rPr lang="zh-CN" altLang="en-US">
                <a:sym typeface="+mn-ea"/>
              </a:rPr>
              <a:t>    mov al, [si]</a:t>
            </a:r>
            <a:endParaRPr lang="zh-CN" altLang="en-US"/>
          </a:p>
          <a:p>
            <a:r>
              <a:rPr lang="zh-CN" altLang="en-US">
                <a:sym typeface="+mn-ea"/>
              </a:rPr>
              <a:t>    cmp al, 0  ; 判断是否到达字符串结束</a:t>
            </a:r>
            <a:endParaRPr lang="zh-CN" altLang="en-US"/>
          </a:p>
          <a:p>
            <a:r>
              <a:rPr lang="zh-CN" altLang="en-US">
                <a:sym typeface="+mn-ea"/>
              </a:rPr>
              <a:t>    je end_output</a:t>
            </a:r>
            <a:endParaRPr lang="zh-CN" altLang="en-US"/>
          </a:p>
          <a:p>
            <a:r>
              <a:rPr lang="zh-CN" altLang="en-US">
                <a:sym typeface="+mn-ea"/>
              </a:rPr>
              <a:t>    mov ah, 02h  ; 单个字符输出功能</a:t>
            </a:r>
            <a:endParaRPr lang="zh-CN" altLang="en-US"/>
          </a:p>
          <a:p>
            <a:r>
              <a:rPr lang="zh-CN" altLang="en-US">
                <a:sym typeface="+mn-ea"/>
              </a:rPr>
              <a:t>    mov dl, al</a:t>
            </a:r>
            <a:endParaRPr lang="zh-CN" altLang="en-US"/>
          </a:p>
          <a:p>
            <a:r>
              <a:rPr lang="zh-CN" altLang="en-US">
                <a:sym typeface="+mn-ea"/>
              </a:rPr>
              <a:t>    int 21h</a:t>
            </a:r>
            <a:endParaRPr lang="zh-CN" altLang="en-US"/>
          </a:p>
          <a:p>
            <a:r>
              <a:rPr lang="zh-CN" altLang="en-US">
                <a:sym typeface="+mn-ea"/>
              </a:rPr>
              <a:t>    inc si</a:t>
            </a:r>
            <a:endParaRPr lang="zh-CN" altLang="en-US"/>
          </a:p>
          <a:p>
            <a:r>
              <a:rPr lang="zh-CN" altLang="en-US">
                <a:sym typeface="+mn-ea"/>
              </a:rPr>
              <a:t>    inc bx</a:t>
            </a:r>
            <a:endParaRPr lang="zh-CN" altLang="en-US"/>
          </a:p>
          <a:p>
            <a:r>
              <a:rPr lang="zh-CN" altLang="en-US">
                <a:sym typeface="+mn-ea"/>
              </a:rPr>
              <a:t>    jmp next_char</a:t>
            </a:r>
            <a:endParaRPr lang="zh-CN" altLang="en-US"/>
          </a:p>
          <a:p>
            <a:r>
              <a:rPr lang="zh-CN" altLang="en-US">
                <a:sym typeface="+mn-ea"/>
              </a:rPr>
              <a:t>end_output: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mov ah, 4ch</a:t>
            </a:r>
            <a:endParaRPr lang="zh-CN" altLang="en-US"/>
          </a:p>
          <a:p>
            <a:r>
              <a:rPr lang="zh-CN" altLang="en-US">
                <a:sym typeface="+mn-ea"/>
              </a:rPr>
              <a:t>    int 21h</a:t>
            </a:r>
            <a:endParaRPr lang="zh-CN" altLang="en-US"/>
          </a:p>
          <a:p>
            <a:r>
              <a:rPr lang="zh-CN" altLang="en-US">
                <a:sym typeface="+mn-ea"/>
              </a:rPr>
              <a:t>end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408940"/>
            <a:ext cx="10968990" cy="5840730"/>
          </a:xfrm>
        </p:spPr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  MOV    AH,1     INT       21H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400"/>
              <a:t>MOV AH,1 和 INT 21H 这两条指令组合用于从键盘</a:t>
            </a:r>
            <a:r>
              <a:rPr lang="zh-CN" altLang="en-US" sz="1400">
                <a:solidFill>
                  <a:srgbClr val="FF0000"/>
                </a:solidFill>
              </a:rPr>
              <a:t>接收一个字符</a:t>
            </a:r>
            <a:r>
              <a:rPr lang="zh-CN" altLang="en-US" sz="1400"/>
              <a:t>的输入，并将该字符存储</a:t>
            </a:r>
            <a:r>
              <a:rPr lang="zh-CN" altLang="en-US" sz="1400">
                <a:solidFill>
                  <a:srgbClr val="FF0000"/>
                </a:solidFill>
              </a:rPr>
              <a:t>在AL</a:t>
            </a:r>
            <a:r>
              <a:rPr lang="zh-CN" altLang="en-US" sz="1400"/>
              <a:t>寄存器中。</a:t>
            </a:r>
            <a:endParaRPr lang="zh-CN" altLang="en-US" sz="1400"/>
          </a:p>
          <a:p>
            <a:pPr algn="l">
              <a:buClrTx/>
              <a:buSzTx/>
            </a:pPr>
            <a:r>
              <a:rPr lang="zh-CN" altLang="en-US" sz="1800" b="1">
                <a:solidFill>
                  <a:srgbClr val="FF0000"/>
                </a:solidFill>
              </a:rPr>
              <a:t>MSG       DB      13,10,"INPUT A LETTER:",13,10,"$" </a:t>
            </a:r>
            <a:endParaRPr lang="zh-CN" altLang="en-US" sz="1800" b="1">
              <a:solidFill>
                <a:srgbClr val="FF0000"/>
              </a:solidFill>
            </a:endParaRPr>
          </a:p>
          <a:p>
            <a:pPr algn="l">
              <a:buClrTx/>
              <a:buSzTx/>
            </a:pPr>
            <a:endParaRPr lang="zh-CN" altLang="en-US" sz="1800" b="1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1924050"/>
            <a:ext cx="6438900" cy="3009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1060450" y="2000250"/>
              <a:ext cx="1098550" cy="50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1060450" y="2000250"/>
                <a:ext cx="1098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977900" y="2222500"/>
              <a:ext cx="1136650" cy="1206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977900" y="2222500"/>
                <a:ext cx="11366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1047750" y="3714750"/>
              <a:ext cx="241935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1047750" y="3714750"/>
                <a:ext cx="2419350" cy="44450"/>
              </a:xfrm>
              <a:prstGeom prst="rect"/>
            </p:spPr>
          </p:pic>
        </mc:Fallback>
      </mc:AlternateContent>
    </p:spTree>
    <p:custDataLst>
      <p:tags r:id="rId8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065" y="0"/>
            <a:ext cx="5194300" cy="68580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zh-CN" altLang="en-US" sz="1200"/>
              <a:t>DATA     SEGMENT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S1       DB      ?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S2       DB      ?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S3       DB      ?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 b="1">
                <a:solidFill>
                  <a:srgbClr val="FF0000"/>
                </a:solidFill>
              </a:rPr>
              <a:t>MSG       DB      "INPUT A LETTER:",13,10,"$"</a:t>
            </a:r>
            <a:endParaRPr lang="zh-CN" altLang="en-US" sz="12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200" b="1">
                <a:solidFill>
                  <a:srgbClr val="FF0000"/>
                </a:solidFill>
              </a:rPr>
              <a:t> _ORDER	</a:t>
            </a:r>
            <a:r>
              <a:rPr lang="en-US" altLang="zh-CN" sz="1200" b="1">
                <a:solidFill>
                  <a:srgbClr val="FF0000"/>
                </a:solidFill>
              </a:rPr>
              <a:t>  </a:t>
            </a:r>
            <a:r>
              <a:rPr lang="zh-CN" altLang="en-US" sz="1200" b="1">
                <a:solidFill>
                  <a:srgbClr val="FF0000"/>
                </a:solidFill>
              </a:rPr>
              <a:t>DB	13,10,"ORDER:",13,10,"$" </a:t>
            </a:r>
            <a:endParaRPr lang="zh-CN" altLang="en-US" sz="12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200"/>
              <a:t>DATA   ENDS</a:t>
            </a:r>
            <a:endParaRPr lang="zh-CN" altLang="en-US" sz="1200"/>
          </a:p>
          <a:p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CODE  SEGMENT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ASSUME  CS:CODE,DS:DATA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START: </a:t>
            </a:r>
            <a:r>
              <a:rPr lang="en-US" altLang="zh-CN" sz="1200"/>
              <a:t>    </a:t>
            </a:r>
            <a:r>
              <a:rPr lang="zh-CN" altLang="en-US" sz="1200"/>
              <a:t>MOV AX,DATA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MOV	DS,AX</a:t>
            </a:r>
            <a:endParaRPr lang="zh-CN" altLang="en-US" sz="1200"/>
          </a:p>
          <a:p>
            <a:pPr marL="0" indent="0">
              <a:buNone/>
            </a:pP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MOV     	DX,OFFSET MSG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	</a:t>
            </a:r>
            <a:r>
              <a:rPr lang="zh-CN" altLang="en-US" sz="1200">
                <a:solidFill>
                  <a:srgbClr val="FF0000"/>
                </a:solidFill>
              </a:rPr>
              <a:t>MOV	AH,09H</a:t>
            </a:r>
            <a:endParaRPr lang="zh-CN" altLang="en-US" sz="12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200">
                <a:solidFill>
                  <a:srgbClr val="FF0000"/>
                </a:solidFill>
              </a:rPr>
              <a:t>	INT		21H</a:t>
            </a:r>
            <a:r>
              <a:rPr lang="zh-CN" altLang="en-US" sz="1200"/>
              <a:t>	</a:t>
            </a:r>
            <a:r>
              <a:rPr lang="zh-CN" altLang="en-US" sz="1200" b="1">
                <a:solidFill>
                  <a:srgbClr val="FF0000"/>
                </a:solidFill>
              </a:rPr>
              <a:t>;显示字符</a:t>
            </a:r>
            <a:r>
              <a:rPr lang="zh-CN" altLang="en-US" sz="1200" b="1">
                <a:solidFill>
                  <a:srgbClr val="FF0000"/>
                </a:solidFill>
              </a:rPr>
              <a:t>串内容</a:t>
            </a:r>
            <a:endParaRPr lang="zh-CN" altLang="en-US" sz="1200"/>
          </a:p>
          <a:p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        MOV AH,1     </a:t>
            </a:r>
            <a:r>
              <a:rPr lang="zh-CN" altLang="en-US" sz="1200" b="1">
                <a:solidFill>
                  <a:srgbClr val="FF0000"/>
                </a:solidFill>
              </a:rPr>
              <a:t> ;从键盘输入一个字符</a:t>
            </a:r>
            <a:r>
              <a:rPr lang="en-US" altLang="zh-CN" sz="1200" b="1">
                <a:solidFill>
                  <a:srgbClr val="FF0000"/>
                </a:solidFill>
              </a:rPr>
              <a:t>(</a:t>
            </a:r>
            <a:r>
              <a:rPr lang="zh-CN" altLang="en-US" sz="1200" b="1">
                <a:solidFill>
                  <a:srgbClr val="FF0000"/>
                </a:solidFill>
              </a:rPr>
              <a:t>存在</a:t>
            </a:r>
            <a:r>
              <a:rPr lang="en-US" altLang="zh-CN" sz="1200" b="1">
                <a:solidFill>
                  <a:srgbClr val="FF0000"/>
                </a:solidFill>
              </a:rPr>
              <a:t>AL</a:t>
            </a:r>
            <a:r>
              <a:rPr lang="zh-CN" altLang="en-US" sz="1200" b="1">
                <a:solidFill>
                  <a:srgbClr val="FF0000"/>
                </a:solidFill>
              </a:rPr>
              <a:t>里）</a:t>
            </a:r>
            <a:endParaRPr lang="zh-CN" altLang="en-US" sz="1200"/>
          </a:p>
          <a:p>
            <a:pPr marL="0" indent="0">
              <a:buNone/>
            </a:pPr>
            <a:r>
              <a:rPr lang="zh-CN" altLang="en-US" sz="1200"/>
              <a:t> 	 INT 21H</a:t>
            </a:r>
            <a:endParaRPr lang="zh-CN" altLang="en-US" sz="1200"/>
          </a:p>
        </p:txBody>
      </p:sp>
      <p:sp>
        <p:nvSpPr>
          <p:cNvPr id="5" name="文本框 4"/>
          <p:cNvSpPr txBox="1"/>
          <p:nvPr/>
        </p:nvSpPr>
        <p:spPr>
          <a:xfrm>
            <a:off x="6259830" y="361950"/>
            <a:ext cx="5317490" cy="6381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MOV DX,OFFSET _ORDER</a:t>
            </a:r>
            <a:endParaRPr lang="zh-CN" altLang="en-US"/>
          </a:p>
          <a:p>
            <a:r>
              <a:rPr lang="zh-CN" altLang="en-US"/>
              <a:t>	MOV	AH,09H</a:t>
            </a:r>
            <a:endParaRPr lang="zh-CN" altLang="en-US"/>
          </a:p>
          <a:p>
            <a:r>
              <a:rPr lang="zh-CN" altLang="en-US"/>
              <a:t>	INT	21H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MOV	DL,S1</a:t>
            </a:r>
            <a:endParaRPr lang="zh-CN" altLang="en-US"/>
          </a:p>
          <a:p>
            <a:r>
              <a:rPr lang="zh-CN" altLang="en-US"/>
              <a:t>	</a:t>
            </a:r>
            <a:r>
              <a:rPr lang="zh-CN" altLang="en-US">
                <a:solidFill>
                  <a:srgbClr val="FF0000"/>
                </a:solidFill>
              </a:rPr>
              <a:t>MOV	AH,2H</a:t>
            </a:r>
            <a:r>
              <a:rPr lang="en-US" altLang="zh-CN">
                <a:solidFill>
                  <a:srgbClr val="FF0000"/>
                </a:solidFill>
              </a:rPr>
              <a:t>	   ;</a:t>
            </a:r>
            <a:r>
              <a:rPr lang="zh-CN" altLang="en-US">
                <a:solidFill>
                  <a:srgbClr val="FF0000"/>
                </a:solidFill>
              </a:rPr>
              <a:t>显示</a:t>
            </a:r>
            <a:r>
              <a:rPr lang="en-US" altLang="zh-CN">
                <a:solidFill>
                  <a:srgbClr val="FF0000"/>
                </a:solidFill>
              </a:rPr>
              <a:t>DL</a:t>
            </a:r>
            <a:r>
              <a:rPr lang="zh-CN" altLang="en-US">
                <a:solidFill>
                  <a:srgbClr val="FF0000"/>
                </a:solidFill>
              </a:rPr>
              <a:t>单个字符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	INT	21H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MOV	DL,S2</a:t>
            </a:r>
            <a:endParaRPr lang="zh-CN" altLang="en-US"/>
          </a:p>
          <a:p>
            <a:r>
              <a:rPr lang="zh-CN" altLang="en-US"/>
              <a:t>	MOV	AH,2H</a:t>
            </a:r>
            <a:endParaRPr lang="zh-CN" altLang="en-US"/>
          </a:p>
          <a:p>
            <a:r>
              <a:rPr lang="zh-CN" altLang="en-US"/>
              <a:t>	INT	21H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	MOV	DL,S3</a:t>
            </a:r>
            <a:endParaRPr lang="zh-CN" altLang="en-US"/>
          </a:p>
          <a:p>
            <a:r>
              <a:rPr lang="zh-CN" altLang="en-US"/>
              <a:t>	MOV	AH,2H</a:t>
            </a:r>
            <a:endParaRPr lang="zh-CN" altLang="en-US"/>
          </a:p>
          <a:p>
            <a:r>
              <a:rPr lang="zh-CN" altLang="en-US"/>
              <a:t>	INT	21H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MOV        AX,4C00H</a:t>
            </a:r>
            <a:endParaRPr lang="zh-CN" altLang="en-US"/>
          </a:p>
          <a:p>
            <a:r>
              <a:rPr lang="zh-CN" altLang="en-US"/>
              <a:t>        INT            21H</a:t>
            </a:r>
            <a:endParaRPr lang="zh-CN" altLang="en-US"/>
          </a:p>
          <a:p>
            <a:r>
              <a:rPr lang="zh-CN" altLang="en-US"/>
              <a:t>CODE     ENDS</a:t>
            </a:r>
            <a:endParaRPr lang="zh-CN" altLang="en-US"/>
          </a:p>
          <a:p>
            <a:r>
              <a:rPr lang="zh-CN" altLang="en-US"/>
              <a:t>            END       START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65290" y="228600"/>
            <a:ext cx="4008120" cy="6400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" y="315595"/>
            <a:ext cx="3972560" cy="64427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527050" y="457200"/>
              <a:ext cx="1562100" cy="12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527050" y="457200"/>
                <a:ext cx="1562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33400" y="984250"/>
              <a:ext cx="1174750" cy="120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533400" y="984250"/>
                <a:ext cx="11747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57200" y="1295400"/>
              <a:ext cx="1682750" cy="317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457200" y="1295400"/>
                <a:ext cx="16827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1295400" y="1581150"/>
              <a:ext cx="2533650" cy="196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1295400" y="1581150"/>
                <a:ext cx="25336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495300" y="1943100"/>
              <a:ext cx="622300" cy="107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495300" y="1943100"/>
                <a:ext cx="6223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1244600" y="1981200"/>
              <a:ext cx="1619250" cy="69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1244600" y="1981200"/>
                <a:ext cx="1619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1162050" y="2273300"/>
              <a:ext cx="1524000" cy="317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1162050" y="2273300"/>
                <a:ext cx="1524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1149350" y="2851150"/>
              <a:ext cx="1346200" cy="508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1149350" y="2851150"/>
                <a:ext cx="1346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482600" y="3149600"/>
              <a:ext cx="106680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482600" y="3149600"/>
                <a:ext cx="1066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1200150" y="3930650"/>
              <a:ext cx="444500" cy="101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1200150" y="3930650"/>
                <a:ext cx="4445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6877050" y="2114550"/>
              <a:ext cx="1892300" cy="133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6877050" y="2114550"/>
                <a:ext cx="18923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7918450" y="4953000"/>
              <a:ext cx="476250" cy="165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7918450" y="4953000"/>
                <a:ext cx="4762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6775450" y="5340350"/>
              <a:ext cx="1936750" cy="1778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6775450" y="5340350"/>
                <a:ext cx="19367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1092200" y="4559300"/>
              <a:ext cx="1428750" cy="5905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1092200" y="4559300"/>
                <a:ext cx="14287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1168400" y="6527800"/>
              <a:ext cx="1479550" cy="889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1168400" y="6527800"/>
                <a:ext cx="14795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7886700" y="882650"/>
              <a:ext cx="1930400" cy="1651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7886700" y="882650"/>
                <a:ext cx="19304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7931150" y="1314450"/>
              <a:ext cx="2324100" cy="139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6"/>
            </p:blipFill>
            <p:spPr>
              <a:xfrm>
                <a:off x="7931150" y="1314450"/>
                <a:ext cx="23241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3" name="墨迹 22"/>
              <p14:cNvContentPartPr/>
              <p14:nvPr/>
            </p14:nvContentPartPr>
            <p14:xfrm>
              <a:off x="6889750" y="1644650"/>
              <a:ext cx="1612900" cy="228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8"/>
            </p:blipFill>
            <p:spPr>
              <a:xfrm>
                <a:off x="6889750" y="1644650"/>
                <a:ext cx="16129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4" name="墨迹 23"/>
              <p14:cNvContentPartPr/>
              <p14:nvPr/>
            </p14:nvContentPartPr>
            <p14:xfrm>
              <a:off x="6946900" y="5822950"/>
              <a:ext cx="1619250" cy="63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0"/>
            </p:blipFill>
            <p:spPr>
              <a:xfrm>
                <a:off x="6946900" y="5822950"/>
                <a:ext cx="16192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5" name="墨迹 24"/>
              <p14:cNvContentPartPr/>
              <p14:nvPr/>
            </p14:nvContentPartPr>
            <p14:xfrm>
              <a:off x="7962900" y="6191250"/>
              <a:ext cx="1993900" cy="158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2"/>
            </p:blipFill>
            <p:spPr>
              <a:xfrm>
                <a:off x="7962900" y="6191250"/>
                <a:ext cx="19939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6" name="墨迹 25"/>
              <p14:cNvContentPartPr/>
              <p14:nvPr/>
            </p14:nvContentPartPr>
            <p14:xfrm>
              <a:off x="9067800" y="6115050"/>
              <a:ext cx="228600" cy="2159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4"/>
            </p:blipFill>
            <p:spPr>
              <a:xfrm>
                <a:off x="9067800" y="6115050"/>
                <a:ext cx="228600" cy="215900"/>
              </a:xfrm>
              <a:prstGeom prst="rect"/>
            </p:spPr>
          </p:pic>
        </mc:Fallback>
      </mc:AlternateContent>
      <p:sp>
        <p:nvSpPr>
          <p:cNvPr id="27" name="文本框 26"/>
          <p:cNvSpPr txBox="1"/>
          <p:nvPr/>
        </p:nvSpPr>
        <p:spPr>
          <a:xfrm>
            <a:off x="2911475" y="2727960"/>
            <a:ext cx="3178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；从键盘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接收一个字符</a:t>
            </a:r>
            <a:r>
              <a:rPr lang="zh-CN" altLang="en-US" sz="1600">
                <a:sym typeface="+mn-ea"/>
              </a:rPr>
              <a:t>的输入，并将该字符存储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在AL</a:t>
            </a:r>
            <a:r>
              <a:rPr lang="zh-CN" altLang="en-US" sz="1600">
                <a:sym typeface="+mn-ea"/>
              </a:rPr>
              <a:t>寄存器中</a:t>
            </a:r>
            <a:endParaRPr lang="zh-CN" altLang="en-US" sz="16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83230" y="4439920"/>
            <a:ext cx="30353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algn="l">
              <a:buClrTx/>
              <a:buSzTx/>
              <a:buNone/>
            </a:pPr>
            <a:r>
              <a:rPr lang="zh-CN" altLang="en-US" sz="1600">
                <a:sym typeface="+mn-ea"/>
              </a:rPr>
              <a:t>；用于在屏幕上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显示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单个</a:t>
            </a:r>
            <a:r>
              <a:rPr lang="zh-CN" altLang="en-US" sz="1600">
                <a:sym typeface="+mn-ea"/>
              </a:rPr>
              <a:t>字符。</a:t>
            </a:r>
            <a:endParaRPr lang="zh-CN" altLang="en-US" sz="1600"/>
          </a:p>
          <a:p>
            <a:pPr marL="0" algn="l">
              <a:buClrTx/>
              <a:buSzTx/>
              <a:buNone/>
            </a:pPr>
            <a:r>
              <a:rPr lang="zh-CN" altLang="en-US" sz="1600">
                <a:sym typeface="+mn-ea"/>
              </a:rPr>
              <a:t>要求：需要将待显示的字符存放在</a:t>
            </a:r>
            <a:r>
              <a:rPr lang="zh-CN" altLang="en-US" sz="1600">
                <a:solidFill>
                  <a:srgbClr val="FF0000"/>
                </a:solidFill>
                <a:sym typeface="+mn-ea"/>
              </a:rPr>
              <a:t> DL</a:t>
            </a:r>
            <a:r>
              <a:rPr lang="zh-CN" altLang="en-US" sz="1600">
                <a:sym typeface="+mn-ea"/>
              </a:rPr>
              <a:t> 寄存器中</a:t>
            </a:r>
            <a:endParaRPr lang="zh-CN" altLang="en-US" sz="160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429250" y="-26670"/>
            <a:ext cx="21532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ym typeface="+mn-ea"/>
              </a:rPr>
              <a:t>；显示的内容通常由 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DS:DX </a:t>
            </a:r>
            <a:r>
              <a:rPr lang="zh-CN" altLang="en-US" sz="1600">
                <a:sym typeface="+mn-ea"/>
              </a:rPr>
              <a:t>所指向的内存区域中的字符串决定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字符串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必须以 $ 字符作为结束标志</a:t>
            </a:r>
            <a:endParaRPr lang="zh-CN" altLang="en-US" sz="1600">
              <a:sym typeface="+mn-ea"/>
            </a:endParaRPr>
          </a:p>
        </p:txBody>
      </p:sp>
    </p:spTree>
    <p:custDataLst>
      <p:tags r:id="rId4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425" y="119380"/>
            <a:ext cx="4463415" cy="6738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840" y="24130"/>
            <a:ext cx="3302000" cy="68338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505" y="24130"/>
            <a:ext cx="3651250" cy="66840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292100" y="800100"/>
              <a:ext cx="1212850" cy="63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292100" y="800100"/>
                <a:ext cx="1212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355600" y="228600"/>
              <a:ext cx="2921000" cy="1206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355600" y="228600"/>
                <a:ext cx="29210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317500" y="1085850"/>
              <a:ext cx="1587500" cy="31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317500" y="1085850"/>
                <a:ext cx="15875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292100" y="2279650"/>
              <a:ext cx="1174750" cy="19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292100" y="2279650"/>
                <a:ext cx="1174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361950" y="2616200"/>
              <a:ext cx="1511300" cy="6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361950" y="2616200"/>
                <a:ext cx="15113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679450" y="2819400"/>
              <a:ext cx="3797300" cy="2159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679450" y="2819400"/>
                <a:ext cx="37973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317500" y="3105150"/>
              <a:ext cx="1981200" cy="2095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7"/>
            </p:blipFill>
            <p:spPr>
              <a:xfrm>
                <a:off x="317500" y="3105150"/>
                <a:ext cx="19812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4" name="墨迹 13"/>
              <p14:cNvContentPartPr/>
              <p14:nvPr/>
            </p14:nvContentPartPr>
            <p14:xfrm>
              <a:off x="5676900" y="1339850"/>
              <a:ext cx="406400" cy="76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9"/>
            </p:blipFill>
            <p:spPr>
              <a:xfrm>
                <a:off x="5676900" y="1339850"/>
                <a:ext cx="4064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5" name="墨迹 14"/>
              <p14:cNvContentPartPr/>
              <p14:nvPr/>
            </p14:nvContentPartPr>
            <p14:xfrm>
              <a:off x="4959350" y="1651000"/>
              <a:ext cx="1282700" cy="952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1"/>
            </p:blipFill>
            <p:spPr>
              <a:xfrm>
                <a:off x="4959350" y="1651000"/>
                <a:ext cx="1282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6" name="墨迹 15"/>
              <p14:cNvContentPartPr/>
              <p14:nvPr/>
            </p14:nvContentPartPr>
            <p14:xfrm>
              <a:off x="958850" y="6134100"/>
              <a:ext cx="1587500" cy="44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3"/>
            </p:blipFill>
            <p:spPr>
              <a:xfrm>
                <a:off x="958850" y="6134100"/>
                <a:ext cx="15875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7" name="墨迹 16"/>
              <p14:cNvContentPartPr/>
              <p14:nvPr/>
            </p14:nvContentPartPr>
            <p14:xfrm>
              <a:off x="4908550" y="1917700"/>
              <a:ext cx="1333500" cy="146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5"/>
            </p:blipFill>
            <p:spPr>
              <a:xfrm>
                <a:off x="4908550" y="1917700"/>
                <a:ext cx="13335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8" name="墨迹 17"/>
              <p14:cNvContentPartPr/>
              <p14:nvPr/>
            </p14:nvContentPartPr>
            <p14:xfrm>
              <a:off x="5626100" y="5238750"/>
              <a:ext cx="476250" cy="146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7"/>
            </p:blipFill>
            <p:spPr>
              <a:xfrm>
                <a:off x="5626100" y="5238750"/>
                <a:ext cx="4762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4940300" y="5607050"/>
              <a:ext cx="1276350" cy="889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4940300" y="5607050"/>
                <a:ext cx="12763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1003300" y="6356350"/>
              <a:ext cx="1498600" cy="152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1003300" y="6356350"/>
                <a:ext cx="14986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4959350" y="5797550"/>
              <a:ext cx="1276350" cy="2413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4959350" y="5797550"/>
                <a:ext cx="12763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8813800" y="5194300"/>
              <a:ext cx="539750" cy="1206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8813800" y="5194300"/>
                <a:ext cx="5397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7943850" y="5511800"/>
              <a:ext cx="1600200" cy="2540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7943850" y="5511800"/>
                <a:ext cx="16002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8001000" y="5949950"/>
              <a:ext cx="1511300" cy="2349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8001000" y="5949950"/>
                <a:ext cx="15113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8864600" y="6350000"/>
              <a:ext cx="1816100" cy="1206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8864600" y="6350000"/>
                <a:ext cx="1816100" cy="120650"/>
              </a:xfrm>
              <a:prstGeom prst="rect"/>
            </p:spPr>
          </p:pic>
        </mc:Fallback>
      </mc:AlternateContent>
    </p:spTree>
    <p:custDataLst>
      <p:tags r:id="rId4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7965" y="288290"/>
            <a:ext cx="5649595" cy="2412365"/>
          </a:xfrm>
        </p:spPr>
        <p:txBody>
          <a:bodyPr/>
          <a:p>
            <a:pPr marL="0" indent="0">
              <a:buNone/>
            </a:pPr>
            <a:r>
              <a:rPr lang="zh-CN" altLang="en-US"/>
              <a:t>用汇编语言描述下列c程序swap(char*a,char*b)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{char t=*a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*a=*b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	*b=t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12795" y="1040765"/>
            <a:ext cx="762444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; 假设函数名为 swap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swap PROC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push bp    ; 保存旧的基址指针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mov bp, sp ; 设置新的基址指针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mov al, [bp + 4] ; 将第一个字符指针所指向的字符值加载到 al 寄存器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mov ah, [bp + 6] ; 将第二个字符指针所指向的字符值加载到 ah 寄存器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mov dl, al       ; 临时存储第一个字符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mov al, ah       ; 交换第二个字符到第一个字符位置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mov ah, dl       ; 交换临时存储的第一个字符到第二个字符位置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mov [bp + 4], al ; 将交换后的第一个字符值存储回第一个指针所指向的位置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mov [bp + 6], ah ; 将交换后的第二个字符值存储回第二个指针所指向的位置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pop bp   ; 恢复旧的基址指针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   ret      ; 返回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lang="zh-CN" altLang="en-US" sz="1600" spc="15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swap ENDP</a:t>
            </a:r>
            <a:endParaRPr lang="zh-CN" altLang="en-US" sz="1600" spc="15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393700" y="3079750"/>
              <a:ext cx="1231900" cy="2705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393700" y="3079750"/>
                <a:ext cx="1231900" cy="270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1555750" y="3028950"/>
              <a:ext cx="50800" cy="2762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1555750" y="3028950"/>
                <a:ext cx="50800" cy="276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520700" y="5378450"/>
              <a:ext cx="1073150" cy="63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520700" y="5378450"/>
                <a:ext cx="10731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1028700" y="5486400"/>
              <a:ext cx="114300" cy="2476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1028700" y="5486400"/>
                <a:ext cx="1143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419100" y="4959350"/>
              <a:ext cx="112395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419100" y="4959350"/>
                <a:ext cx="1123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971550" y="514350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971550" y="5143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850900" y="5111750"/>
              <a:ext cx="203200" cy="165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850900" y="5111750"/>
                <a:ext cx="2032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406400" y="4572000"/>
              <a:ext cx="1181100" cy="44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406400" y="4572000"/>
                <a:ext cx="11811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546100" y="4743450"/>
              <a:ext cx="63500" cy="133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546100" y="4743450"/>
                <a:ext cx="63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615950" y="4762500"/>
              <a:ext cx="101600" cy="698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615950" y="4762500"/>
                <a:ext cx="1016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730250" y="4737100"/>
              <a:ext cx="76200" cy="19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730250" y="4737100"/>
                <a:ext cx="762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781050" y="4699000"/>
              <a:ext cx="101600" cy="139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781050" y="4699000"/>
                <a:ext cx="1016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914400" y="4775200"/>
              <a:ext cx="57150" cy="6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914400" y="4775200"/>
                <a:ext cx="57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1009650" y="4724400"/>
              <a:ext cx="1270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12"/>
            </p:blipFill>
            <p:spPr>
              <a:xfrm>
                <a:off x="1009650" y="47244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9" name="墨迹 18"/>
              <p14:cNvContentPartPr/>
              <p14:nvPr/>
            </p14:nvContentPartPr>
            <p14:xfrm>
              <a:off x="1016000" y="4749800"/>
              <a:ext cx="360" cy="762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9"/>
            </p:blipFill>
            <p:spPr>
              <a:xfrm>
                <a:off x="1016000" y="4749800"/>
                <a:ext cx="36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0" name="墨迹 19"/>
              <p14:cNvContentPartPr/>
              <p14:nvPr/>
            </p14:nvContentPartPr>
            <p14:xfrm>
              <a:off x="1085850" y="4756150"/>
              <a:ext cx="360" cy="184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1"/>
            </p:blipFill>
            <p:spPr>
              <a:xfrm>
                <a:off x="1085850" y="4756150"/>
                <a:ext cx="36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1" name="墨迹 20"/>
              <p14:cNvContentPartPr/>
              <p14:nvPr/>
            </p14:nvContentPartPr>
            <p14:xfrm>
              <a:off x="1073150" y="4756150"/>
              <a:ext cx="82550" cy="1016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3"/>
            </p:blipFill>
            <p:spPr>
              <a:xfrm>
                <a:off x="1073150" y="4756150"/>
                <a:ext cx="825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2" name="墨迹 21"/>
              <p14:cNvContentPartPr/>
              <p14:nvPr/>
            </p14:nvContentPartPr>
            <p14:xfrm>
              <a:off x="1701800" y="4743450"/>
              <a:ext cx="88900" cy="1460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5"/>
            </p:blipFill>
            <p:spPr>
              <a:xfrm>
                <a:off x="1701800" y="4743450"/>
                <a:ext cx="889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1847850" y="4730750"/>
              <a:ext cx="19050" cy="127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1847850" y="4730750"/>
                <a:ext cx="190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1936750" y="4705350"/>
              <a:ext cx="6350" cy="19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1936750" y="4705350"/>
                <a:ext cx="6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1892300" y="4781550"/>
              <a:ext cx="6350" cy="571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1892300" y="4781550"/>
                <a:ext cx="63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2070100" y="4749800"/>
              <a:ext cx="146050" cy="1397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2070100" y="4749800"/>
                <a:ext cx="1460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2216150" y="4762500"/>
              <a:ext cx="139700" cy="889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2216150" y="4762500"/>
                <a:ext cx="1397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墨迹 27"/>
              <p14:cNvContentPartPr/>
              <p14:nvPr/>
            </p14:nvContentPartPr>
            <p14:xfrm>
              <a:off x="2381250" y="4756150"/>
              <a:ext cx="6350" cy="508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7"/>
            </p:blipFill>
            <p:spPr>
              <a:xfrm>
                <a:off x="2381250" y="4756150"/>
                <a:ext cx="6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墨迹 28"/>
              <p14:cNvContentPartPr/>
              <p14:nvPr/>
            </p14:nvContentPartPr>
            <p14:xfrm>
              <a:off x="2444750" y="4737100"/>
              <a:ext cx="6350" cy="1206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9"/>
            </p:blipFill>
            <p:spPr>
              <a:xfrm>
                <a:off x="2444750" y="4737100"/>
                <a:ext cx="63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2533650" y="4718050"/>
              <a:ext cx="133350" cy="177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2533650" y="4718050"/>
                <a:ext cx="133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412750" y="4318000"/>
              <a:ext cx="1143000" cy="127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3"/>
            </p:blipFill>
            <p:spPr>
              <a:xfrm>
                <a:off x="412750" y="4318000"/>
                <a:ext cx="11430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墨迹 31"/>
              <p14:cNvContentPartPr/>
              <p14:nvPr/>
            </p14:nvContentPartPr>
            <p14:xfrm>
              <a:off x="1066800" y="2794000"/>
              <a:ext cx="360" cy="4254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5"/>
            </p:blipFill>
            <p:spPr>
              <a:xfrm>
                <a:off x="1066800" y="2794000"/>
                <a:ext cx="36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3" name="墨迹 32"/>
              <p14:cNvContentPartPr/>
              <p14:nvPr/>
            </p14:nvContentPartPr>
            <p14:xfrm>
              <a:off x="1009650" y="3117850"/>
              <a:ext cx="171450" cy="1651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7"/>
            </p:blipFill>
            <p:spPr>
              <a:xfrm>
                <a:off x="1009650" y="3117850"/>
                <a:ext cx="1714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4" name="墨迹 33"/>
              <p14:cNvContentPartPr/>
              <p14:nvPr/>
            </p14:nvContentPartPr>
            <p14:xfrm>
              <a:off x="1289050" y="2622550"/>
              <a:ext cx="12700" cy="1905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9"/>
            </p:blipFill>
            <p:spPr>
              <a:xfrm>
                <a:off x="1289050" y="2622550"/>
                <a:ext cx="127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5" name="墨迹 34"/>
              <p14:cNvContentPartPr/>
              <p14:nvPr/>
            </p14:nvContentPartPr>
            <p14:xfrm>
              <a:off x="1276350" y="2647950"/>
              <a:ext cx="114300" cy="698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1"/>
            </p:blipFill>
            <p:spPr>
              <a:xfrm>
                <a:off x="1276350" y="2647950"/>
                <a:ext cx="1143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6" name="墨迹 35"/>
              <p14:cNvContentPartPr/>
              <p14:nvPr/>
            </p14:nvContentPartPr>
            <p14:xfrm>
              <a:off x="1422400" y="2654300"/>
              <a:ext cx="190500" cy="1333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3"/>
            </p:blipFill>
            <p:spPr>
              <a:xfrm>
                <a:off x="1422400" y="2654300"/>
                <a:ext cx="1905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7" name="墨迹 36"/>
              <p14:cNvContentPartPr/>
              <p14:nvPr/>
            </p14:nvContentPartPr>
            <p14:xfrm>
              <a:off x="1631950" y="2654300"/>
              <a:ext cx="82550" cy="1270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5"/>
            </p:blipFill>
            <p:spPr>
              <a:xfrm>
                <a:off x="1631950" y="2654300"/>
                <a:ext cx="825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8" name="墨迹 37"/>
              <p14:cNvContentPartPr/>
              <p14:nvPr/>
            </p14:nvContentPartPr>
            <p14:xfrm>
              <a:off x="1771650" y="2540000"/>
              <a:ext cx="76200" cy="2349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7"/>
            </p:blipFill>
            <p:spPr>
              <a:xfrm>
                <a:off x="1771650" y="2540000"/>
                <a:ext cx="762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9" name="墨迹 38"/>
              <p14:cNvContentPartPr/>
              <p14:nvPr/>
            </p14:nvContentPartPr>
            <p14:xfrm>
              <a:off x="2108200" y="2552700"/>
              <a:ext cx="101600" cy="2222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9"/>
            </p:blipFill>
            <p:spPr>
              <a:xfrm>
                <a:off x="2108200" y="2552700"/>
                <a:ext cx="1016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40" name="墨迹 39"/>
              <p14:cNvContentPartPr/>
              <p14:nvPr/>
            </p14:nvContentPartPr>
            <p14:xfrm>
              <a:off x="2222500" y="2692400"/>
              <a:ext cx="31750" cy="1905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1"/>
            </p:blipFill>
            <p:spPr>
              <a:xfrm>
                <a:off x="2222500" y="2692400"/>
                <a:ext cx="31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41" name="墨迹 40"/>
              <p14:cNvContentPartPr/>
              <p14:nvPr/>
            </p14:nvContentPartPr>
            <p14:xfrm>
              <a:off x="2241550" y="2679700"/>
              <a:ext cx="63500" cy="635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3"/>
            </p:blipFill>
            <p:spPr>
              <a:xfrm>
                <a:off x="2241550" y="2679700"/>
                <a:ext cx="63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42" name="墨迹 41"/>
              <p14:cNvContentPartPr/>
              <p14:nvPr/>
            </p14:nvContentPartPr>
            <p14:xfrm>
              <a:off x="692150" y="4368800"/>
              <a:ext cx="101600" cy="1651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5"/>
            </p:blipFill>
            <p:spPr>
              <a:xfrm>
                <a:off x="692150" y="4368800"/>
                <a:ext cx="1016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3" name="墨迹 42"/>
              <p14:cNvContentPartPr/>
              <p14:nvPr/>
            </p14:nvContentPartPr>
            <p14:xfrm>
              <a:off x="831850" y="4400550"/>
              <a:ext cx="57150" cy="1841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7"/>
            </p:blipFill>
            <p:spPr>
              <a:xfrm>
                <a:off x="831850" y="4400550"/>
                <a:ext cx="571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8" p14:bwMode="auto">
            <p14:nvContentPartPr>
              <p14:cNvPr id="44" name="墨迹 43"/>
              <p14:cNvContentPartPr/>
              <p14:nvPr/>
            </p14:nvContentPartPr>
            <p14:xfrm>
              <a:off x="895350" y="4362450"/>
              <a:ext cx="44450" cy="1016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9"/>
            </p:blipFill>
            <p:spPr>
              <a:xfrm>
                <a:off x="895350" y="4362450"/>
                <a:ext cx="444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0" p14:bwMode="auto">
            <p14:nvContentPartPr>
              <p14:cNvPr id="45" name="墨迹 44"/>
              <p14:cNvContentPartPr/>
              <p14:nvPr/>
            </p14:nvContentPartPr>
            <p14:xfrm>
              <a:off x="1568450" y="4381500"/>
              <a:ext cx="107950" cy="952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1"/>
            </p:blipFill>
            <p:spPr>
              <a:xfrm>
                <a:off x="1568450" y="4381500"/>
                <a:ext cx="1079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2" p14:bwMode="auto">
            <p14:nvContentPartPr>
              <p14:cNvPr id="46" name="墨迹 45"/>
              <p14:cNvContentPartPr/>
              <p14:nvPr/>
            </p14:nvContentPartPr>
            <p14:xfrm>
              <a:off x="1612900" y="4432300"/>
              <a:ext cx="444500" cy="190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3"/>
            </p:blipFill>
            <p:spPr>
              <a:xfrm>
                <a:off x="1612900" y="4432300"/>
                <a:ext cx="4445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4" p14:bwMode="auto">
            <p14:nvContentPartPr>
              <p14:cNvPr id="47" name="墨迹 46"/>
              <p14:cNvContentPartPr/>
              <p14:nvPr/>
            </p14:nvContentPartPr>
            <p14:xfrm>
              <a:off x="2108200" y="4387850"/>
              <a:ext cx="69850" cy="1206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5"/>
            </p:blipFill>
            <p:spPr>
              <a:xfrm>
                <a:off x="2108200" y="4387850"/>
                <a:ext cx="698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6" p14:bwMode="auto">
            <p14:nvContentPartPr>
              <p14:cNvPr id="48" name="墨迹 47"/>
              <p14:cNvContentPartPr/>
              <p14:nvPr/>
            </p14:nvContentPartPr>
            <p14:xfrm>
              <a:off x="2165350" y="4368800"/>
              <a:ext cx="63500" cy="2349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7"/>
            </p:blipFill>
            <p:spPr>
              <a:xfrm>
                <a:off x="2165350" y="4368800"/>
                <a:ext cx="635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8" p14:bwMode="auto">
            <p14:nvContentPartPr>
              <p14:cNvPr id="49" name="墨迹 48"/>
              <p14:cNvContentPartPr/>
              <p14:nvPr/>
            </p14:nvContentPartPr>
            <p14:xfrm>
              <a:off x="2222500" y="4381500"/>
              <a:ext cx="31750" cy="952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9"/>
            </p:blipFill>
            <p:spPr>
              <a:xfrm>
                <a:off x="2222500" y="4381500"/>
                <a:ext cx="317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0" p14:bwMode="auto">
            <p14:nvContentPartPr>
              <p14:cNvPr id="50" name="墨迹 49"/>
              <p14:cNvContentPartPr/>
              <p14:nvPr/>
            </p14:nvContentPartPr>
            <p14:xfrm>
              <a:off x="2355850" y="4400550"/>
              <a:ext cx="95250" cy="1079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1"/>
            </p:blipFill>
            <p:spPr>
              <a:xfrm>
                <a:off x="2355850" y="4400550"/>
                <a:ext cx="952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2" p14:bwMode="auto">
            <p14:nvContentPartPr>
              <p14:cNvPr id="51" name="墨迹 50"/>
              <p14:cNvContentPartPr/>
              <p14:nvPr/>
            </p14:nvContentPartPr>
            <p14:xfrm>
              <a:off x="2374900" y="4451350"/>
              <a:ext cx="520700" cy="254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3"/>
            </p:blipFill>
            <p:spPr>
              <a:xfrm>
                <a:off x="2374900" y="4451350"/>
                <a:ext cx="520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4" p14:bwMode="auto">
            <p14:nvContentPartPr>
              <p14:cNvPr id="52" name="墨迹 51"/>
              <p14:cNvContentPartPr/>
              <p14:nvPr/>
            </p14:nvContentPartPr>
            <p14:xfrm>
              <a:off x="2559050" y="4286250"/>
              <a:ext cx="12700" cy="825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5"/>
            </p:blipFill>
            <p:spPr>
              <a:xfrm>
                <a:off x="2559050" y="4286250"/>
                <a:ext cx="127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6" p14:bwMode="auto">
            <p14:nvContentPartPr>
              <p14:cNvPr id="53" name="墨迹 52"/>
              <p14:cNvContentPartPr/>
              <p14:nvPr/>
            </p14:nvContentPartPr>
            <p14:xfrm>
              <a:off x="2565400" y="4241800"/>
              <a:ext cx="95250" cy="1270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7"/>
            </p:blipFill>
            <p:spPr>
              <a:xfrm>
                <a:off x="2565400" y="4241800"/>
                <a:ext cx="952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8" p14:bwMode="auto">
            <p14:nvContentPartPr>
              <p14:cNvPr id="54" name="墨迹 53"/>
              <p14:cNvContentPartPr/>
              <p14:nvPr/>
            </p14:nvContentPartPr>
            <p14:xfrm>
              <a:off x="2673350" y="4241800"/>
              <a:ext cx="360" cy="1460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9"/>
            </p:blipFill>
            <p:spPr>
              <a:xfrm>
                <a:off x="2673350" y="4241800"/>
                <a:ext cx="36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0" p14:bwMode="auto">
            <p14:nvContentPartPr>
              <p14:cNvPr id="55" name="墨迹 54"/>
              <p14:cNvContentPartPr/>
              <p14:nvPr/>
            </p14:nvContentPartPr>
            <p14:xfrm>
              <a:off x="2673350" y="4203700"/>
              <a:ext cx="44450" cy="1143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1"/>
            </p:blipFill>
            <p:spPr>
              <a:xfrm>
                <a:off x="2673350" y="4203700"/>
                <a:ext cx="444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2" p14:bwMode="auto">
            <p14:nvContentPartPr>
              <p14:cNvPr id="56" name="墨迹 55"/>
              <p14:cNvContentPartPr/>
              <p14:nvPr/>
            </p14:nvContentPartPr>
            <p14:xfrm>
              <a:off x="1549400" y="4425950"/>
              <a:ext cx="165100" cy="3365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3"/>
            </p:blipFill>
            <p:spPr>
              <a:xfrm>
                <a:off x="1549400" y="4425950"/>
                <a:ext cx="1651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4" p14:bwMode="auto">
            <p14:nvContentPartPr>
              <p14:cNvPr id="57" name="墨迹 56"/>
              <p14:cNvContentPartPr/>
              <p14:nvPr/>
            </p14:nvContentPartPr>
            <p14:xfrm>
              <a:off x="1758950" y="4603750"/>
              <a:ext cx="63500" cy="36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5"/>
            </p:blipFill>
            <p:spPr>
              <a:xfrm>
                <a:off x="1758950" y="4603750"/>
                <a:ext cx="635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6" p14:bwMode="auto">
            <p14:nvContentPartPr>
              <p14:cNvPr id="58" name="墨迹 57"/>
              <p14:cNvContentPartPr/>
              <p14:nvPr/>
            </p14:nvContentPartPr>
            <p14:xfrm>
              <a:off x="1784350" y="4540250"/>
              <a:ext cx="360" cy="889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7"/>
            </p:blipFill>
            <p:spPr>
              <a:xfrm>
                <a:off x="1784350" y="4540250"/>
                <a:ext cx="36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8" p14:bwMode="auto">
            <p14:nvContentPartPr>
              <p14:cNvPr id="59" name="墨迹 58"/>
              <p14:cNvContentPartPr/>
              <p14:nvPr/>
            </p14:nvContentPartPr>
            <p14:xfrm>
              <a:off x="1828800" y="4533900"/>
              <a:ext cx="190500" cy="1651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9"/>
            </p:blipFill>
            <p:spPr>
              <a:xfrm>
                <a:off x="1828800" y="4533900"/>
                <a:ext cx="19050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0" p14:bwMode="auto">
            <p14:nvContentPartPr>
              <p14:cNvPr id="60" name="墨迹 59"/>
              <p14:cNvContentPartPr/>
              <p14:nvPr/>
            </p14:nvContentPartPr>
            <p14:xfrm>
              <a:off x="1574800" y="4768850"/>
              <a:ext cx="127000" cy="4127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1"/>
            </p:blipFill>
            <p:spPr>
              <a:xfrm>
                <a:off x="1574800" y="4768850"/>
                <a:ext cx="1270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61" name="墨迹 60"/>
              <p14:cNvContentPartPr/>
              <p14:nvPr/>
            </p14:nvContentPartPr>
            <p14:xfrm>
              <a:off x="1765300" y="5086350"/>
              <a:ext cx="82550" cy="381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3"/>
            </p:blipFill>
            <p:spPr>
              <a:xfrm>
                <a:off x="1765300" y="5086350"/>
                <a:ext cx="825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4" p14:bwMode="auto">
            <p14:nvContentPartPr>
              <p14:cNvPr id="62" name="墨迹 61"/>
              <p14:cNvContentPartPr/>
              <p14:nvPr/>
            </p14:nvContentPartPr>
            <p14:xfrm>
              <a:off x="1809750" y="5048250"/>
              <a:ext cx="360" cy="825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5"/>
            </p:blipFill>
            <p:spPr>
              <a:xfrm>
                <a:off x="1809750" y="5048250"/>
                <a:ext cx="36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6" p14:bwMode="auto">
            <p14:nvContentPartPr>
              <p14:cNvPr id="63" name="墨迹 62"/>
              <p14:cNvContentPartPr/>
              <p14:nvPr/>
            </p14:nvContentPartPr>
            <p14:xfrm>
              <a:off x="1892300" y="5010150"/>
              <a:ext cx="114300" cy="889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7"/>
            </p:blipFill>
            <p:spPr>
              <a:xfrm>
                <a:off x="1892300" y="5010150"/>
                <a:ext cx="11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8" p14:bwMode="auto">
            <p14:nvContentPartPr>
              <p14:cNvPr id="64" name="墨迹 63"/>
              <p14:cNvContentPartPr/>
              <p14:nvPr/>
            </p14:nvContentPartPr>
            <p14:xfrm>
              <a:off x="1898650" y="5003800"/>
              <a:ext cx="95250" cy="1905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9"/>
            </p:blipFill>
            <p:spPr>
              <a:xfrm>
                <a:off x="1898650" y="5003800"/>
                <a:ext cx="95250" cy="190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v</a:t>
            </a:r>
            <a:endParaRPr lang="en-US" altLang="zh-CN"/>
          </a:p>
        </p:txBody>
      </p:sp>
      <p:pic>
        <p:nvPicPr>
          <p:cNvPr id="65" name="图片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" y="198120"/>
            <a:ext cx="4840605" cy="6462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15" y="198120"/>
            <a:ext cx="4822190" cy="64382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Dk0MzliODQ5Mzc3ZDY1ZTI0ZWQ3NWJkMjdkYzllN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3005</Words>
  <Application>WPS 演示</Application>
  <PresentationFormat>宽屏</PresentationFormat>
  <Paragraphs>159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 </vt:lpstr>
      <vt:lpstr> </vt:lpstr>
      <vt:lpstr>要输出缓冲区 buffer 中存放的字符串，可以使用以下的 x86 汇编代码示例：</vt:lpstr>
      <vt:lpstr> </vt:lpstr>
      <vt:lpstr> </vt:lpstr>
      <vt:lpstr>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王皙晶</cp:lastModifiedBy>
  <cp:revision>159</cp:revision>
  <dcterms:created xsi:type="dcterms:W3CDTF">2019-06-19T02:08:00Z</dcterms:created>
  <dcterms:modified xsi:type="dcterms:W3CDTF">2024-08-08T17:56:07Z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