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在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Twitter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Facebook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Reddit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QQ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、微博等平台中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社交机器人生成的内容比比皆是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社交媒体正在变为“人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+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社交机器人”共生的生态。给当下的传播生态带来了颠覆性变化。社交机器人拥有不同程度的人格属性，既能批量生产内容，也能自动化建构社交网络，执行特定内容扩散。一项研究报告指出，</a:t>
            </a:r>
            <a:r>
              <a:rPr lang="en-US" altLang="zh-CN" dirty="0"/>
              <a:t>2020</a:t>
            </a:r>
            <a:r>
              <a:rPr lang="zh-CN" altLang="en-US" dirty="0"/>
              <a:t>年因为疫情的蔓延，社交机器人在互联网上的流量增长了</a:t>
            </a:r>
            <a:r>
              <a:rPr lang="en-US" altLang="zh-CN" dirty="0"/>
              <a:t>22.2%</a:t>
            </a:r>
            <a:r>
              <a:rPr lang="zh-CN" altLang="en-US" dirty="0"/>
              <a:t>，达到了</a:t>
            </a:r>
            <a:r>
              <a:rPr lang="en-US" altLang="zh-CN" dirty="0"/>
              <a:t>40.8%</a:t>
            </a:r>
            <a:r>
              <a:rPr lang="zh-CN" altLang="en-US" dirty="0"/>
              <a:t>的占比。社交机器人的发展势不可挡。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2E362-3921-4A25-AE5F-72CA668390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在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Twitter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Facebook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Reddit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QQ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、微博等平台中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社交机器人生成的内容比比皆是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社交媒体正在变为“人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+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社交机器人”共生的生态。给当下的传播生态带来了颠覆性变化。社交机器人拥有不同程度的人格属性，既能批量生产内容，也能自动化建构社交网络，执行特定内容扩散。一项研究报告指出，</a:t>
            </a:r>
            <a:r>
              <a:rPr lang="en-US" altLang="zh-CN" dirty="0"/>
              <a:t>2020</a:t>
            </a:r>
            <a:r>
              <a:rPr lang="zh-CN" altLang="en-US" dirty="0"/>
              <a:t>年因为疫情的蔓延，社交机器人在互联网上的流量增长了</a:t>
            </a:r>
            <a:r>
              <a:rPr lang="en-US" altLang="zh-CN" dirty="0"/>
              <a:t>22.2%</a:t>
            </a:r>
            <a:r>
              <a:rPr lang="zh-CN" altLang="en-US" dirty="0"/>
              <a:t>，达到了</a:t>
            </a:r>
            <a:r>
              <a:rPr lang="en-US" altLang="zh-CN" dirty="0"/>
              <a:t>40.8%</a:t>
            </a:r>
            <a:r>
              <a:rPr lang="zh-CN" altLang="en-US" dirty="0"/>
              <a:t>的占比。社交机器人的发展势不可挡。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2E362-3921-4A25-AE5F-72CA668390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在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Twitter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Facebook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Reddit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、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QQ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、微博等平台中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社交机器人生成的内容比比皆是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社交媒体正在变为“人</a:t>
            </a:r>
            <a:r>
              <a:rPr lang="en-US" altLang="zh-CN" dirty="0">
                <a:solidFill>
                  <a:srgbClr val="333333"/>
                </a:solidFill>
                <a:effectLst/>
                <a:latin typeface="-apple-system"/>
              </a:rPr>
              <a:t>+</a:t>
            </a:r>
            <a:r>
              <a:rPr lang="zh-CN" altLang="en-US" dirty="0">
                <a:solidFill>
                  <a:srgbClr val="333333"/>
                </a:solidFill>
                <a:effectLst/>
                <a:latin typeface="-apple-system"/>
              </a:rPr>
              <a:t>社交机器人”共生的生态。给当下的传播生态带来了颠覆性变化。社交机器人拥有不同程度的人格属性，既能批量生产内容，也能自动化建构社交网络，执行特定内容扩散。一项研究报告指出，</a:t>
            </a:r>
            <a:r>
              <a:rPr lang="en-US" altLang="zh-CN" dirty="0"/>
              <a:t>2020</a:t>
            </a:r>
            <a:r>
              <a:rPr lang="zh-CN" altLang="en-US" dirty="0"/>
              <a:t>年因为疫情的蔓延，社交机器人在互联网上的流量增长了</a:t>
            </a:r>
            <a:r>
              <a:rPr lang="en-US" altLang="zh-CN" dirty="0"/>
              <a:t>22.2%</a:t>
            </a:r>
            <a:r>
              <a:rPr lang="zh-CN" altLang="en-US" dirty="0"/>
              <a:t>，达到了</a:t>
            </a:r>
            <a:r>
              <a:rPr lang="en-US" altLang="zh-CN" dirty="0"/>
              <a:t>40.8%</a:t>
            </a:r>
            <a:r>
              <a:rPr lang="zh-CN" altLang="en-US" dirty="0"/>
              <a:t>的占比。社交机器人的发展势不可挡。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2E362-3921-4A25-AE5F-72CA668390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1058778"/>
            <a:ext cx="12192000" cy="0"/>
          </a:xfrm>
          <a:prstGeom prst="line">
            <a:avLst/>
          </a:prstGeom>
          <a:ln w="38100">
            <a:solidFill>
              <a:srgbClr val="31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手动输入 5"/>
          <p:cNvSpPr/>
          <p:nvPr/>
        </p:nvSpPr>
        <p:spPr>
          <a:xfrm rot="5400000">
            <a:off x="3362589" y="-3230391"/>
            <a:ext cx="789267" cy="75195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416 w 10000"/>
              <a:gd name="connsiteY0-2" fmla="*/ 573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416 w 10000"/>
              <a:gd name="connsiteY4-10" fmla="*/ 573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416" y="57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139" y="6858"/>
                  <a:pt x="277" y="3715"/>
                  <a:pt x="416" y="573"/>
                </a:cubicBezTo>
                <a:close/>
              </a:path>
            </a:pathLst>
          </a:cu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4810" y="259715"/>
            <a:ext cx="6908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ICStega</a:t>
            </a:r>
            <a:endParaRPr 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530" y="1361440"/>
            <a:ext cx="11916410" cy="4939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ICStega: Image Captioning-based Semantically Controllable Linguistic Steganography</a:t>
            </a:r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5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Xilong Wang</a:t>
            </a:r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Yaofei Wang, Kejiang Chen, Jinyang Ding, Weiming Zhang, Nenghai Yu</a:t>
            </a:r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Submitted to ICASSP 2023</a:t>
            </a:r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(1) Created a new application scenario for linguistic steganography, where the secret messages are transmitted by sending the image-stego text pairs to social media, thus enhancing behavior security.</a:t>
            </a:r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(2) Unlike most previous steganography approaches, based on image captioning, the stego text of our method is semantically controllable, which can describe images in words.</a:t>
            </a:r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(3)To improve the semantic accuracy and further control the semantic expression of stego text, we proposed an optimized strategy to build the candidate pool.</a:t>
            </a:r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1058778"/>
            <a:ext cx="12192000" cy="0"/>
          </a:xfrm>
          <a:prstGeom prst="line">
            <a:avLst/>
          </a:prstGeom>
          <a:ln w="38100">
            <a:solidFill>
              <a:srgbClr val="31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手动输入 5"/>
          <p:cNvSpPr/>
          <p:nvPr/>
        </p:nvSpPr>
        <p:spPr>
          <a:xfrm rot="5400000">
            <a:off x="3362589" y="-3230391"/>
            <a:ext cx="789267" cy="751957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416 w 10000"/>
              <a:gd name="connsiteY0-2" fmla="*/ 573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416 w 10000"/>
              <a:gd name="connsiteY4-10" fmla="*/ 573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416" y="57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139" y="6858"/>
                  <a:pt x="277" y="3715"/>
                  <a:pt x="416" y="573"/>
                </a:cubicBezTo>
                <a:close/>
              </a:path>
            </a:pathLst>
          </a:cu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4810" y="259715"/>
            <a:ext cx="6908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TEE-DFL</a:t>
            </a:r>
            <a:endParaRPr 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530" y="1361440"/>
            <a:ext cx="11916410" cy="4592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TEE-Assisted Robust and Communication-efficient Decentralized Federated Learning</a:t>
            </a:r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Minghong Fang, </a:t>
            </a:r>
            <a:r>
              <a:rPr lang="en-US" altLang="zh-CN" sz="225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Xilong Wang</a:t>
            </a:r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Neil Zhenqiang Gong</a:t>
            </a:r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Targeted on USENIX Security 2023</a:t>
            </a:r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(1) Combined the ring-all-reduce (RAR) architecture with decentralized federated learning, so as to reduce the communication cost and break the communication bottleneck.</a:t>
            </a:r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(2) Implemented trusted execution environment (TEE) based solution to decentralized federated learning, which can totally defend model poisoning attacks.</a:t>
            </a:r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(3) Proposed communication-efficient and robust implementations for median and trim-mean, which is able to approximate median and trim-mean from streaming data.</a:t>
            </a:r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1058778"/>
            <a:ext cx="12192000" cy="0"/>
          </a:xfrm>
          <a:prstGeom prst="line">
            <a:avLst/>
          </a:prstGeom>
          <a:ln w="38100">
            <a:solidFill>
              <a:srgbClr val="3143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手动输入 5"/>
          <p:cNvSpPr/>
          <p:nvPr/>
        </p:nvSpPr>
        <p:spPr>
          <a:xfrm rot="5400000">
            <a:off x="4177665" y="-4045585"/>
            <a:ext cx="789305" cy="914971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416 w 10000"/>
              <a:gd name="connsiteY0-2" fmla="*/ 573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416 w 10000"/>
              <a:gd name="connsiteY4-10" fmla="*/ 573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416" y="57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139" y="6858"/>
                  <a:pt x="277" y="3715"/>
                  <a:pt x="416" y="573"/>
                </a:cubicBezTo>
                <a:close/>
              </a:path>
            </a:pathLst>
          </a:cu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4810" y="259715"/>
            <a:ext cx="89833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Social bot-based tweet steganography</a:t>
            </a:r>
            <a:endParaRPr 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530" y="1361440"/>
            <a:ext cx="11916410" cy="4939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Undergaraduate Research Program</a:t>
            </a:r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I’m the </a:t>
            </a:r>
            <a:r>
              <a:rPr lang="en-US" altLang="zh-CN" sz="225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leader</a:t>
            </a:r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of the project</a:t>
            </a:r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(1) Successfully built a social bot who can automatically tweet, retweet, like, comment,</a:t>
            </a:r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etc, making it indistinguishable from normal users.</a:t>
            </a:r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(2) Proposed a social bot-based covert communication system. Unlike traditional</a:t>
            </a:r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steganography who is done manually, we can save much time by employing social bot to perform steganography automatically.</a:t>
            </a:r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250" dirty="0">
                <a:solidFill>
                  <a:srgbClr val="31437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(3) Reproduced and optimized the text summarization technique. We built a web crawler to obtain news on web pages and generated summaries automatically, thus disguising our social bot as a news summarizer so as to improve behavioral security</a:t>
            </a:r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sz="2250" dirty="0">
              <a:solidFill>
                <a:srgbClr val="31437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25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Was awarded as National Chiefly Supported Project (highest award)</a:t>
            </a:r>
            <a:endParaRPr lang="en-US" altLang="zh-CN" sz="225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EzZDE1MWRlOTQ1ZjIwYjFlYzRjZjBkNjE4MzYyNW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2110</Words>
  <Application>WPS 演示</Application>
  <PresentationFormat>宽屏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-apple-system</vt:lpstr>
      <vt:lpstr>Segoe Print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王熙隆</cp:lastModifiedBy>
  <cp:revision>2</cp:revision>
  <dcterms:created xsi:type="dcterms:W3CDTF">2023-02-02T13:20:57Z</dcterms:created>
  <dcterms:modified xsi:type="dcterms:W3CDTF">2023-02-02T13:33:50Z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B94BAADA5D1E4AC9A7F1C51D485491E3</vt:lpwstr>
  </property>
  <property fmtid="{D5CDD505-2E9C-101B-9397-08002B2CF9AE}" pid="3" name="KSOProductBuildVer">
    <vt:lpwstr>2052-11.1.0.13703</vt:lpwstr>
  </property>
</Properties>
</file>