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D7D31"/>
    <a:srgbClr val="71A6DB"/>
    <a:srgbClr val="F6F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BDB4-8CDD-473F-B7C3-4F7391389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B625C-E84B-4D87-A23A-6CDCA5FEB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CA725-0C41-4F01-8DE7-FCD1CA853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D279-2F25-4511-92D4-2F0B7AE95144}" type="datetimeFigureOut">
              <a:rPr lang="en-SG" smtClean="0"/>
              <a:t>11/3/2022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7F0C4-DC67-40BD-BF8C-EBEB59B0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714BC-3BD0-4274-9572-C555C12D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699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B952-80B5-4AD6-AB11-3D6BB4142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636DE-236B-4283-B8C5-E5ACE13C8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DD009-E534-4C46-AF36-A9E9BE81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D279-2F25-4511-92D4-2F0B7AE95144}" type="datetimeFigureOut">
              <a:rPr lang="en-SG" smtClean="0"/>
              <a:t>11/3/2022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669EB-6E2E-4D4A-8B92-F9696C08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40D03-2101-42AF-8F1A-6447EC9B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229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8B05C-2505-4803-9506-7AE329337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0A838-C5A5-4AD3-840C-BA9F09651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D9AAB-A7A0-467A-BB14-AFF1D3742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D279-2F25-4511-92D4-2F0B7AE95144}" type="datetimeFigureOut">
              <a:rPr lang="en-SG" smtClean="0"/>
              <a:t>11/3/2022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58E1A-8C9F-4873-8982-8DF7C596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BE4E3-6E04-4459-9DDA-4D43F2FF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028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5AA2-CE42-466A-9B38-F8A661B3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04829-F220-480C-87A3-B63218EE4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1585E-1B38-47E1-B6BA-74BFBF20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D279-2F25-4511-92D4-2F0B7AE95144}" type="datetimeFigureOut">
              <a:rPr lang="en-SG" smtClean="0"/>
              <a:t>11/3/2022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F718C-680F-4066-9AFA-09C090AD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4F6E7-ACA6-4C0D-A2B4-F35EA334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75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11DF-EBFD-4D30-A4E0-0478EB2F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8512B-10DA-4FA4-AEB2-2445F9EA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64C31-93AA-451A-A6AE-809A106B1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D279-2F25-4511-92D4-2F0B7AE95144}" type="datetimeFigureOut">
              <a:rPr lang="en-SG" smtClean="0"/>
              <a:t>11/3/2022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305B3-87B9-439B-AD01-70FC88B5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B52A2-A02D-47F4-BF37-5794272E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34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1981-22BD-4EC5-968F-C0102095F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5CC29-43E9-4971-B569-32CE19E4F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C729B-47A6-4739-86F1-5E742A622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7B85E-3744-4B21-9C91-8F5B9F5E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D279-2F25-4511-92D4-2F0B7AE95144}" type="datetimeFigureOut">
              <a:rPr lang="en-SG" smtClean="0"/>
              <a:t>11/3/2022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B8622-DE25-4611-8D94-E122442E5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B2807-D6AC-4A38-AC28-D118A61C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481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EC58-F79A-4E57-84D6-53E34833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09904-12C4-41AD-AC70-9992AD5A8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511E7-D627-4612-83FC-8CDB9DD59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059C5-B5B9-42E3-ADCD-5B49E9F77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84D6B-595F-4737-A876-40FAA7579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1BD34-1CB1-46CD-8777-1A369CAD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D279-2F25-4511-92D4-2F0B7AE95144}" type="datetimeFigureOut">
              <a:rPr lang="en-SG" smtClean="0"/>
              <a:t>11/3/2022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D0C864-1B12-4AFC-ACD4-7183488FC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B2571-FDCB-4472-BD0F-7458E699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456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8F3B-4CD8-48C1-8059-A74AA5A9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A78D1-9FC0-46E3-85D5-81A860334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D279-2F25-4511-92D4-2F0B7AE95144}" type="datetimeFigureOut">
              <a:rPr lang="en-SG" smtClean="0"/>
              <a:t>11/3/2022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A8B9E-9CFC-483D-A9D7-467A4DC6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D27C2-E31D-4C32-A3F8-CC44B917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320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DF4B5-34BC-47F8-9E23-CDDCB1B3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D279-2F25-4511-92D4-2F0B7AE95144}" type="datetimeFigureOut">
              <a:rPr lang="en-SG" smtClean="0"/>
              <a:t>11/3/2022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3E3D1-5D45-4A05-8C6D-1B1D2621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2971C-ECD5-4941-925A-B57A4237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360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08B1-B29E-4A52-A4E9-16050C711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BF536-FD72-43BC-98CA-36467B140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8D265-2F8F-4948-9A9A-6E47383B0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E36C5-42CA-447F-857F-0165C089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D279-2F25-4511-92D4-2F0B7AE95144}" type="datetimeFigureOut">
              <a:rPr lang="en-SG" smtClean="0"/>
              <a:t>11/3/2022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8FF75-ED1B-45A6-863D-85F49EC5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EB553-8445-4F24-B5E7-C50DC8BF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562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9D59-E55E-4906-853C-40B81199E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E073E-F841-4C09-9B7F-7BEE43CAC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6DCBD-1D6A-4B62-95C1-B2BB53AE6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E0CCE-FE73-4C95-B24A-1D4811A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D279-2F25-4511-92D4-2F0B7AE95144}" type="datetimeFigureOut">
              <a:rPr lang="en-SG" smtClean="0"/>
              <a:t>11/3/2022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68575-0769-4403-A824-82C460F4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BE640-535E-49A8-ACF9-A5EE8AC4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384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19106-9CDC-48DC-9140-5F367850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421CC-E0B4-42C5-BFB0-FC2479980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A055A-9C38-4851-832F-F4039429B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9D279-2F25-4511-92D4-2F0B7AE95144}" type="datetimeFigureOut">
              <a:rPr lang="en-SG" smtClean="0"/>
              <a:t>11/3/2022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2A5A5-84C0-426B-A056-E7D4B8CA3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774BF-93E3-46F6-9E3B-B31679B94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60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D578E0-84B1-49DA-A652-59262F3246DA}"/>
              </a:ext>
            </a:extLst>
          </p:cNvPr>
          <p:cNvSpPr/>
          <p:nvPr/>
        </p:nvSpPr>
        <p:spPr>
          <a:xfrm>
            <a:off x="3658309" y="427892"/>
            <a:ext cx="1544320" cy="55541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TPM</a:t>
            </a:r>
            <a:endParaRPr lang="en-SG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16061F4-3B3F-4883-8BA7-1F6995A1C48B}"/>
              </a:ext>
            </a:extLst>
          </p:cNvPr>
          <p:cNvSpPr/>
          <p:nvPr/>
        </p:nvSpPr>
        <p:spPr>
          <a:xfrm>
            <a:off x="3658309" y="5008406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tpm2-tss</a:t>
            </a:r>
            <a:endParaRPr lang="en-SG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35D407-07F5-4F80-9D16-905D1D25DBB4}"/>
              </a:ext>
            </a:extLst>
          </p:cNvPr>
          <p:cNvCxnSpPr>
            <a:cxnSpLocks/>
            <a:stCxn id="79" idx="2"/>
            <a:endCxn id="10" idx="0"/>
          </p:cNvCxnSpPr>
          <p:nvPr/>
        </p:nvCxnSpPr>
        <p:spPr>
          <a:xfrm>
            <a:off x="4430469" y="3298246"/>
            <a:ext cx="0" cy="171016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0EBA7C6-599A-459D-B712-C8B52074B5F1}"/>
              </a:ext>
            </a:extLst>
          </p:cNvPr>
          <p:cNvSpPr/>
          <p:nvPr/>
        </p:nvSpPr>
        <p:spPr>
          <a:xfrm>
            <a:off x="1341829" y="5008406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Mbed</a:t>
            </a:r>
            <a:r>
              <a:rPr lang="en-US" dirty="0"/>
              <a:t> TLS</a:t>
            </a:r>
            <a:endParaRPr lang="en-SG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318632E-BF3A-4E45-8928-3079BF81E9BD}"/>
              </a:ext>
            </a:extLst>
          </p:cNvPr>
          <p:cNvSpPr/>
          <p:nvPr/>
        </p:nvSpPr>
        <p:spPr>
          <a:xfrm>
            <a:off x="3658309" y="5804696"/>
            <a:ext cx="1544320" cy="5554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en-SG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1355021-0BF7-4DF9-8D0A-DFB35DB64A24}"/>
              </a:ext>
            </a:extLst>
          </p:cNvPr>
          <p:cNvCxnSpPr>
            <a:stCxn id="36" idx="1"/>
            <a:endCxn id="33" idx="2"/>
          </p:cNvCxnSpPr>
          <p:nvPr/>
        </p:nvCxnSpPr>
        <p:spPr>
          <a:xfrm rot="10800000">
            <a:off x="2113989" y="5563821"/>
            <a:ext cx="1544320" cy="518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D4DC536-E693-444C-8BDD-3BF53D2E7E66}"/>
              </a:ext>
            </a:extLst>
          </p:cNvPr>
          <p:cNvCxnSpPr>
            <a:cxnSpLocks/>
            <a:stCxn id="10" idx="1"/>
            <a:endCxn id="33" idx="3"/>
          </p:cNvCxnSpPr>
          <p:nvPr/>
        </p:nvCxnSpPr>
        <p:spPr>
          <a:xfrm flipH="1">
            <a:off x="2886149" y="5286113"/>
            <a:ext cx="77216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BD3D2CA-5A89-4E3B-B5E7-6BC517A2CF8D}"/>
              </a:ext>
            </a:extLst>
          </p:cNvPr>
          <p:cNvSpPr txBox="1"/>
          <p:nvPr/>
        </p:nvSpPr>
        <p:spPr>
          <a:xfrm>
            <a:off x="7726326" y="222340"/>
            <a:ext cx="427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800" dirty="0"/>
              <a:t>https://github.com/wxleong/tpm2-mbedtls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A28D8CA-230B-4280-96FE-A5C84866F5E9}"/>
              </a:ext>
            </a:extLst>
          </p:cNvPr>
          <p:cNvCxnSpPr>
            <a:stCxn id="36" idx="0"/>
            <a:endCxn id="10" idx="2"/>
          </p:cNvCxnSpPr>
          <p:nvPr/>
        </p:nvCxnSpPr>
        <p:spPr>
          <a:xfrm flipV="1">
            <a:off x="4430469" y="5563820"/>
            <a:ext cx="0" cy="24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98198DE4-75AC-4EAA-AD8E-9CDDB29E40C7}"/>
              </a:ext>
            </a:extLst>
          </p:cNvPr>
          <p:cNvSpPr/>
          <p:nvPr/>
        </p:nvSpPr>
        <p:spPr>
          <a:xfrm>
            <a:off x="1538177" y="1081648"/>
            <a:ext cx="4479852" cy="2390990"/>
          </a:xfrm>
          <a:prstGeom prst="roundRect">
            <a:avLst>
              <a:gd name="adj" fmla="val 5192"/>
            </a:avLst>
          </a:prstGeom>
          <a:gradFill flip="none" rotWithShape="1">
            <a:gsLst>
              <a:gs pos="0">
                <a:srgbClr val="71A6DB">
                  <a:alpha val="0"/>
                </a:srgb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Kernel Space</a:t>
            </a:r>
            <a:endParaRPr lang="en-SG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ED176B61-5FA6-42F2-B1A3-449D0EA6B912}"/>
              </a:ext>
            </a:extLst>
          </p:cNvPr>
          <p:cNvSpPr/>
          <p:nvPr/>
        </p:nvSpPr>
        <p:spPr>
          <a:xfrm>
            <a:off x="3658309" y="1971186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TIS (PTP)</a:t>
            </a:r>
            <a:endParaRPr lang="en-SG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8F288D7-E3DF-4B70-A5D7-E155E4D3CCD9}"/>
              </a:ext>
            </a:extLst>
          </p:cNvPr>
          <p:cNvSpPr/>
          <p:nvPr/>
        </p:nvSpPr>
        <p:spPr>
          <a:xfrm>
            <a:off x="3658309" y="2742832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Node</a:t>
            </a:r>
            <a:endParaRPr lang="en-SG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B967187-86F9-4783-B885-004E10E263D6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4430469" y="2526600"/>
            <a:ext cx="0" cy="21623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06E4802-B86C-4512-A128-A4004EFC0EF7}"/>
              </a:ext>
            </a:extLst>
          </p:cNvPr>
          <p:cNvCxnSpPr>
            <a:cxnSpLocks/>
            <a:stCxn id="78" idx="0"/>
            <a:endCxn id="82" idx="2"/>
          </p:cNvCxnSpPr>
          <p:nvPr/>
        </p:nvCxnSpPr>
        <p:spPr>
          <a:xfrm flipV="1">
            <a:off x="4430469" y="1754953"/>
            <a:ext cx="0" cy="21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B232534-1EB3-443A-9017-D809FD013A8D}"/>
              </a:ext>
            </a:extLst>
          </p:cNvPr>
          <p:cNvSpPr/>
          <p:nvPr/>
        </p:nvSpPr>
        <p:spPr>
          <a:xfrm>
            <a:off x="3658309" y="1199539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 Driver</a:t>
            </a:r>
            <a:endParaRPr lang="en-SG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B7D7351-C43A-45F9-96C1-3D3A4C18C890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4430469" y="983306"/>
            <a:ext cx="0" cy="21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3D948BA6-7DCB-4193-B6FA-0898F2391A95}"/>
              </a:ext>
            </a:extLst>
          </p:cNvPr>
          <p:cNvSpPr/>
          <p:nvPr/>
        </p:nvSpPr>
        <p:spPr>
          <a:xfrm>
            <a:off x="9564104" y="6176049"/>
            <a:ext cx="511780" cy="18406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E1A4854-B64B-4747-847A-91166AA84B1E}"/>
              </a:ext>
            </a:extLst>
          </p:cNvPr>
          <p:cNvSpPr txBox="1"/>
          <p:nvPr/>
        </p:nvSpPr>
        <p:spPr>
          <a:xfrm>
            <a:off x="10075884" y="6082403"/>
            <a:ext cx="2029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component</a:t>
            </a:r>
          </a:p>
        </p:txBody>
      </p:sp>
    </p:spTree>
    <p:extLst>
      <p:ext uri="{BB962C8B-B14F-4D97-AF65-F5344CB8AC3E}">
        <p14:creationId xmlns:p14="http://schemas.microsoft.com/office/powerpoint/2010/main" val="71309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18B58E-E155-46D4-B2E1-8000EE82A740}"/>
              </a:ext>
            </a:extLst>
          </p:cNvPr>
          <p:cNvSpPr/>
          <p:nvPr/>
        </p:nvSpPr>
        <p:spPr>
          <a:xfrm>
            <a:off x="1538177" y="1088736"/>
            <a:ext cx="4479852" cy="2390990"/>
          </a:xfrm>
          <a:prstGeom prst="roundRect">
            <a:avLst>
              <a:gd name="adj" fmla="val 5192"/>
            </a:avLst>
          </a:prstGeom>
          <a:gradFill flip="none" rotWithShape="1">
            <a:gsLst>
              <a:gs pos="0">
                <a:srgbClr val="71A6DB">
                  <a:alpha val="0"/>
                </a:srgb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Kernel Space</a:t>
            </a:r>
            <a:endParaRPr lang="en-SG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16061F4-3B3F-4883-8BA7-1F6995A1C48B}"/>
              </a:ext>
            </a:extLst>
          </p:cNvPr>
          <p:cNvSpPr/>
          <p:nvPr/>
        </p:nvSpPr>
        <p:spPr>
          <a:xfrm>
            <a:off x="3658309" y="5015494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libtpm2tss.a</a:t>
            </a:r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CC3A26-332F-4291-A4BB-493111780DF0}"/>
              </a:ext>
            </a:extLst>
          </p:cNvPr>
          <p:cNvSpPr txBox="1"/>
          <p:nvPr/>
        </p:nvSpPr>
        <p:spPr>
          <a:xfrm>
            <a:off x="5716211" y="4924577"/>
            <a:ext cx="1211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decoupled</a:t>
            </a:r>
          </a:p>
          <a:p>
            <a:r>
              <a:rPr lang="en-US" dirty="0"/>
              <a:t>SAPI/ESAPI</a:t>
            </a:r>
            <a:endParaRPr lang="en-SG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0EBA7C6-599A-459D-B712-C8B52074B5F1}"/>
              </a:ext>
            </a:extLst>
          </p:cNvPr>
          <p:cNvSpPr/>
          <p:nvPr/>
        </p:nvSpPr>
        <p:spPr>
          <a:xfrm>
            <a:off x="1341829" y="5015494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Mbed</a:t>
            </a:r>
            <a:r>
              <a:rPr lang="en-US" dirty="0"/>
              <a:t> TLS</a:t>
            </a:r>
            <a:endParaRPr lang="en-SG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641173A-AE9A-417B-BC2D-958843309A14}"/>
              </a:ext>
            </a:extLst>
          </p:cNvPr>
          <p:cNvCxnSpPr>
            <a:cxnSpLocks/>
          </p:cNvCxnSpPr>
          <p:nvPr/>
        </p:nvCxnSpPr>
        <p:spPr>
          <a:xfrm flipH="1">
            <a:off x="2886149" y="5082321"/>
            <a:ext cx="772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318632E-BF3A-4E45-8928-3079BF81E9BD}"/>
              </a:ext>
            </a:extLst>
          </p:cNvPr>
          <p:cNvSpPr/>
          <p:nvPr/>
        </p:nvSpPr>
        <p:spPr>
          <a:xfrm>
            <a:off x="3658309" y="5811784"/>
            <a:ext cx="1544320" cy="5554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en-SG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1355021-0BF7-4DF9-8D0A-DFB35DB64A24}"/>
              </a:ext>
            </a:extLst>
          </p:cNvPr>
          <p:cNvCxnSpPr>
            <a:stCxn id="36" idx="1"/>
            <a:endCxn id="33" idx="2"/>
          </p:cNvCxnSpPr>
          <p:nvPr/>
        </p:nvCxnSpPr>
        <p:spPr>
          <a:xfrm rot="10800000">
            <a:off x="2113989" y="5570909"/>
            <a:ext cx="1544320" cy="518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D4DC536-E693-444C-8BDD-3BF53D2E7E66}"/>
              </a:ext>
            </a:extLst>
          </p:cNvPr>
          <p:cNvCxnSpPr>
            <a:cxnSpLocks/>
          </p:cNvCxnSpPr>
          <p:nvPr/>
        </p:nvCxnSpPr>
        <p:spPr>
          <a:xfrm flipH="1">
            <a:off x="2886149" y="5472566"/>
            <a:ext cx="77216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571E6F7-8662-4B20-8F29-BDF2E3D35665}"/>
              </a:ext>
            </a:extLst>
          </p:cNvPr>
          <p:cNvSpPr txBox="1"/>
          <p:nvPr/>
        </p:nvSpPr>
        <p:spPr>
          <a:xfrm>
            <a:off x="6859709" y="264856"/>
            <a:ext cx="504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800" dirty="0"/>
              <a:t>https://github.com/wxleong/tpm2-embedded-linux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E08617E-B22D-41F6-8603-B6C3E6CA4820}"/>
              </a:ext>
            </a:extLst>
          </p:cNvPr>
          <p:cNvSpPr/>
          <p:nvPr/>
        </p:nvSpPr>
        <p:spPr>
          <a:xfrm>
            <a:off x="3658309" y="1978274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TIS (PTP)</a:t>
            </a:r>
            <a:endParaRPr lang="en-SG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A355EBF-F925-4590-AE90-0D2BBB32F47E}"/>
              </a:ext>
            </a:extLst>
          </p:cNvPr>
          <p:cNvSpPr/>
          <p:nvPr/>
        </p:nvSpPr>
        <p:spPr>
          <a:xfrm>
            <a:off x="3658309" y="434980"/>
            <a:ext cx="1544320" cy="55541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TPM</a:t>
            </a:r>
            <a:endParaRPr lang="en-SG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54157F5-27EB-4209-AC9F-90E96F634F2C}"/>
              </a:ext>
            </a:extLst>
          </p:cNvPr>
          <p:cNvSpPr/>
          <p:nvPr/>
        </p:nvSpPr>
        <p:spPr>
          <a:xfrm>
            <a:off x="3658309" y="2749920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Node</a:t>
            </a:r>
            <a:endParaRPr lang="en-SG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005ACD1-46B7-4054-BBED-1CE1C7E9D878}"/>
              </a:ext>
            </a:extLst>
          </p:cNvPr>
          <p:cNvCxnSpPr>
            <a:cxnSpLocks/>
            <a:stCxn id="32" idx="2"/>
            <a:endCxn id="37" idx="0"/>
          </p:cNvCxnSpPr>
          <p:nvPr/>
        </p:nvCxnSpPr>
        <p:spPr>
          <a:xfrm>
            <a:off x="4430469" y="2533688"/>
            <a:ext cx="0" cy="21623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46D6EF-347D-43E2-BA7E-06FA149117DD}"/>
              </a:ext>
            </a:extLst>
          </p:cNvPr>
          <p:cNvCxnSpPr>
            <a:cxnSpLocks/>
            <a:stCxn id="32" idx="0"/>
            <a:endCxn id="49" idx="2"/>
          </p:cNvCxnSpPr>
          <p:nvPr/>
        </p:nvCxnSpPr>
        <p:spPr>
          <a:xfrm flipV="1">
            <a:off x="4430469" y="1762041"/>
            <a:ext cx="0" cy="21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49782C-292F-46DA-933E-EC8187EC7089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>
          <a:xfrm>
            <a:off x="4430469" y="3305334"/>
            <a:ext cx="0" cy="171016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38D6567-0DD5-4843-8C4D-756AF0E0747F}"/>
              </a:ext>
            </a:extLst>
          </p:cNvPr>
          <p:cNvCxnSpPr/>
          <p:nvPr/>
        </p:nvCxnSpPr>
        <p:spPr>
          <a:xfrm flipV="1">
            <a:off x="4430469" y="5570908"/>
            <a:ext cx="0" cy="24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AA2DC8-8283-4AFA-ABF2-AD0500C4A023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5202629" y="5256370"/>
            <a:ext cx="223858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6107135-125D-4599-8031-183512496334}"/>
              </a:ext>
            </a:extLst>
          </p:cNvPr>
          <p:cNvSpPr/>
          <p:nvPr/>
        </p:nvSpPr>
        <p:spPr>
          <a:xfrm>
            <a:off x="7441216" y="4978663"/>
            <a:ext cx="1908346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tpm2-tss</a:t>
            </a:r>
            <a:endParaRPr lang="en-SG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7ACC2DE-B081-46CB-9350-BED82BE61C25}"/>
              </a:ext>
            </a:extLst>
          </p:cNvPr>
          <p:cNvSpPr/>
          <p:nvPr/>
        </p:nvSpPr>
        <p:spPr>
          <a:xfrm>
            <a:off x="3658309" y="1206627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 Driver</a:t>
            </a:r>
            <a:endParaRPr lang="en-SG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B4F0259-6DA7-4A77-9B64-DA2EC9A8F729}"/>
              </a:ext>
            </a:extLst>
          </p:cNvPr>
          <p:cNvCxnSpPr>
            <a:cxnSpLocks/>
            <a:stCxn id="49" idx="0"/>
            <a:endCxn id="34" idx="2"/>
          </p:cNvCxnSpPr>
          <p:nvPr/>
        </p:nvCxnSpPr>
        <p:spPr>
          <a:xfrm flipV="1">
            <a:off x="4430469" y="990394"/>
            <a:ext cx="0" cy="21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BC0D399-F01F-417B-8B98-B8EF676C658B}"/>
              </a:ext>
            </a:extLst>
          </p:cNvPr>
          <p:cNvSpPr/>
          <p:nvPr/>
        </p:nvSpPr>
        <p:spPr>
          <a:xfrm>
            <a:off x="9564104" y="6176049"/>
            <a:ext cx="511780" cy="18406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631A41-37F3-4C2A-A5A2-DEBF9FEE4DC9}"/>
              </a:ext>
            </a:extLst>
          </p:cNvPr>
          <p:cNvSpPr txBox="1"/>
          <p:nvPr/>
        </p:nvSpPr>
        <p:spPr>
          <a:xfrm>
            <a:off x="10075884" y="6082403"/>
            <a:ext cx="2029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component</a:t>
            </a:r>
          </a:p>
        </p:txBody>
      </p:sp>
    </p:spTree>
    <p:extLst>
      <p:ext uri="{BB962C8B-B14F-4D97-AF65-F5344CB8AC3E}">
        <p14:creationId xmlns:p14="http://schemas.microsoft.com/office/powerpoint/2010/main" val="308460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5B324A2-C6DF-43AA-B3BA-196E634C8C51}"/>
              </a:ext>
            </a:extLst>
          </p:cNvPr>
          <p:cNvSpPr/>
          <p:nvPr/>
        </p:nvSpPr>
        <p:spPr>
          <a:xfrm>
            <a:off x="1538177" y="716826"/>
            <a:ext cx="4479852" cy="1564070"/>
          </a:xfrm>
          <a:prstGeom prst="roundRect">
            <a:avLst>
              <a:gd name="adj" fmla="val 5192"/>
            </a:avLst>
          </a:prstGeom>
          <a:gradFill flip="none" rotWithShape="1">
            <a:gsLst>
              <a:gs pos="0">
                <a:srgbClr val="71A6DB">
                  <a:alpha val="0"/>
                </a:srgb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Kernel Space</a:t>
            </a:r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64E2EB-5549-41E3-985A-63D06CC9155A}"/>
              </a:ext>
            </a:extLst>
          </p:cNvPr>
          <p:cNvSpPr/>
          <p:nvPr/>
        </p:nvSpPr>
        <p:spPr>
          <a:xfrm>
            <a:off x="3658309" y="3151294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libtpm2tis.a</a:t>
            </a:r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D578E0-84B1-49DA-A652-59262F3246DA}"/>
              </a:ext>
            </a:extLst>
          </p:cNvPr>
          <p:cNvSpPr/>
          <p:nvPr/>
        </p:nvSpPr>
        <p:spPr>
          <a:xfrm>
            <a:off x="3658309" y="63070"/>
            <a:ext cx="1544320" cy="55541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TPM</a:t>
            </a:r>
            <a:endParaRPr lang="en-SG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D425E4-5B47-48A8-BDB8-5E392A619075}"/>
              </a:ext>
            </a:extLst>
          </p:cNvPr>
          <p:cNvSpPr/>
          <p:nvPr/>
        </p:nvSpPr>
        <p:spPr>
          <a:xfrm>
            <a:off x="1341829" y="3159864"/>
            <a:ext cx="1544320" cy="55541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 Mock</a:t>
            </a:r>
            <a:endParaRPr lang="en-S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6F8A01-932C-4005-9342-2D4245E70F8B}"/>
              </a:ext>
            </a:extLst>
          </p:cNvPr>
          <p:cNvSpPr/>
          <p:nvPr/>
        </p:nvSpPr>
        <p:spPr>
          <a:xfrm>
            <a:off x="3658309" y="3923350"/>
            <a:ext cx="1544320" cy="5554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TIS Wrapper</a:t>
            </a:r>
            <a:endParaRPr lang="en-S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B34482-C7E1-4B2F-A8FA-FC19ED0F4E4B}"/>
              </a:ext>
            </a:extLst>
          </p:cNvPr>
          <p:cNvSpPr/>
          <p:nvPr/>
        </p:nvSpPr>
        <p:spPr>
          <a:xfrm>
            <a:off x="3658309" y="4695406"/>
            <a:ext cx="1544320" cy="5554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TCTI</a:t>
            </a:r>
            <a:endParaRPr lang="en-S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F0BBCA-4719-48B0-BE14-198A2FA93559}"/>
              </a:ext>
            </a:extLst>
          </p:cNvPr>
          <p:cNvSpPr/>
          <p:nvPr/>
        </p:nvSpPr>
        <p:spPr>
          <a:xfrm>
            <a:off x="3658309" y="2379238"/>
            <a:ext cx="1544320" cy="5554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 Wrapper</a:t>
            </a:r>
            <a:endParaRPr lang="en-SG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16061F4-3B3F-4883-8BA7-1F6995A1C48B}"/>
              </a:ext>
            </a:extLst>
          </p:cNvPr>
          <p:cNvSpPr/>
          <p:nvPr/>
        </p:nvSpPr>
        <p:spPr>
          <a:xfrm>
            <a:off x="3658309" y="5467462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libtpm2tss.a</a:t>
            </a:r>
            <a:endParaRPr lang="en-S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D942AA-537C-45C8-8990-4CD1786AA40A}"/>
              </a:ext>
            </a:extLst>
          </p:cNvPr>
          <p:cNvSpPr/>
          <p:nvPr/>
        </p:nvSpPr>
        <p:spPr>
          <a:xfrm>
            <a:off x="7441215" y="3151292"/>
            <a:ext cx="1908347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 kernel TPM device driver</a:t>
            </a:r>
            <a:endParaRPr lang="en-SG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4A5AED-2C23-4810-809D-B97BC4A22F13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202629" y="3428999"/>
            <a:ext cx="2238586" cy="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BDFA27-9E68-4C6B-AEF3-D5628EEAF970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5202629" y="5745169"/>
            <a:ext cx="223858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68D288-93FE-4FD1-A8B5-0BAFDAC37D06}"/>
              </a:ext>
            </a:extLst>
          </p:cNvPr>
          <p:cNvSpPr txBox="1"/>
          <p:nvPr/>
        </p:nvSpPr>
        <p:spPr>
          <a:xfrm>
            <a:off x="5724803" y="3059667"/>
            <a:ext cx="117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decoupled</a:t>
            </a:r>
            <a:endParaRPr lang="en-SG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32132E-6E7B-4FB9-81CC-658B47B09E56}"/>
              </a:ext>
            </a:extLst>
          </p:cNvPr>
          <p:cNvCxnSpPr>
            <a:stCxn id="9" idx="2"/>
            <a:endCxn id="4" idx="0"/>
          </p:cNvCxnSpPr>
          <p:nvPr/>
        </p:nvCxnSpPr>
        <p:spPr>
          <a:xfrm>
            <a:off x="4430469" y="2934652"/>
            <a:ext cx="0" cy="216642"/>
          </a:xfrm>
          <a:prstGeom prst="straightConnector1">
            <a:avLst/>
          </a:prstGeom>
          <a:ln>
            <a:solidFill>
              <a:srgbClr val="4472C4"/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B05A75-0BB8-41D5-8307-972AB76159C9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430469" y="4478764"/>
            <a:ext cx="0" cy="2166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35D407-07F5-4F80-9D16-905D1D25DBB4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4430469" y="5250820"/>
            <a:ext cx="0" cy="2166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AB484B2-4437-4F6F-B823-B464248E896F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430469" y="3706708"/>
            <a:ext cx="0" cy="216642"/>
          </a:xfrm>
          <a:prstGeom prst="straightConnector1">
            <a:avLst/>
          </a:prstGeom>
          <a:ln>
            <a:solidFill>
              <a:srgbClr val="ED7D3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0EBA7C6-599A-459D-B712-C8B52074B5F1}"/>
              </a:ext>
            </a:extLst>
          </p:cNvPr>
          <p:cNvSpPr/>
          <p:nvPr/>
        </p:nvSpPr>
        <p:spPr>
          <a:xfrm>
            <a:off x="1341829" y="5467462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Mbed</a:t>
            </a:r>
            <a:r>
              <a:rPr lang="en-US" dirty="0"/>
              <a:t> TLS</a:t>
            </a:r>
            <a:endParaRPr lang="en-SG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641173A-AE9A-417B-BC2D-958843309A14}"/>
              </a:ext>
            </a:extLst>
          </p:cNvPr>
          <p:cNvCxnSpPr>
            <a:cxnSpLocks/>
          </p:cNvCxnSpPr>
          <p:nvPr/>
        </p:nvCxnSpPr>
        <p:spPr>
          <a:xfrm flipH="1">
            <a:off x="2886149" y="5534289"/>
            <a:ext cx="772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318632E-BF3A-4E45-8928-3079BF81E9BD}"/>
              </a:ext>
            </a:extLst>
          </p:cNvPr>
          <p:cNvSpPr/>
          <p:nvPr/>
        </p:nvSpPr>
        <p:spPr>
          <a:xfrm>
            <a:off x="3658309" y="6239516"/>
            <a:ext cx="1544320" cy="5554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en-SG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0DD8262-A516-4699-A81D-599868D7422B}"/>
              </a:ext>
            </a:extLst>
          </p:cNvPr>
          <p:cNvCxnSpPr>
            <a:cxnSpLocks/>
            <a:stCxn id="34" idx="2"/>
            <a:endCxn id="53" idx="0"/>
          </p:cNvCxnSpPr>
          <p:nvPr/>
        </p:nvCxnSpPr>
        <p:spPr>
          <a:xfrm>
            <a:off x="4430469" y="1390540"/>
            <a:ext cx="0" cy="2166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1355021-0BF7-4DF9-8D0A-DFB35DB64A24}"/>
              </a:ext>
            </a:extLst>
          </p:cNvPr>
          <p:cNvCxnSpPr>
            <a:stCxn id="36" idx="1"/>
            <a:endCxn id="33" idx="2"/>
          </p:cNvCxnSpPr>
          <p:nvPr/>
        </p:nvCxnSpPr>
        <p:spPr>
          <a:xfrm rot="10800000">
            <a:off x="2113989" y="6022877"/>
            <a:ext cx="1544320" cy="4943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D4DC536-E693-444C-8BDD-3BF53D2E7E66}"/>
              </a:ext>
            </a:extLst>
          </p:cNvPr>
          <p:cNvCxnSpPr>
            <a:cxnSpLocks/>
          </p:cNvCxnSpPr>
          <p:nvPr/>
        </p:nvCxnSpPr>
        <p:spPr>
          <a:xfrm flipH="1">
            <a:off x="2886149" y="5924534"/>
            <a:ext cx="77216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1AEFF5-9ECE-44AE-A895-82B6BAC88037}"/>
              </a:ext>
            </a:extLst>
          </p:cNvPr>
          <p:cNvSpPr txBox="1"/>
          <p:nvPr/>
        </p:nvSpPr>
        <p:spPr>
          <a:xfrm>
            <a:off x="6859709" y="264856"/>
            <a:ext cx="452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800" dirty="0"/>
              <a:t>https://github.com/wxleong/tpm2-embedded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13AAA6-F096-4715-83E0-C1C202103A75}"/>
              </a:ext>
            </a:extLst>
          </p:cNvPr>
          <p:cNvCxnSpPr>
            <a:cxnSpLocks/>
            <a:stCxn id="36" idx="0"/>
            <a:endCxn id="10" idx="2"/>
          </p:cNvCxnSpPr>
          <p:nvPr/>
        </p:nvCxnSpPr>
        <p:spPr>
          <a:xfrm flipV="1">
            <a:off x="4430469" y="6022876"/>
            <a:ext cx="0" cy="21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C9C80F7-614D-4296-BDF5-D4321D4A8D54}"/>
              </a:ext>
            </a:extLst>
          </p:cNvPr>
          <p:cNvSpPr/>
          <p:nvPr/>
        </p:nvSpPr>
        <p:spPr>
          <a:xfrm>
            <a:off x="7441216" y="5467462"/>
            <a:ext cx="1908346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tpm2-tss</a:t>
            </a:r>
            <a:endParaRPr lang="en-SG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13914C9-4769-4366-B0E6-B36951149C74}"/>
              </a:ext>
            </a:extLst>
          </p:cNvPr>
          <p:cNvSpPr/>
          <p:nvPr/>
        </p:nvSpPr>
        <p:spPr>
          <a:xfrm>
            <a:off x="3658309" y="835126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 Driver</a:t>
            </a:r>
            <a:endParaRPr lang="en-SG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AA5E50-64D5-4D1B-9611-40A81E6C631E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>
            <a:off x="4430469" y="618484"/>
            <a:ext cx="0" cy="2166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EEF5960-E134-4AD8-A84E-E82F818402E8}"/>
              </a:ext>
            </a:extLst>
          </p:cNvPr>
          <p:cNvSpPr/>
          <p:nvPr/>
        </p:nvSpPr>
        <p:spPr>
          <a:xfrm>
            <a:off x="3658309" y="1607182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Node</a:t>
            </a:r>
            <a:endParaRPr lang="en-SG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38F28F7-9811-4619-879C-FF7957632070}"/>
              </a:ext>
            </a:extLst>
          </p:cNvPr>
          <p:cNvSpPr txBox="1"/>
          <p:nvPr/>
        </p:nvSpPr>
        <p:spPr>
          <a:xfrm>
            <a:off x="5715030" y="5422003"/>
            <a:ext cx="1211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decoupled</a:t>
            </a:r>
          </a:p>
          <a:p>
            <a:r>
              <a:rPr lang="en-US" dirty="0"/>
              <a:t>SAPI/ESAPI</a:t>
            </a:r>
            <a:endParaRPr lang="en-SG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17B92EC-17A4-485B-B9BE-3152A1E7DBCE}"/>
              </a:ext>
            </a:extLst>
          </p:cNvPr>
          <p:cNvSpPr/>
          <p:nvPr/>
        </p:nvSpPr>
        <p:spPr>
          <a:xfrm>
            <a:off x="9564104" y="5817063"/>
            <a:ext cx="511780" cy="18406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7853951-5D59-4F1A-8F38-6B48DD281C71}"/>
              </a:ext>
            </a:extLst>
          </p:cNvPr>
          <p:cNvSpPr txBox="1"/>
          <p:nvPr/>
        </p:nvSpPr>
        <p:spPr>
          <a:xfrm>
            <a:off x="10075884" y="5723417"/>
            <a:ext cx="2076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component</a:t>
            </a:r>
          </a:p>
          <a:p>
            <a:r>
              <a:rPr lang="en-US" dirty="0"/>
              <a:t>Adaptation</a:t>
            </a:r>
          </a:p>
          <a:p>
            <a:r>
              <a:rPr lang="en-US" dirty="0"/>
              <a:t>Platform dependent</a:t>
            </a:r>
            <a:endParaRPr lang="en-SG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58F005E-8925-44FA-A480-C7DEA789CF90}"/>
              </a:ext>
            </a:extLst>
          </p:cNvPr>
          <p:cNvSpPr/>
          <p:nvPr/>
        </p:nvSpPr>
        <p:spPr>
          <a:xfrm>
            <a:off x="9564104" y="6093405"/>
            <a:ext cx="511780" cy="18406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13076BA7-587C-4102-B476-4B1DC95577E1}"/>
              </a:ext>
            </a:extLst>
          </p:cNvPr>
          <p:cNvSpPr/>
          <p:nvPr/>
        </p:nvSpPr>
        <p:spPr>
          <a:xfrm>
            <a:off x="5845387" y="4104640"/>
            <a:ext cx="1496906" cy="823013"/>
          </a:xfrm>
          <a:prstGeom prst="wedgeRoundRectCallout">
            <a:avLst>
              <a:gd name="adj1" fmla="val -84181"/>
              <a:gd name="adj2" fmla="val 5262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Override TCTI_DEVICE</a:t>
            </a:r>
            <a:endParaRPr lang="en-SG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5C30DFB-FB18-4FBC-9875-FDA90842136B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2886149" y="3429001"/>
            <a:ext cx="772160" cy="857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8CABCC3-AF33-49A1-969A-019D091529CF}"/>
              </a:ext>
            </a:extLst>
          </p:cNvPr>
          <p:cNvSpPr/>
          <p:nvPr/>
        </p:nvSpPr>
        <p:spPr>
          <a:xfrm>
            <a:off x="129284" y="2379238"/>
            <a:ext cx="1544320" cy="55541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 Driver</a:t>
            </a:r>
            <a:endParaRPr lang="en-SG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EB062FB-0D5D-453B-9F42-FB4B7E75E951}"/>
              </a:ext>
            </a:extLst>
          </p:cNvPr>
          <p:cNvCxnSpPr>
            <a:cxnSpLocks/>
            <a:stCxn id="7" idx="1"/>
            <a:endCxn id="37" idx="2"/>
          </p:cNvCxnSpPr>
          <p:nvPr/>
        </p:nvCxnSpPr>
        <p:spPr>
          <a:xfrm rot="10800000">
            <a:off x="901445" y="2934653"/>
            <a:ext cx="2756865" cy="12664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3D6B4C8-75C5-4B0E-AC29-D69778D2AA8A}"/>
              </a:ext>
            </a:extLst>
          </p:cNvPr>
          <p:cNvCxnSpPr>
            <a:cxnSpLocks/>
            <a:stCxn id="37" idx="0"/>
            <a:endCxn id="53" idx="1"/>
          </p:cNvCxnSpPr>
          <p:nvPr/>
        </p:nvCxnSpPr>
        <p:spPr>
          <a:xfrm rot="5400000" flipH="1" flipV="1">
            <a:off x="2032702" y="753632"/>
            <a:ext cx="494349" cy="2756865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BD7150B-3435-43BD-8108-7691B22224D0}"/>
              </a:ext>
            </a:extLst>
          </p:cNvPr>
          <p:cNvSpPr txBox="1"/>
          <p:nvPr/>
        </p:nvSpPr>
        <p:spPr>
          <a:xfrm>
            <a:off x="1673604" y="3879788"/>
            <a:ext cx="136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init</a:t>
            </a:r>
            <a:r>
              <a:rPr lang="en-US" dirty="0"/>
              <a:t> / release</a:t>
            </a:r>
            <a:endParaRPr lang="en-SG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CD606B-B87E-46B5-B7DE-1140206517D8}"/>
              </a:ext>
            </a:extLst>
          </p:cNvPr>
          <p:cNvSpPr txBox="1"/>
          <p:nvPr/>
        </p:nvSpPr>
        <p:spPr>
          <a:xfrm>
            <a:off x="2296304" y="2329118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tx</a:t>
            </a:r>
            <a:r>
              <a:rPr lang="en-US" dirty="0"/>
              <a:t> / </a:t>
            </a:r>
            <a:r>
              <a:rPr lang="en-US" dirty="0" err="1"/>
              <a:t>rx</a:t>
            </a:r>
            <a:endParaRPr lang="en-SG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6892955-6300-4FF1-A7D9-EF445AA2F693}"/>
              </a:ext>
            </a:extLst>
          </p:cNvPr>
          <p:cNvCxnSpPr>
            <a:stCxn id="9" idx="1"/>
            <a:endCxn id="37" idx="3"/>
          </p:cNvCxnSpPr>
          <p:nvPr/>
        </p:nvCxnSpPr>
        <p:spPr>
          <a:xfrm flipH="1">
            <a:off x="1673604" y="2656945"/>
            <a:ext cx="1984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7B22965-117A-4FBA-A967-84152443DB47}"/>
              </a:ext>
            </a:extLst>
          </p:cNvPr>
          <p:cNvSpPr/>
          <p:nvPr/>
        </p:nvSpPr>
        <p:spPr>
          <a:xfrm>
            <a:off x="9568041" y="6369747"/>
            <a:ext cx="511780" cy="18406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53836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119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WenXin Leong</dc:creator>
  <cp:lastModifiedBy>WenXin Leong</cp:lastModifiedBy>
  <cp:revision>66</cp:revision>
  <dcterms:created xsi:type="dcterms:W3CDTF">2021-12-29T01:47:00Z</dcterms:created>
  <dcterms:modified xsi:type="dcterms:W3CDTF">2022-03-11T02:14:23Z</dcterms:modified>
</cp:coreProperties>
</file>