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6DB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DB4-8CDD-473F-B7C3-4F739138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B625C-E84B-4D87-A23A-6CDCA5FE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A725-0C41-4F01-8DE7-FCD1CA85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F0C4-DC67-40BD-BF8C-EBEB59B0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14BC-3BD0-4274-9572-C555C12D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99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B952-80B5-4AD6-AB11-3D6BB414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636DE-236B-4283-B8C5-E5ACE13C8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D009-E534-4C46-AF36-A9E9BE81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69EB-6E2E-4D4A-8B92-F9696C08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0D03-2101-42AF-8F1A-6447EC9B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29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8B05C-2505-4803-9506-7AE329337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A838-C5A5-4AD3-840C-BA9F09651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9AAB-A7A0-467A-BB14-AFF1D374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58E1A-8C9F-4873-8982-8DF7C596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E4E3-6E04-4459-9DDA-4D43F2FF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2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5AA2-CE42-466A-9B38-F8A661B3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4829-F220-480C-87A3-B63218EE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585E-1B38-47E1-B6BA-74BFBF20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718C-680F-4066-9AFA-09C090A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F6E7-ACA6-4C0D-A2B4-F35EA334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7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11DF-EBFD-4D30-A4E0-0478EB2F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512B-10DA-4FA4-AEB2-2445F9EA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4C31-93AA-451A-A6AE-809A106B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05B3-87B9-439B-AD01-70FC88B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B52A2-A02D-47F4-BF37-5794272E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4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1981-22BD-4EC5-968F-C010209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CC29-43E9-4971-B569-32CE19E4F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C729B-47A6-4739-86F1-5E742A62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7B85E-3744-4B21-9C91-8F5B9F5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8622-DE25-4611-8D94-E122442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B2807-D6AC-4A38-AC28-D118A61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48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EC58-F79A-4E57-84D6-53E34833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9904-12C4-41AD-AC70-9992AD5A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511E7-D627-4612-83FC-8CDB9DD59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059C5-B5B9-42E3-ADCD-5B49E9F77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84D6B-595F-4737-A876-40FAA7579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1BD34-1CB1-46CD-8777-1A369CAD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0C864-1B12-4AFC-ACD4-7183488F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B2571-FDCB-4472-BD0F-7458E699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5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8F3B-4CD8-48C1-8059-A74AA5A9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A78D1-9FC0-46E3-85D5-81A86033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A8B9E-9CFC-483D-A9D7-467A4DC6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D27C2-E31D-4C32-A3F8-CC44B917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20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DF4B5-34BC-47F8-9E23-CDDCB1B3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3E3D1-5D45-4A05-8C6D-1B1D2621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971C-ECD5-4941-925A-B57A4237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60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08B1-B29E-4A52-A4E9-16050C71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F536-FD72-43BC-98CA-36467B14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8D265-2F8F-4948-9A9A-6E47383B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E36C5-42CA-447F-857F-0165C08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8FF75-ED1B-45A6-863D-85F49EC5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EB553-8445-4F24-B5E7-C50DC8B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562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D59-E55E-4906-853C-40B81199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E073E-F841-4C09-9B7F-7BEE43CA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DCBD-1D6A-4B62-95C1-B2BB53AE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E0CCE-FE73-4C95-B24A-1D4811A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68575-0769-4403-A824-82C460F4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BE640-535E-49A8-ACF9-A5EE8AC4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38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19106-9CDC-48DC-9140-5F367850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421CC-E0B4-42C5-BFB0-FC2479980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055A-9C38-4851-832F-F4039429B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D279-2F25-4511-92D4-2F0B7AE95144}" type="datetimeFigureOut">
              <a:rPr lang="en-SG" smtClean="0"/>
              <a:t>4/3/2022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A5A5-84C0-426B-A056-E7D4B8CA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74BF-93E3-46F6-9E3B-B31679B94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B6DF-F802-44B5-A2F6-F94B97C1A9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6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578E0-84B1-49DA-A652-59262F3246DA}"/>
              </a:ext>
            </a:extLst>
          </p:cNvPr>
          <p:cNvSpPr/>
          <p:nvPr/>
        </p:nvSpPr>
        <p:spPr>
          <a:xfrm>
            <a:off x="3658309" y="427892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00840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5D407-07F5-4F80-9D16-905D1D25DBB4}"/>
              </a:ext>
            </a:extLst>
          </p:cNvPr>
          <p:cNvCxnSpPr>
            <a:cxnSpLocks/>
            <a:stCxn id="79" idx="2"/>
            <a:endCxn id="10" idx="0"/>
          </p:cNvCxnSpPr>
          <p:nvPr/>
        </p:nvCxnSpPr>
        <p:spPr>
          <a:xfrm>
            <a:off x="4430469" y="3298246"/>
            <a:ext cx="0" cy="17101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00840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580469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5563821"/>
            <a:ext cx="1544320" cy="518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  <a:stCxn id="10" idx="1"/>
            <a:endCxn id="33" idx="3"/>
          </p:cNvCxnSpPr>
          <p:nvPr/>
        </p:nvCxnSpPr>
        <p:spPr>
          <a:xfrm flipH="1">
            <a:off x="2886149" y="5286113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D3D2CA-5A89-4E3B-B5E7-6BC517A2CF8D}"/>
              </a:ext>
            </a:extLst>
          </p:cNvPr>
          <p:cNvSpPr txBox="1"/>
          <p:nvPr/>
        </p:nvSpPr>
        <p:spPr>
          <a:xfrm>
            <a:off x="7726326" y="222340"/>
            <a:ext cx="427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https://github.com/wxleong/tpm2-mbedtls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28D8CA-230B-4280-96FE-A5C84866F5E9}"/>
              </a:ext>
            </a:extLst>
          </p:cNvPr>
          <p:cNvCxnSpPr>
            <a:stCxn id="36" idx="0"/>
            <a:endCxn id="10" idx="2"/>
          </p:cNvCxnSpPr>
          <p:nvPr/>
        </p:nvCxnSpPr>
        <p:spPr>
          <a:xfrm flipV="1">
            <a:off x="4430469" y="5563820"/>
            <a:ext cx="0" cy="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8198DE4-75AC-4EAA-AD8E-9CDDB29E40C7}"/>
              </a:ext>
            </a:extLst>
          </p:cNvPr>
          <p:cNvSpPr/>
          <p:nvPr/>
        </p:nvSpPr>
        <p:spPr>
          <a:xfrm>
            <a:off x="1538177" y="1081648"/>
            <a:ext cx="4479852" cy="239099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D176B61-5FA6-42F2-B1A3-449D0EA6B912}"/>
              </a:ext>
            </a:extLst>
          </p:cNvPr>
          <p:cNvSpPr/>
          <p:nvPr/>
        </p:nvSpPr>
        <p:spPr>
          <a:xfrm>
            <a:off x="3658309" y="197118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8F288D7-E3DF-4B70-A5D7-E155E4D3CCD9}"/>
              </a:ext>
            </a:extLst>
          </p:cNvPr>
          <p:cNvSpPr/>
          <p:nvPr/>
        </p:nvSpPr>
        <p:spPr>
          <a:xfrm>
            <a:off x="3658309" y="274283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967187-86F9-4783-B885-004E10E263D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4430469" y="2526600"/>
            <a:ext cx="0" cy="2162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6E4802-B86C-4512-A128-A4004EFC0EF7}"/>
              </a:ext>
            </a:extLst>
          </p:cNvPr>
          <p:cNvCxnSpPr>
            <a:cxnSpLocks/>
            <a:stCxn id="78" idx="0"/>
            <a:endCxn id="82" idx="2"/>
          </p:cNvCxnSpPr>
          <p:nvPr/>
        </p:nvCxnSpPr>
        <p:spPr>
          <a:xfrm flipV="1">
            <a:off x="4430469" y="1754953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B232534-1EB3-443A-9017-D809FD013A8D}"/>
              </a:ext>
            </a:extLst>
          </p:cNvPr>
          <p:cNvSpPr/>
          <p:nvPr/>
        </p:nvSpPr>
        <p:spPr>
          <a:xfrm>
            <a:off x="3658309" y="1199539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7D7351-C43A-45F9-96C1-3D3A4C18C890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30469" y="983306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D948BA6-7DCB-4193-B6FA-0898F2391A95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1A4854-B64B-4747-847A-91166AA84B1E}"/>
              </a:ext>
            </a:extLst>
          </p:cNvPr>
          <p:cNvSpPr txBox="1"/>
          <p:nvPr/>
        </p:nvSpPr>
        <p:spPr>
          <a:xfrm>
            <a:off x="10075884" y="6082403"/>
            <a:ext cx="20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To develop</a:t>
            </a:r>
            <a:endParaRPr lang="en-SG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05832C1-B91D-4426-9AC6-FC13F178D83F}"/>
              </a:ext>
            </a:extLst>
          </p:cNvPr>
          <p:cNvSpPr/>
          <p:nvPr/>
        </p:nvSpPr>
        <p:spPr>
          <a:xfrm>
            <a:off x="9564104" y="6452391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309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18B58E-E155-46D4-B2E1-8000EE82A740}"/>
              </a:ext>
            </a:extLst>
          </p:cNvPr>
          <p:cNvSpPr/>
          <p:nvPr/>
        </p:nvSpPr>
        <p:spPr>
          <a:xfrm>
            <a:off x="1538177" y="1088736"/>
            <a:ext cx="4479852" cy="239099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0154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TSS + TCTI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C3A26-332F-4291-A4BB-493111780DF0}"/>
              </a:ext>
            </a:extLst>
          </p:cNvPr>
          <p:cNvSpPr txBox="1"/>
          <p:nvPr/>
        </p:nvSpPr>
        <p:spPr>
          <a:xfrm>
            <a:off x="5716211" y="4924577"/>
            <a:ext cx="12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</a:t>
            </a:r>
          </a:p>
          <a:p>
            <a:r>
              <a:rPr lang="en-US" dirty="0"/>
              <a:t>SAPI/ESAPI</a:t>
            </a:r>
            <a:endParaRPr lang="en-SG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0154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41173A-AE9A-417B-BC2D-958843309A14}"/>
              </a:ext>
            </a:extLst>
          </p:cNvPr>
          <p:cNvCxnSpPr>
            <a:cxnSpLocks/>
          </p:cNvCxnSpPr>
          <p:nvPr/>
        </p:nvCxnSpPr>
        <p:spPr>
          <a:xfrm flipH="1">
            <a:off x="2886149" y="5082321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5811784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5570909"/>
            <a:ext cx="1544320" cy="518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</p:cNvCxnSpPr>
          <p:nvPr/>
        </p:nvCxnSpPr>
        <p:spPr>
          <a:xfrm flipH="1">
            <a:off x="2886149" y="5472566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71E6F7-8662-4B20-8F29-BDF2E3D35665}"/>
              </a:ext>
            </a:extLst>
          </p:cNvPr>
          <p:cNvSpPr txBox="1"/>
          <p:nvPr/>
        </p:nvSpPr>
        <p:spPr>
          <a:xfrm>
            <a:off x="6859709" y="264856"/>
            <a:ext cx="504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https://github.com/wxleong/tpm2-embedded-linux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08617E-B22D-41F6-8603-B6C3E6CA4820}"/>
              </a:ext>
            </a:extLst>
          </p:cNvPr>
          <p:cNvSpPr/>
          <p:nvPr/>
        </p:nvSpPr>
        <p:spPr>
          <a:xfrm>
            <a:off x="3658309" y="197827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A355EBF-F925-4590-AE90-0D2BBB32F47E}"/>
              </a:ext>
            </a:extLst>
          </p:cNvPr>
          <p:cNvSpPr/>
          <p:nvPr/>
        </p:nvSpPr>
        <p:spPr>
          <a:xfrm>
            <a:off x="3658309" y="434980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4157F5-27EB-4209-AC9F-90E96F634F2C}"/>
              </a:ext>
            </a:extLst>
          </p:cNvPr>
          <p:cNvSpPr/>
          <p:nvPr/>
        </p:nvSpPr>
        <p:spPr>
          <a:xfrm>
            <a:off x="3658309" y="2749920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05ACD1-46B7-4054-BBED-1CE1C7E9D878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4430469" y="2533688"/>
            <a:ext cx="0" cy="21623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46D6EF-347D-43E2-BA7E-06FA149117DD}"/>
              </a:ext>
            </a:extLst>
          </p:cNvPr>
          <p:cNvCxnSpPr>
            <a:cxnSpLocks/>
            <a:stCxn id="32" idx="0"/>
            <a:endCxn id="49" idx="2"/>
          </p:cNvCxnSpPr>
          <p:nvPr/>
        </p:nvCxnSpPr>
        <p:spPr>
          <a:xfrm flipV="1">
            <a:off x="4430469" y="1762041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49782C-292F-46DA-933E-EC8187EC7089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>
            <a:off x="4430469" y="3305334"/>
            <a:ext cx="0" cy="171016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8D6567-0DD5-4843-8C4D-756AF0E0747F}"/>
              </a:ext>
            </a:extLst>
          </p:cNvPr>
          <p:cNvCxnSpPr/>
          <p:nvPr/>
        </p:nvCxnSpPr>
        <p:spPr>
          <a:xfrm flipV="1">
            <a:off x="4430469" y="5570908"/>
            <a:ext cx="0" cy="24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AA2DC8-8283-4AFA-ABF2-AD0500C4A023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202629" y="5256370"/>
            <a:ext cx="22385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6107135-125D-4599-8031-183512496334}"/>
              </a:ext>
            </a:extLst>
          </p:cNvPr>
          <p:cNvSpPr/>
          <p:nvPr/>
        </p:nvSpPr>
        <p:spPr>
          <a:xfrm>
            <a:off x="7441216" y="4978663"/>
            <a:ext cx="1908346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ACC2DE-B081-46CB-9350-BED82BE61C25}"/>
              </a:ext>
            </a:extLst>
          </p:cNvPr>
          <p:cNvSpPr/>
          <p:nvPr/>
        </p:nvSpPr>
        <p:spPr>
          <a:xfrm>
            <a:off x="3658309" y="1206627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4F0259-6DA7-4A77-9B64-DA2EC9A8F729}"/>
              </a:ext>
            </a:extLst>
          </p:cNvPr>
          <p:cNvCxnSpPr>
            <a:cxnSpLocks/>
            <a:stCxn id="49" idx="0"/>
            <a:endCxn id="34" idx="2"/>
          </p:cNvCxnSpPr>
          <p:nvPr/>
        </p:nvCxnSpPr>
        <p:spPr>
          <a:xfrm flipV="1">
            <a:off x="4430469" y="990394"/>
            <a:ext cx="0" cy="21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BC0D399-F01F-417B-8B98-B8EF676C658B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631A41-37F3-4C2A-A5A2-DEBF9FEE4DC9}"/>
              </a:ext>
            </a:extLst>
          </p:cNvPr>
          <p:cNvSpPr txBox="1"/>
          <p:nvPr/>
        </p:nvSpPr>
        <p:spPr>
          <a:xfrm>
            <a:off x="10075884" y="6082403"/>
            <a:ext cx="20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To develop</a:t>
            </a:r>
            <a:endParaRPr lang="en-SG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CD5BA39-EAB4-4A0E-A780-CB4D22647682}"/>
              </a:ext>
            </a:extLst>
          </p:cNvPr>
          <p:cNvSpPr/>
          <p:nvPr/>
        </p:nvSpPr>
        <p:spPr>
          <a:xfrm>
            <a:off x="9564104" y="6452391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46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5B324A2-C6DF-43AA-B3BA-196E634C8C51}"/>
              </a:ext>
            </a:extLst>
          </p:cNvPr>
          <p:cNvSpPr/>
          <p:nvPr/>
        </p:nvSpPr>
        <p:spPr>
          <a:xfrm>
            <a:off x="1538177" y="716826"/>
            <a:ext cx="4479852" cy="1564070"/>
          </a:xfrm>
          <a:prstGeom prst="roundRect">
            <a:avLst>
              <a:gd name="adj" fmla="val 5192"/>
            </a:avLst>
          </a:prstGeom>
          <a:gradFill flip="none" rotWithShape="1">
            <a:gsLst>
              <a:gs pos="0">
                <a:srgbClr val="71A6DB">
                  <a:alpha val="0"/>
                </a:srgb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Kernel Space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64E2EB-5549-41E3-985A-63D06CC9155A}"/>
              </a:ext>
            </a:extLst>
          </p:cNvPr>
          <p:cNvSpPr/>
          <p:nvPr/>
        </p:nvSpPr>
        <p:spPr>
          <a:xfrm>
            <a:off x="3658309" y="3151294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(PTP)</a:t>
            </a:r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578E0-84B1-49DA-A652-59262F3246DA}"/>
              </a:ext>
            </a:extLst>
          </p:cNvPr>
          <p:cNvSpPr/>
          <p:nvPr/>
        </p:nvSpPr>
        <p:spPr>
          <a:xfrm>
            <a:off x="3658309" y="63070"/>
            <a:ext cx="1544320" cy="55541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</a:t>
            </a:r>
            <a:endParaRPr lang="en-S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D425E4-5B47-48A8-BDB8-5E392A619075}"/>
              </a:ext>
            </a:extLst>
          </p:cNvPr>
          <p:cNvSpPr/>
          <p:nvPr/>
        </p:nvSpPr>
        <p:spPr>
          <a:xfrm>
            <a:off x="1341829" y="2798680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Mock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6F8A01-932C-4005-9342-2D4245E70F8B}"/>
              </a:ext>
            </a:extLst>
          </p:cNvPr>
          <p:cNvSpPr/>
          <p:nvPr/>
        </p:nvSpPr>
        <p:spPr>
          <a:xfrm>
            <a:off x="3658309" y="3923350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TIS Wrapper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B34482-C7E1-4B2F-A8FA-FC19ED0F4E4B}"/>
              </a:ext>
            </a:extLst>
          </p:cNvPr>
          <p:cNvSpPr/>
          <p:nvPr/>
        </p:nvSpPr>
        <p:spPr>
          <a:xfrm>
            <a:off x="3658309" y="469540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TCTI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F0BBCA-4719-48B0-BE14-198A2FA93559}"/>
              </a:ext>
            </a:extLst>
          </p:cNvPr>
          <p:cNvSpPr/>
          <p:nvPr/>
        </p:nvSpPr>
        <p:spPr>
          <a:xfrm>
            <a:off x="3658309" y="2379238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Wrapper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061F4-3B3F-4883-8BA7-1F6995A1C48B}"/>
              </a:ext>
            </a:extLst>
          </p:cNvPr>
          <p:cNvSpPr/>
          <p:nvPr/>
        </p:nvSpPr>
        <p:spPr>
          <a:xfrm>
            <a:off x="3658309" y="546746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TSS</a:t>
            </a:r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D942AA-537C-45C8-8990-4CD1786AA40A}"/>
              </a:ext>
            </a:extLst>
          </p:cNvPr>
          <p:cNvSpPr/>
          <p:nvPr/>
        </p:nvSpPr>
        <p:spPr>
          <a:xfrm>
            <a:off x="7441215" y="3151292"/>
            <a:ext cx="1908347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 TPM device driver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4A5AED-2C23-4810-809D-B97BC4A22F1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202629" y="3428999"/>
            <a:ext cx="2238586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DFA27-9E68-4C6B-AEF3-D5628EEAF970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5202629" y="5745169"/>
            <a:ext cx="223858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68D288-93FE-4FD1-A8B5-0BAFDAC37D06}"/>
              </a:ext>
            </a:extLst>
          </p:cNvPr>
          <p:cNvSpPr txBox="1"/>
          <p:nvPr/>
        </p:nvSpPr>
        <p:spPr>
          <a:xfrm>
            <a:off x="5724803" y="3059667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</a:t>
            </a:r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FB9C73E-3088-4EC7-ABA1-FDD82946CA39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2886149" y="3076387"/>
            <a:ext cx="1544320" cy="7490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32132E-6E7B-4FB9-81CC-658B47B09E56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430469" y="2934652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B05A75-0BB8-41D5-8307-972AB76159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430469" y="4478764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35D407-07F5-4F80-9D16-905D1D25DBB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430469" y="5250820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B484B2-4437-4F6F-B823-B464248E896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430469" y="3706708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EBA7C6-599A-459D-B712-C8B52074B5F1}"/>
              </a:ext>
            </a:extLst>
          </p:cNvPr>
          <p:cNvSpPr/>
          <p:nvPr/>
        </p:nvSpPr>
        <p:spPr>
          <a:xfrm>
            <a:off x="1341829" y="546746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Mbed</a:t>
            </a:r>
            <a:r>
              <a:rPr lang="en-US" dirty="0"/>
              <a:t> TLS</a:t>
            </a:r>
            <a:endParaRPr lang="en-SG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41173A-AE9A-417B-BC2D-958843309A14}"/>
              </a:ext>
            </a:extLst>
          </p:cNvPr>
          <p:cNvCxnSpPr>
            <a:cxnSpLocks/>
          </p:cNvCxnSpPr>
          <p:nvPr/>
        </p:nvCxnSpPr>
        <p:spPr>
          <a:xfrm flipH="1">
            <a:off x="2886149" y="5534289"/>
            <a:ext cx="772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18632E-BF3A-4E45-8928-3079BF81E9BD}"/>
              </a:ext>
            </a:extLst>
          </p:cNvPr>
          <p:cNvSpPr/>
          <p:nvPr/>
        </p:nvSpPr>
        <p:spPr>
          <a:xfrm>
            <a:off x="3658309" y="6239516"/>
            <a:ext cx="1544320" cy="55541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DD8262-A516-4699-A81D-599868D7422B}"/>
              </a:ext>
            </a:extLst>
          </p:cNvPr>
          <p:cNvCxnSpPr>
            <a:cxnSpLocks/>
            <a:stCxn id="34" idx="2"/>
            <a:endCxn id="53" idx="0"/>
          </p:cNvCxnSpPr>
          <p:nvPr/>
        </p:nvCxnSpPr>
        <p:spPr>
          <a:xfrm>
            <a:off x="4430469" y="1390540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1355021-0BF7-4DF9-8D0A-DFB35DB64A24}"/>
              </a:ext>
            </a:extLst>
          </p:cNvPr>
          <p:cNvCxnSpPr>
            <a:stCxn id="36" idx="1"/>
            <a:endCxn id="33" idx="2"/>
          </p:cNvCxnSpPr>
          <p:nvPr/>
        </p:nvCxnSpPr>
        <p:spPr>
          <a:xfrm rot="10800000">
            <a:off x="2113989" y="6022877"/>
            <a:ext cx="1544320" cy="494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DC536-E693-444C-8BDD-3BF53D2E7E66}"/>
              </a:ext>
            </a:extLst>
          </p:cNvPr>
          <p:cNvCxnSpPr>
            <a:cxnSpLocks/>
          </p:cNvCxnSpPr>
          <p:nvPr/>
        </p:nvCxnSpPr>
        <p:spPr>
          <a:xfrm flipH="1">
            <a:off x="2886149" y="5924534"/>
            <a:ext cx="77216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1AEFF5-9ECE-44AE-A895-82B6BAC88037}"/>
              </a:ext>
            </a:extLst>
          </p:cNvPr>
          <p:cNvSpPr txBox="1"/>
          <p:nvPr/>
        </p:nvSpPr>
        <p:spPr>
          <a:xfrm>
            <a:off x="6859709" y="264856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/>
              <a:t>https://github.com/wxleong/tpm2-embedded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13AAA6-F096-4715-83E0-C1C202103A75}"/>
              </a:ext>
            </a:extLst>
          </p:cNvPr>
          <p:cNvCxnSpPr>
            <a:cxnSpLocks/>
            <a:stCxn id="36" idx="0"/>
            <a:endCxn id="10" idx="2"/>
          </p:cNvCxnSpPr>
          <p:nvPr/>
        </p:nvCxnSpPr>
        <p:spPr>
          <a:xfrm flipV="1">
            <a:off x="4430469" y="6022876"/>
            <a:ext cx="0" cy="21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9C80F7-614D-4296-BDF5-D4321D4A8D54}"/>
              </a:ext>
            </a:extLst>
          </p:cNvPr>
          <p:cNvSpPr/>
          <p:nvPr/>
        </p:nvSpPr>
        <p:spPr>
          <a:xfrm>
            <a:off x="7441216" y="5467462"/>
            <a:ext cx="1908346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tpm2-tss</a:t>
            </a:r>
            <a:endParaRPr lang="en-SG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13914C9-4769-4366-B0E6-B36951149C74}"/>
              </a:ext>
            </a:extLst>
          </p:cNvPr>
          <p:cNvSpPr/>
          <p:nvPr/>
        </p:nvSpPr>
        <p:spPr>
          <a:xfrm>
            <a:off x="3658309" y="835126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Driver</a:t>
            </a:r>
            <a:endParaRPr lang="en-SG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A5E50-64D5-4D1B-9611-40A81E6C631E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4430469" y="618484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EF5960-E134-4AD8-A84E-E82F818402E8}"/>
              </a:ext>
            </a:extLst>
          </p:cNvPr>
          <p:cNvSpPr/>
          <p:nvPr/>
        </p:nvSpPr>
        <p:spPr>
          <a:xfrm>
            <a:off x="3658309" y="1607182"/>
            <a:ext cx="1544320" cy="55541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Node</a:t>
            </a:r>
            <a:endParaRPr lang="en-SG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4F417A-884F-4250-A198-B354B1847295}"/>
              </a:ext>
            </a:extLst>
          </p:cNvPr>
          <p:cNvCxnSpPr>
            <a:cxnSpLocks/>
            <a:stCxn id="53" idx="2"/>
            <a:endCxn id="9" idx="0"/>
          </p:cNvCxnSpPr>
          <p:nvPr/>
        </p:nvCxnSpPr>
        <p:spPr>
          <a:xfrm>
            <a:off x="4430469" y="2162596"/>
            <a:ext cx="0" cy="2166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38F28F7-9811-4619-879C-FF7957632070}"/>
              </a:ext>
            </a:extLst>
          </p:cNvPr>
          <p:cNvSpPr txBox="1"/>
          <p:nvPr/>
        </p:nvSpPr>
        <p:spPr>
          <a:xfrm>
            <a:off x="5715030" y="5422003"/>
            <a:ext cx="121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decouple</a:t>
            </a:r>
          </a:p>
          <a:p>
            <a:r>
              <a:rPr lang="en-US" dirty="0"/>
              <a:t>SAPI/ESAPI</a:t>
            </a:r>
            <a:endParaRPr lang="en-SG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17B92EC-17A4-485B-B9BE-3152A1E7DBCE}"/>
              </a:ext>
            </a:extLst>
          </p:cNvPr>
          <p:cNvSpPr/>
          <p:nvPr/>
        </p:nvSpPr>
        <p:spPr>
          <a:xfrm>
            <a:off x="9564104" y="6176049"/>
            <a:ext cx="511780" cy="1840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853951-5D59-4F1A-8F38-6B48DD281C71}"/>
              </a:ext>
            </a:extLst>
          </p:cNvPr>
          <p:cNvSpPr txBox="1"/>
          <p:nvPr/>
        </p:nvSpPr>
        <p:spPr>
          <a:xfrm>
            <a:off x="10075884" y="6082403"/>
            <a:ext cx="20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component</a:t>
            </a:r>
          </a:p>
          <a:p>
            <a:r>
              <a:rPr lang="en-US" dirty="0"/>
              <a:t>To develop</a:t>
            </a:r>
            <a:endParaRPr lang="en-SG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58F005E-8925-44FA-A480-C7DEA789CF90}"/>
              </a:ext>
            </a:extLst>
          </p:cNvPr>
          <p:cNvSpPr/>
          <p:nvPr/>
        </p:nvSpPr>
        <p:spPr>
          <a:xfrm>
            <a:off x="9564104" y="6452391"/>
            <a:ext cx="511780" cy="18406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13076BA7-587C-4102-B476-4B1DC95577E1}"/>
              </a:ext>
            </a:extLst>
          </p:cNvPr>
          <p:cNvSpPr/>
          <p:nvPr/>
        </p:nvSpPr>
        <p:spPr>
          <a:xfrm>
            <a:off x="5845387" y="4104640"/>
            <a:ext cx="1496906" cy="823013"/>
          </a:xfrm>
          <a:prstGeom prst="wedgeRoundRectCallout">
            <a:avLst>
              <a:gd name="adj1" fmla="val -84181"/>
              <a:gd name="adj2" fmla="val 5262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Override TCTI_DEVICE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383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113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WenXin Leong</dc:creator>
  <cp:lastModifiedBy>WenXin Leong</cp:lastModifiedBy>
  <cp:revision>54</cp:revision>
  <dcterms:created xsi:type="dcterms:W3CDTF">2021-12-29T01:47:00Z</dcterms:created>
  <dcterms:modified xsi:type="dcterms:W3CDTF">2022-03-04T06:15:12Z</dcterms:modified>
</cp:coreProperties>
</file>