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764B-FA4F-443A-A0F9-652518709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CAC39-5FAF-4FD4-87C3-91ABFC95E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4C17C9F2-1A49-4E65-AE91-3FDF45F6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73D9-A162-40C6-9DD7-CB72A9E8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08B828D2-029D-4955-9011-D852A7F7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8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DABE-CE66-4E6A-A5B6-5E5FEC80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FA646-834B-42BB-B9F1-52F522FF6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70249DA0-D610-49AB-BB5D-E270D9F8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7894-B344-47D0-BD19-46C76E09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CB297D13-5AA9-457C-90A6-D042FFE7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9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25271-11AB-4154-8C8F-2A76A330B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9A757-8D3D-4726-9649-FE67D1835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4A111572-0E89-483D-8014-0141A90A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F3A3D-9F8E-4D33-80AC-495BC5CA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B2E678E8-98E6-4816-9048-A40A6A4F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135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850B-6B8A-401B-8404-0BBC36E9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5DD02-9937-428E-9CED-33197538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F38AC847-843F-4645-A06B-0789B91D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6D84-9C4A-4DD9-BDC6-87DCA433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34B73E5B-D411-4DA2-906D-3C3B1244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14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DD9A-4CA1-4673-9C08-0644C718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D8BE-8CCD-47AD-AD95-DBD25BCC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2364C90B-F772-46F6-80FB-C176331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64C63-E0D0-4093-8C01-C95300ED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D5F023CF-01F5-4AED-8DAA-1BCCACA3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001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3F21-A25E-4ED0-9997-36751F5C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C31D8-3378-49E1-BBAC-5BCC655AA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EC0CF-8536-4C59-8563-21C80298B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541E6AB4-8EE7-43A3-AABD-023ED3C5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A6C58-55B5-4F81-B4DD-A3FAA81C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D9E1C2A3-1101-43E7-B791-B4D6E993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02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3C10-5591-49EB-AC1F-FA4BCEE2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82C6E-6858-454A-BB81-364CD4FA2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20BB2-55C0-4B77-84C3-C32E85D47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71BDF-32FC-49FA-80EE-6F129AC25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5A629-E780-40E7-ADF2-C4C9874FE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3FF5ECA-218B-45D2-9E18-8A8CDB0C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4276B-C0BB-435E-8A5B-926B1593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95415D8F-7A82-4B87-A9DA-75DBC6DE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445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A324-C079-42FD-BCFA-602998C9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1AEF989B-1200-4CE4-88A8-EAF8604D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3BE7F-2407-4CA3-9ED2-44D1880C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84AE44BB-E5A6-4D51-B785-A1902989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417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DEA0117F-4E58-4C11-9BDC-9218EEE5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CF3E4-12E9-4F37-8590-A123FAD2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528658F-ACF3-4CAD-998A-CE5DDA02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863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B48F-2256-43C7-98F7-E2DF94C5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90D3-E8DA-4407-AB5D-934351170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A906E-9779-42F7-A823-9D793EB8E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F7686955-FC7A-4A47-AABB-417477EA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00446-9BAB-4B54-A4BB-29D6EE96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477F6F8A-6D12-4C11-86FA-44D64569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949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EA0A-4CD4-49A1-9E90-E66CB3EF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DA1DA-7F44-417D-BB06-D4EE1DDCF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53149-5923-4910-9B22-5A6952262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BC9FDAA7-D11E-4E06-AE24-56E9196A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DE53E-05BD-417D-85B3-5D018BBC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850D9ADC-F72B-4BDC-A707-0C9139ED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15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1D671-AAF6-42DE-8307-195CAE5F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08F88-0438-455A-B90E-D73AB789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32D23F25-5AA9-4D8B-A343-1DBE423B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D9E1F-893E-4406-91DF-A3FF43F5E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BA862337-7187-418B-BD00-FFDBF72C7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68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699B8-E459-4639-8DF6-BFA144EAD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267249" y="1607287"/>
            <a:ext cx="3419475" cy="1466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7B0FC-FF92-460A-AF02-6DE9A0CA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7" y="630974"/>
            <a:ext cx="6954597" cy="1234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FFEAD4-E143-4662-9B4A-95677AAA2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7" y="68999"/>
            <a:ext cx="5743575" cy="56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A69424-1115-46B6-A5B4-7141FCDB6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742" y="2230997"/>
            <a:ext cx="4124325" cy="20764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B243BA-2AAD-4F35-ADD1-1006FF1E3B85}"/>
              </a:ext>
            </a:extLst>
          </p:cNvPr>
          <p:cNvCxnSpPr>
            <a:cxnSpLocks/>
          </p:cNvCxnSpPr>
          <p:nvPr/>
        </p:nvCxnSpPr>
        <p:spPr>
          <a:xfrm flipH="1" flipV="1">
            <a:off x="5627069" y="2512196"/>
            <a:ext cx="3651685" cy="9721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B3FA5E-4037-4270-8842-E7E031E066EC}"/>
              </a:ext>
            </a:extLst>
          </p:cNvPr>
          <p:cNvCxnSpPr>
            <a:cxnSpLocks/>
          </p:cNvCxnSpPr>
          <p:nvPr/>
        </p:nvCxnSpPr>
        <p:spPr>
          <a:xfrm flipH="1" flipV="1">
            <a:off x="5627069" y="2714324"/>
            <a:ext cx="3651685" cy="29838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363D7D-55EA-4826-BD21-FAD9C077C74C}"/>
              </a:ext>
            </a:extLst>
          </p:cNvPr>
          <p:cNvCxnSpPr>
            <a:cxnSpLocks/>
          </p:cNvCxnSpPr>
          <p:nvPr/>
        </p:nvCxnSpPr>
        <p:spPr>
          <a:xfrm flipH="1" flipV="1">
            <a:off x="5573027" y="2954957"/>
            <a:ext cx="3705727" cy="29838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166C07-407C-4EE3-B090-912C89EF6196}"/>
              </a:ext>
            </a:extLst>
          </p:cNvPr>
          <p:cNvCxnSpPr>
            <a:cxnSpLocks/>
          </p:cNvCxnSpPr>
          <p:nvPr/>
        </p:nvCxnSpPr>
        <p:spPr>
          <a:xfrm flipH="1" flipV="1">
            <a:off x="5592282" y="3157087"/>
            <a:ext cx="5053259" cy="56789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A281304-A6E1-4351-9C7B-FB632AC56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4596" y="2582389"/>
            <a:ext cx="2017232" cy="13736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59A6C3-026C-49F1-9E3F-7E892D03B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72" y="4676394"/>
            <a:ext cx="5610225" cy="113347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E1ECFC-7B49-4ECA-8DF0-121A93429699}"/>
              </a:ext>
            </a:extLst>
          </p:cNvPr>
          <p:cNvCxnSpPr>
            <a:cxnSpLocks/>
          </p:cNvCxnSpPr>
          <p:nvPr/>
        </p:nvCxnSpPr>
        <p:spPr>
          <a:xfrm flipV="1">
            <a:off x="5438274" y="952613"/>
            <a:ext cx="3869355" cy="13959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38A353-49FB-4227-8911-96B3B09C8DFD}"/>
              </a:ext>
            </a:extLst>
          </p:cNvPr>
          <p:cNvCxnSpPr>
            <a:cxnSpLocks/>
          </p:cNvCxnSpPr>
          <p:nvPr/>
        </p:nvCxnSpPr>
        <p:spPr>
          <a:xfrm flipV="1">
            <a:off x="5553777" y="1438978"/>
            <a:ext cx="4639377" cy="2757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0FBE0EB-8A65-4A3A-B7E9-C2D13573EB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810435" y="4225696"/>
            <a:ext cx="2333101" cy="23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B7B0FC-FF92-460A-AF02-6DE9A0CA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7" y="630974"/>
            <a:ext cx="6954597" cy="1234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FFEAD4-E143-4662-9B4A-95677AAA2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7" y="68999"/>
            <a:ext cx="5743575" cy="56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A69424-1115-46B6-A5B4-7141FCDB6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742" y="2230997"/>
            <a:ext cx="4124325" cy="207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18179-3875-4BAF-8744-261A9E852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896867" y="3979501"/>
            <a:ext cx="2790246" cy="239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557BFC-022C-48B4-909F-3612430E25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2784" y="255541"/>
            <a:ext cx="3914775" cy="34671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B243BA-2AAD-4F35-ADD1-1006FF1E3B85}"/>
              </a:ext>
            </a:extLst>
          </p:cNvPr>
          <p:cNvCxnSpPr>
            <a:cxnSpLocks/>
          </p:cNvCxnSpPr>
          <p:nvPr/>
        </p:nvCxnSpPr>
        <p:spPr>
          <a:xfrm flipH="1">
            <a:off x="5627069" y="2261937"/>
            <a:ext cx="2814287" cy="2502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B3FA5E-4037-4270-8842-E7E031E066EC}"/>
              </a:ext>
            </a:extLst>
          </p:cNvPr>
          <p:cNvCxnSpPr>
            <a:cxnSpLocks/>
          </p:cNvCxnSpPr>
          <p:nvPr/>
        </p:nvCxnSpPr>
        <p:spPr>
          <a:xfrm flipH="1">
            <a:off x="5627069" y="1946640"/>
            <a:ext cx="2852789" cy="76768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363D7D-55EA-4826-BD21-FAD9C077C74C}"/>
              </a:ext>
            </a:extLst>
          </p:cNvPr>
          <p:cNvCxnSpPr>
            <a:cxnSpLocks/>
          </p:cNvCxnSpPr>
          <p:nvPr/>
        </p:nvCxnSpPr>
        <p:spPr>
          <a:xfrm flipH="1">
            <a:off x="5573029" y="2098307"/>
            <a:ext cx="2877952" cy="8566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166C07-407C-4EE3-B090-912C89EF6196}"/>
              </a:ext>
            </a:extLst>
          </p:cNvPr>
          <p:cNvCxnSpPr>
            <a:cxnSpLocks/>
          </p:cNvCxnSpPr>
          <p:nvPr/>
        </p:nvCxnSpPr>
        <p:spPr>
          <a:xfrm flipH="1">
            <a:off x="5592282" y="2406316"/>
            <a:ext cx="5909907" cy="75077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A281304-A6E1-4351-9C7B-FB632AC56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596" y="2582389"/>
            <a:ext cx="2017232" cy="13736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59A6C3-026C-49F1-9E3F-7E892D03B1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72" y="4676394"/>
            <a:ext cx="5610225" cy="113347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E1ECFC-7B49-4ECA-8DF0-121A93429699}"/>
              </a:ext>
            </a:extLst>
          </p:cNvPr>
          <p:cNvCxnSpPr>
            <a:cxnSpLocks/>
          </p:cNvCxnSpPr>
          <p:nvPr/>
        </p:nvCxnSpPr>
        <p:spPr>
          <a:xfrm flipV="1">
            <a:off x="5438274" y="630974"/>
            <a:ext cx="3821229" cy="1717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38A353-49FB-4227-8911-96B3B09C8DFD}"/>
              </a:ext>
            </a:extLst>
          </p:cNvPr>
          <p:cNvCxnSpPr>
            <a:cxnSpLocks/>
          </p:cNvCxnSpPr>
          <p:nvPr/>
        </p:nvCxnSpPr>
        <p:spPr>
          <a:xfrm flipV="1">
            <a:off x="5553777" y="3445844"/>
            <a:ext cx="3542097" cy="750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4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Leong Wen Xin (IFAP DSS SMD AP IOT)</dc:creator>
  <cp:lastModifiedBy>WenXin Leong</cp:lastModifiedBy>
  <cp:revision>52</cp:revision>
  <dcterms:created xsi:type="dcterms:W3CDTF">2022-06-07T02:28:33Z</dcterms:created>
  <dcterms:modified xsi:type="dcterms:W3CDTF">2022-06-10T05:43:08Z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2022-06-08T01:31:37Z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