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28" r:id="rId1"/>
  </p:sldMasterIdLst>
  <p:notesMasterIdLst>
    <p:notesMasterId r:id="rId8"/>
  </p:notesMasterIdLst>
  <p:sldIdLst>
    <p:sldId id="300" r:id="rId2"/>
    <p:sldId id="301" r:id="rId3"/>
    <p:sldId id="302" r:id="rId4"/>
    <p:sldId id="259" r:id="rId5"/>
    <p:sldId id="298" r:id="rId6"/>
    <p:sldId id="299" r:id="rId7"/>
  </p:sldIdLst>
  <p:sldSz cx="6096000" cy="381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3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2291-77B3-4E96-9369-BA595FBEA532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F6D9E-E544-40AE-8375-D1E7464F5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7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0694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1pPr>
    <a:lvl2pPr marL="240347" algn="l" defTabSz="480694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2pPr>
    <a:lvl3pPr marL="480694" algn="l" defTabSz="480694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3pPr>
    <a:lvl4pPr marL="721042" algn="l" defTabSz="480694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4pPr>
    <a:lvl5pPr marL="961391" algn="l" defTabSz="480694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5pPr>
    <a:lvl6pPr marL="1201738" algn="l" defTabSz="480694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6pPr>
    <a:lvl7pPr marL="1442084" algn="l" defTabSz="480694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7pPr>
    <a:lvl8pPr marL="1682431" algn="l" defTabSz="480694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8pPr>
    <a:lvl9pPr marL="1922779" algn="l" defTabSz="480694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23535"/>
            <a:ext cx="4572000" cy="1326444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01132"/>
            <a:ext cx="4572000" cy="91986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8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202847"/>
            <a:ext cx="1314450" cy="32287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202847"/>
            <a:ext cx="3867150" cy="32287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9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2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949855"/>
            <a:ext cx="5257800" cy="1584854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549702"/>
            <a:ext cx="5257800" cy="83343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9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014236"/>
            <a:ext cx="2590800" cy="2417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1014236"/>
            <a:ext cx="2590800" cy="2417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2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02847"/>
            <a:ext cx="5257800" cy="7364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4" y="933979"/>
            <a:ext cx="2578894" cy="45772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4" y="1391709"/>
            <a:ext cx="2578894" cy="20469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933979"/>
            <a:ext cx="2591594" cy="45772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1391709"/>
            <a:ext cx="2591594" cy="20469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0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0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0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54000"/>
            <a:ext cx="1966119" cy="8890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548570"/>
            <a:ext cx="3086100" cy="270756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1143000"/>
            <a:ext cx="1966119" cy="211754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1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54000"/>
            <a:ext cx="1966119" cy="8890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548570"/>
            <a:ext cx="3086100" cy="2707569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1143000"/>
            <a:ext cx="1966119" cy="211754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202847"/>
            <a:ext cx="5257800" cy="73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14236"/>
            <a:ext cx="5257800" cy="241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3531306"/>
            <a:ext cx="13716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14D2-780B-45B9-A347-4634E297F6EE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3531306"/>
            <a:ext cx="20574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3531306"/>
            <a:ext cx="13716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CE9BA-2A1E-4730-A912-A4C028985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8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FC2547-5F6E-4008-BAF8-1CF50BB93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8861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C95187-4FBF-47C5-828C-6D2469A5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2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ADD31D-F8B6-4C65-BF1E-B6A423C2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8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5CEA6F-4C75-4ED7-8202-CB2694E4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81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D4C12E-E96F-4F9C-9060-A30BDF54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"/>
            <a:ext cx="6096000" cy="38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5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0DCFD3-316F-44CA-AAE0-6677CFAA494B}"/>
              </a:ext>
            </a:extLst>
          </p:cNvPr>
          <p:cNvSpPr/>
          <p:nvPr/>
        </p:nvSpPr>
        <p:spPr>
          <a:xfrm>
            <a:off x="0" y="294162"/>
            <a:ext cx="6096000" cy="3020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696B1D-E0FD-4F35-A253-CCB3D9633F84}"/>
              </a:ext>
            </a:extLst>
          </p:cNvPr>
          <p:cNvSpPr txBox="1"/>
          <p:nvPr/>
        </p:nvSpPr>
        <p:spPr>
          <a:xfrm>
            <a:off x="4627958" y="3006922"/>
            <a:ext cx="14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2020216768</a:t>
            </a:r>
            <a:endParaRPr lang="zh-CN" altLang="en-US" sz="1400" dirty="0">
              <a:solidFill>
                <a:schemeClr val="bg1"/>
              </a:solidFill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887B5-AFF0-403A-9406-3A20EB8219C6}"/>
              </a:ext>
            </a:extLst>
          </p:cNvPr>
          <p:cNvSpPr txBox="1"/>
          <p:nvPr/>
        </p:nvSpPr>
        <p:spPr>
          <a:xfrm>
            <a:off x="2740912" y="3006923"/>
            <a:ext cx="8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刘文旭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B9BEE9-B136-4E8A-8E7C-79B9FD47CDEF}"/>
              </a:ext>
            </a:extLst>
          </p:cNvPr>
          <p:cNvSpPr txBox="1"/>
          <p:nvPr/>
        </p:nvSpPr>
        <p:spPr>
          <a:xfrm>
            <a:off x="311899" y="3006923"/>
            <a:ext cx="1557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计科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20-3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班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CDCF7A-1F7E-465E-B418-E94623A36302}"/>
              </a:ext>
            </a:extLst>
          </p:cNvPr>
          <p:cNvSpPr txBox="1"/>
          <p:nvPr/>
        </p:nvSpPr>
        <p:spPr>
          <a:xfrm>
            <a:off x="399436" y="328733"/>
            <a:ext cx="257236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对于按键</a:t>
            </a:r>
            <a:r>
              <a:rPr lang="en-US" altLang="zh-CN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: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W, A , S, D</a:t>
            </a: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控制蛇的上下左右</a:t>
            </a:r>
            <a:r>
              <a:rPr lang="en-US" altLang="zh-CN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,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E</a:t>
            </a: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为暂停游戏</a:t>
            </a:r>
            <a:endParaRPr lang="en-US" altLang="zh-CN" sz="1600" dirty="0"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SPACE(</a:t>
            </a: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空格</a:t>
            </a:r>
            <a:r>
              <a:rPr lang="en-US" altLang="zh-CN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)</a:t>
            </a: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键可对蛇进行加速控制</a:t>
            </a:r>
            <a:endParaRPr lang="en-US" altLang="zh-CN" sz="1600" dirty="0"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按键不区分大小写</a:t>
            </a:r>
            <a:endParaRPr lang="en-US" altLang="zh-CN" sz="1600" dirty="0"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  <a:p>
            <a:endParaRPr lang="en-US" altLang="zh-CN" sz="1600" dirty="0"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</p:txBody>
      </p:sp>
      <p:sp>
        <p:nvSpPr>
          <p:cNvPr id="37" name="动作按钮: 上一张 3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5E2069A-0EB4-402D-902D-4F8636598717}"/>
              </a:ext>
            </a:extLst>
          </p:cNvPr>
          <p:cNvSpPr/>
          <p:nvPr/>
        </p:nvSpPr>
        <p:spPr>
          <a:xfrm rot="16200000">
            <a:off x="324175" y="3414894"/>
            <a:ext cx="266577" cy="291129"/>
          </a:xfrm>
          <a:prstGeom prst="actionButtonRetur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00FE84-9D53-46D6-90F6-6025C5A72389}"/>
              </a:ext>
            </a:extLst>
          </p:cNvPr>
          <p:cNvSpPr txBox="1"/>
          <p:nvPr/>
        </p:nvSpPr>
        <p:spPr>
          <a:xfrm>
            <a:off x="3169537" y="328733"/>
            <a:ext cx="2527027" cy="268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对于游戏模式</a:t>
            </a:r>
            <a:r>
              <a:rPr lang="en-US" altLang="zh-CN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普通模式</a:t>
            </a:r>
            <a:r>
              <a:rPr lang="en-US" altLang="zh-CN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: </a:t>
            </a: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边界即为墙</a:t>
            </a:r>
            <a:endParaRPr lang="en-US" altLang="zh-CN" sz="1600" dirty="0"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无尽模式</a:t>
            </a:r>
            <a:r>
              <a:rPr lang="en-US" altLang="zh-CN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: </a:t>
            </a: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没有墙阻挡</a:t>
            </a:r>
            <a:endParaRPr lang="en-US" altLang="zh-CN" sz="1600" dirty="0"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关卡模式</a:t>
            </a:r>
            <a:r>
              <a:rPr lang="en-US" altLang="zh-CN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: </a:t>
            </a: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墙体不可碰</a:t>
            </a:r>
            <a:endParaRPr lang="en-US" altLang="zh-CN" sz="1600" dirty="0"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食物越大</a:t>
            </a:r>
            <a:r>
              <a:rPr lang="en-US" altLang="zh-CN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, </a:t>
            </a: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得分越高</a:t>
            </a:r>
            <a:endParaRPr lang="en-US" altLang="zh-CN" sz="1600" dirty="0"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华光粗圆_CNKI" panose="02000500000000000000" pitchFamily="2" charset="-122"/>
                <a:ea typeface="华光粗圆_CNKI" panose="02000500000000000000" pitchFamily="2" charset="-122"/>
              </a:rPr>
              <a:t>吃下不同的食物会产生不同的效果</a:t>
            </a:r>
            <a:endParaRPr lang="en-US" altLang="zh-CN" sz="1600" dirty="0"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B40A5B-665D-4325-BE67-4D8E539BAE1A}"/>
              </a:ext>
            </a:extLst>
          </p:cNvPr>
          <p:cNvSpPr txBox="1"/>
          <p:nvPr/>
        </p:nvSpPr>
        <p:spPr>
          <a:xfrm>
            <a:off x="1636905" y="3375793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适度游戏宜脑</a:t>
            </a:r>
            <a:r>
              <a:rPr lang="en-US" altLang="zh-CN" dirty="0">
                <a:solidFill>
                  <a:srgbClr val="FF0000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过度游戏伤身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34F4B4-1C89-4307-8D1A-B3B351552EAE}"/>
              </a:ext>
            </a:extLst>
          </p:cNvPr>
          <p:cNvSpPr txBox="1"/>
          <p:nvPr/>
        </p:nvSpPr>
        <p:spPr>
          <a:xfrm>
            <a:off x="5378992" y="3481267"/>
            <a:ext cx="810217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4" dirty="0">
                <a:solidFill>
                  <a:srgbClr val="121212"/>
                </a:solidFill>
                <a:latin typeface="-apple-system"/>
              </a:rPr>
              <a:t>©2022 LWX</a:t>
            </a:r>
            <a:endParaRPr lang="zh-CN" altLang="en-US" sz="784" dirty="0"/>
          </a:p>
        </p:txBody>
      </p:sp>
    </p:spTree>
    <p:extLst>
      <p:ext uri="{BB962C8B-B14F-4D97-AF65-F5344CB8AC3E}">
        <p14:creationId xmlns:p14="http://schemas.microsoft.com/office/powerpoint/2010/main" val="231173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FC2547-5F6E-4008-BAF8-1CF50BB93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52308" cy="381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1FD01F-9574-4619-96E8-9B410994651C}"/>
              </a:ext>
            </a:extLst>
          </p:cNvPr>
          <p:cNvSpPr txBox="1"/>
          <p:nvPr/>
        </p:nvSpPr>
        <p:spPr>
          <a:xfrm>
            <a:off x="2300287" y="1197114"/>
            <a:ext cx="1653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再 见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!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065B26-F34D-4A58-81CD-8DC12657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1905000"/>
            <a:ext cx="1495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3E5825-19AE-4970-AF06-48950FBA7C7E}"/>
              </a:ext>
            </a:extLst>
          </p:cNvPr>
          <p:cNvSpPr/>
          <p:nvPr/>
        </p:nvSpPr>
        <p:spPr>
          <a:xfrm>
            <a:off x="662944" y="1519237"/>
            <a:ext cx="4770111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不要灰心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, 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华光粗圆_CNKI" panose="02000500000000000000" pitchFamily="2" charset="-122"/>
                <a:ea typeface="华光粗圆_CNKI" panose="02000500000000000000" pitchFamily="2" charset="-122"/>
              </a:rPr>
              <a:t>从头再来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  <a:p>
            <a:pPr algn="ctr"/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华光粗圆_CNKI" panose="02000500000000000000" pitchFamily="2" charset="-122"/>
              <a:ea typeface="华光粗圆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17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103</Words>
  <Application>Microsoft Office PowerPoint</Application>
  <PresentationFormat>自定义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-apple-system</vt:lpstr>
      <vt:lpstr>等线</vt:lpstr>
      <vt:lpstr>华光粗圆_CNKI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文旭</dc:creator>
  <cp:lastModifiedBy>刘 文旭</cp:lastModifiedBy>
  <cp:revision>187</cp:revision>
  <dcterms:created xsi:type="dcterms:W3CDTF">2022-01-05T12:49:30Z</dcterms:created>
  <dcterms:modified xsi:type="dcterms:W3CDTF">2022-01-10T17:11:18Z</dcterms:modified>
</cp:coreProperties>
</file>