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6600"/>
    <a:srgbClr val="009900"/>
    <a:srgbClr val="6600CC"/>
    <a:srgbClr val="CC0099"/>
    <a:srgbClr val="33CC33"/>
    <a:srgbClr val="0000FF"/>
    <a:srgbClr val="00FFFF"/>
    <a:srgbClr val="99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5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5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6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A16A-C0D0-4FD1-9A78-07BDC6E6FCB5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mlr.cs.umass.edu/ml/datasets/Wine+Quality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://winefolly.com/wp-content/uploads/2014/04/how-to-write-wine-tasting-n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-533400"/>
            <a:ext cx="1143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72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haroni" panose="02010803020104030203" pitchFamily="2" charset="-79"/>
              </a:rPr>
              <a:t>In </a:t>
            </a:r>
            <a:r>
              <a:rPr lang="en-US" sz="7200" b="1" i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haroni" panose="02010803020104030203" pitchFamily="2" charset="-79"/>
              </a:rPr>
              <a:t>Vino Veritas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400800" cy="1752600"/>
          </a:xfrm>
        </p:spPr>
        <p:txBody>
          <a:bodyPr/>
          <a:lstStyle/>
          <a:p>
            <a:pPr algn="r"/>
            <a:r>
              <a:rPr lang="en-US" sz="28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GA Data Science Final Project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3/2/2016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Wen Lu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9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4343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Data Source: UCI Machine Learning Repository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Wine Quality Data Set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http://mlr.cs.umass.edu/ml/datasets/Wine+Quality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Two datasets: White Wine &amp; Red Wine</a:t>
            </a:r>
            <a:br>
              <a:rPr lang="en-US" sz="2400" b="1" dirty="0" smtClean="0"/>
            </a:br>
            <a:r>
              <a:rPr lang="en-US" sz="2400" b="1" dirty="0" smtClean="0"/>
              <a:t>	- 12 attributes</a:t>
            </a:r>
            <a:br>
              <a:rPr lang="en-US" sz="2400" b="1" dirty="0" smtClean="0"/>
            </a:br>
            <a:r>
              <a:rPr lang="en-US" sz="2400" b="1" dirty="0"/>
              <a:t>	</a:t>
            </a:r>
            <a:r>
              <a:rPr lang="en-US" sz="2400" b="1" dirty="0" smtClean="0"/>
              <a:t>- no missing values</a:t>
            </a:r>
            <a:br>
              <a:rPr lang="en-US" sz="2400" b="1" dirty="0" smtClean="0"/>
            </a:br>
            <a:r>
              <a:rPr lang="en-US" sz="2400" b="1" dirty="0"/>
              <a:t>	</a:t>
            </a:r>
            <a:r>
              <a:rPr lang="en-US" sz="2400" b="1" dirty="0" smtClean="0"/>
              <a:t>- sample size &gt;1k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2050" name="Picture 2" descr="http://www.tenutacasanova.com/img/wineTastingGroups/wineTastingGrou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1"/>
            <a:ext cx="9144000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ickorytheatre.org/wp-content/uploads/2013/10/wine_ta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914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457200"/>
            <a:ext cx="8763000" cy="3733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i="1" dirty="0" smtClean="0">
                <a:latin typeface="+mn-lt"/>
              </a:rPr>
              <a:t>How to discern wine quality?</a:t>
            </a:r>
            <a:br>
              <a:rPr lang="en-US" sz="3200" i="1" dirty="0" smtClean="0">
                <a:latin typeface="+mn-lt"/>
              </a:rPr>
            </a:br>
            <a:r>
              <a:rPr lang="en-US" sz="3200" i="1" dirty="0">
                <a:latin typeface="+mn-lt"/>
              </a:rPr>
              <a:t>	</a:t>
            </a:r>
            <a:r>
              <a:rPr lang="en-US" sz="2800" i="1" dirty="0" smtClean="0">
                <a:solidFill>
                  <a:srgbClr val="0000FF"/>
                </a:solidFill>
                <a:latin typeface="+mn-lt"/>
              </a:rPr>
              <a:t>Balance, Length, Depth, Complexity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Wine making is considered an art.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>
                <a:solidFill>
                  <a:srgbClr val="33CC33"/>
                </a:solidFill>
                <a:latin typeface="+mn-lt"/>
              </a:rPr>
              <a:t>Is </a:t>
            </a:r>
            <a:r>
              <a:rPr lang="en-US" sz="3100" dirty="0">
                <a:solidFill>
                  <a:srgbClr val="33CC33"/>
                </a:solidFill>
                <a:latin typeface="+mn-lt"/>
              </a:rPr>
              <a:t>there a formula for a quality wine?</a:t>
            </a:r>
            <a:r>
              <a:rPr lang="en-US" sz="3100" dirty="0">
                <a:latin typeface="+mn-lt"/>
              </a:rPr>
              <a:t/>
            </a:r>
            <a:br>
              <a:rPr lang="en-US" sz="3100" dirty="0">
                <a:latin typeface="+mn-lt"/>
              </a:rPr>
            </a:br>
            <a:r>
              <a:rPr lang="en-US" sz="3100" dirty="0">
                <a:solidFill>
                  <a:srgbClr val="CC0099"/>
                </a:solidFill>
                <a:latin typeface="+mn-lt"/>
              </a:rPr>
              <a:t>What basic properties are the formula for a good wine?</a:t>
            </a:r>
            <a:br>
              <a:rPr lang="en-US" sz="3100" dirty="0">
                <a:solidFill>
                  <a:srgbClr val="CC0099"/>
                </a:solidFill>
                <a:latin typeface="+mn-lt"/>
              </a:rPr>
            </a:br>
            <a:r>
              <a:rPr lang="en-US" sz="3100" dirty="0">
                <a:solidFill>
                  <a:srgbClr val="FF6600"/>
                </a:solidFill>
                <a:latin typeface="+mn-lt"/>
              </a:rPr>
              <a:t>Do white wine and red wine share the same formula?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717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76200"/>
            <a:ext cx="3554833" cy="4349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15397"/>
            <a:ext cx="5894099" cy="51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Next Steps</a:t>
            </a:r>
            <a:endParaRPr lang="en-US" sz="4000" dirty="0">
              <a:solidFill>
                <a:srgbClr val="66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Data: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Run feature correlations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Scaling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6600"/>
                </a:solidFill>
              </a:rPr>
              <a:t>Scenarios: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smtClean="0"/>
              <a:t>If two drastic different formulas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sz="2000" dirty="0" smtClean="0"/>
              <a:t>                      additional: classification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If not huge difference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 work out a uniformed formula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                     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99FF"/>
                </a:solidFill>
              </a:rPr>
              <a:t>Algorithms:</a:t>
            </a:r>
          </a:p>
          <a:p>
            <a:pPr marL="0" indent="0">
              <a:buNone/>
            </a:pPr>
            <a:endParaRPr lang="en-US" dirty="0" smtClean="0">
              <a:solidFill>
                <a:srgbClr val="0099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- Lasso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Random Forest  (importance score)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PCA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SVM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 Vino Veritas </vt:lpstr>
      <vt:lpstr>Data Source: UCI Machine Learning Repository  Wine Quality Data Set http://mlr.cs.umass.edu/ml/datasets/Wine+Quality  Two datasets: White Wine &amp; Red Wine  - 12 attributes  - no missing values  - sample size &gt;1k </vt:lpstr>
      <vt:lpstr>How to discern wine quality?  Balance, Length, Depth, Complexity   Wine making is considered an art.   Is there a formula for a quality wine? What basic properties are the formula for a good wine? Do white wine and red wine share the same formula? </vt:lpstr>
      <vt:lpstr>PowerPoint Presentation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Vino Veritas</dc:title>
  <dc:creator>Wenxiao</dc:creator>
  <cp:lastModifiedBy>Wenxiao</cp:lastModifiedBy>
  <cp:revision>10</cp:revision>
  <dcterms:created xsi:type="dcterms:W3CDTF">2016-03-02T07:13:04Z</dcterms:created>
  <dcterms:modified xsi:type="dcterms:W3CDTF">2016-03-02T18:07:01Z</dcterms:modified>
</cp:coreProperties>
</file>