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12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 descr="1280px-Boeing-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22" y="162560"/>
            <a:ext cx="1053018" cy="660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 smtClean="0">
                <a:solidFill>
                  <a:srgbClr val="FFFFFF"/>
                </a:solidFill>
              </a:rPr>
              <a:t>Optionally</a:t>
            </a:r>
            <a:r>
              <a:rPr lang="en-US" dirty="0" smtClean="0">
                <a:solidFill>
                  <a:srgbClr val="FFFFFF"/>
                </a:solidFill>
              </a:rPr>
              <a:t> Bind in RabbitMQ service for the Cloud Bus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Spring </a:t>
            </a:r>
            <a:r>
              <a:rPr lang="en-US" sz="1800" b="1" dirty="0"/>
              <a:t>has provided several approaches to setting config, including externalizing (via Command Line </a:t>
            </a:r>
            <a:r>
              <a:rPr lang="en-US" sz="1800" b="1" dirty="0" smtClean="0"/>
              <a:t>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Still</a:t>
            </a:r>
            <a:r>
              <a:rPr lang="en-US" sz="1800" b="1" dirty="0"/>
              <a:t>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</a:t>
            </a:r>
            <a:r>
              <a:rPr lang="en-US" sz="1800" b="1" dirty="0" smtClean="0"/>
              <a:t>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</a:t>
            </a:r>
            <a:r>
              <a:rPr lang="en-US" sz="1800" b="1" dirty="0" smtClean="0"/>
              <a:t>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smtClean="0"/>
              <a:t>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	     uri: http://github.com/adamz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config-repo.git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121" y="2616815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http://github.com/adamz/config-</a:t>
            </a:r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repo/blob/master/</a:t>
            </a:r>
            <a:r>
              <a:rPr lang="en-US" sz="14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demo.yml</a:t>
            </a:r>
            <a:endParaRPr lang="en-US" sz="14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Configuration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RestController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</a:t>
            </a:r>
            <a:r>
              <a:rPr lang="en-US" sz="1100" dirty="0">
                <a:latin typeface="Courier New"/>
                <a:cs typeface="Courier New"/>
              </a:rPr>
              <a:t>class </a:t>
            </a:r>
            <a:r>
              <a:rPr lang="en-US" sz="1100" dirty="0" smtClean="0">
                <a:latin typeface="Courier New"/>
                <a:cs typeface="Courier New"/>
              </a:rPr>
              <a:t>GreetingService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 smtClean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 smtClean="0"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</a:t>
            </a:r>
            <a:r>
              <a:rPr lang="en-US" sz="1100" dirty="0" smtClean="0">
                <a:latin typeface="Courier New"/>
                <a:cs typeface="Courier New"/>
              </a:rPr>
              <a:t>greeter.greeting</a:t>
            </a:r>
            <a:r>
              <a:rPr lang="en-US" sz="1100" dirty="0">
                <a:latin typeface="Courier New"/>
                <a:cs typeface="Courier New"/>
              </a:rPr>
              <a:t>);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   String </a:t>
            </a:r>
            <a:r>
              <a:rPr lang="en-US" sz="11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name: demo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uri: </a:t>
            </a:r>
            <a:r>
              <a:rPr lang="en-US" sz="1100" dirty="0" smtClean="0">
                <a:latin typeface="Courier New"/>
                <a:cs typeface="Courier New"/>
              </a:rPr>
              <a:t>http://my-config-server.com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!</a:t>
            </a:r>
            <a:endParaRPr lang="en-US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   String </a:t>
            </a:r>
            <a:r>
              <a:rPr lang="en-US" sz="14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 smtClean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 smtClean="0"/>
              <a:t>Send a POST </a:t>
            </a:r>
            <a:r>
              <a:rPr lang="en-US" sz="1800" b="1" i="1" u="sng" dirty="0" smtClean="0"/>
              <a:t>refresh</a:t>
            </a:r>
            <a:r>
              <a:rPr lang="en-US" sz="1800" dirty="0" smtClean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 smtClean="0"/>
          </a:p>
          <a:p>
            <a:pPr marL="0" lvl="0" indent="0" fontAlgn="base">
              <a:buNone/>
            </a:pPr>
            <a:r>
              <a:rPr lang="en-US" sz="1800" dirty="0" smtClean="0"/>
              <a:t>Curl –X POST http://my-awesome-app.com/refresh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When running many applications, refreshing each one can be cumbersome</a:t>
            </a:r>
            <a:r>
              <a:rPr lang="en-US" sz="1800" b="1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/>
              <a:t>Instead, leverage Spring Cloud Bus pub/sub notification with RabbitMQ.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Send </a:t>
            </a:r>
            <a:r>
              <a:rPr lang="en-US" sz="1800" b="1" dirty="0"/>
              <a:t>a POST request to the refresh endpoint to fetch updated config values</a:t>
            </a:r>
            <a:r>
              <a:rPr lang="en-US" sz="1800" b="1" dirty="0" smtClean="0"/>
              <a:t>:</a:t>
            </a:r>
          </a:p>
          <a:p>
            <a:pPr marL="0" indent="0" fontAlgn="base">
              <a:buNone/>
            </a:pPr>
            <a:r>
              <a:rPr lang="en-US" sz="1800" b="1" dirty="0" smtClean="0">
                <a:hlinkClick r:id="rId3"/>
              </a:rPr>
              <a:t>http</a:t>
            </a:r>
            <a:r>
              <a:rPr lang="en-US" sz="1800" b="1" dirty="0">
                <a:hlinkClick r:id="rId3"/>
              </a:rPr>
              <a:t>:/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dirty="0">
                <a:hlinkClick r:id="rId3"/>
              </a:rPr>
              <a:t>my-awesome-app.com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b="1" dirty="0">
                <a:hlinkClick r:id="rId3"/>
              </a:rPr>
              <a:t>bus/refresh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 marL="0" indent="0" fontAlgn="base">
              <a:buNone/>
            </a:pPr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dependency&gt;    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&lt;groupId&gt;org.springframework.cloud&lt;/groupId&gt;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&lt;artifactId&gt;spring-cloud-starter-bus-amqp&lt;/artifactId&gt;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&lt;/dependency&gt;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26199</TotalTime>
  <Words>559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Wayne Lund</cp:lastModifiedBy>
  <cp:revision>257</cp:revision>
  <dcterms:created xsi:type="dcterms:W3CDTF">2015-10-05T21:15:00Z</dcterms:created>
  <dcterms:modified xsi:type="dcterms:W3CDTF">2016-04-14T22:24:15Z</dcterms:modified>
  <cp:category/>
</cp:coreProperties>
</file>