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5"/>
            <p14:sldId id="366"/>
            <p14:sldId id="368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128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instances in the registry all have to send heartbeats to keep their registrations up to date</a:t>
            </a:r>
          </a:p>
          <a:p>
            <a:r>
              <a:rPr lang="en-US" dirty="0" smtClean="0"/>
              <a:t>Clients also have an in-memory cache of eureka registrations (so they don’t have to go to the registry for every single request to a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ortfolio-service/portfolio/%7BaccId%7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slideshare.net/MikeyCohen1/edge-architecture-ieee-international-conference-on-cloud-engineering-32240146/27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 descr="1280px-Boeing-Logo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22" y="162560"/>
            <a:ext cx="1053018" cy="660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@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LoadBalancerClient </a:t>
            </a:r>
            <a:r>
              <a:rPr lang="en-US" sz="1200" dirty="0">
                <a:latin typeface="Courier New"/>
                <a:cs typeface="Courier New"/>
              </a:rPr>
              <a:t>loadBalancer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public </a:t>
            </a: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ServiceInstance </a:t>
            </a:r>
            <a:r>
              <a:rPr lang="en-US" sz="1200" dirty="0">
                <a:latin typeface="Courier New"/>
                <a:cs typeface="Courier New"/>
              </a:rPr>
              <a:t>instance = </a:t>
            </a:r>
            <a:r>
              <a:rPr lang="en-US" sz="1200" dirty="0" smtClean="0">
                <a:latin typeface="Courier New"/>
                <a:cs typeface="Courier New"/>
              </a:rPr>
              <a:t>loadBalancer.choose</a:t>
            </a:r>
            <a:r>
              <a:rPr lang="en-US" sz="1200" dirty="0">
                <a:latin typeface="Courier New"/>
                <a:cs typeface="Courier New"/>
              </a:rPr>
              <a:t>("stores")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URI </a:t>
            </a:r>
            <a:r>
              <a:rPr lang="en-US" sz="1200" dirty="0">
                <a:latin typeface="Courier New"/>
                <a:cs typeface="Courier New"/>
              </a:rPr>
              <a:t>storesUri = URI.create(String.format("http://%s:%s"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           instance.getHost</a:t>
            </a:r>
            <a:r>
              <a:rPr lang="en-US" sz="1200" dirty="0">
                <a:latin typeface="Courier New"/>
                <a:cs typeface="Courier New"/>
              </a:rPr>
              <a:t>(), instance.getPort()))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// Do some stuff</a:t>
            </a:r>
            <a:r>
              <a:rPr lang="is-IS" sz="1200" dirty="0" smtClean="0"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  <a:endParaRPr lang="en-US" sz="1100" b="1" dirty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r>
              <a:rPr lang="en-US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</a:t>
            </a:r>
            <a:r>
              <a:rPr lang="en-US" sz="1100" dirty="0" smtClean="0">
                <a:latin typeface="Courier New"/>
                <a:cs typeface="Courier New"/>
              </a:rPr>
              <a:t>(MyAPIGateway</a:t>
            </a:r>
            <a:r>
              <a:rPr lang="en-US" sz="11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routes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users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path: /myusers/*</a:t>
            </a:r>
            <a:r>
              <a:rPr lang="en-US" sz="1200" dirty="0" smtClean="0">
                <a:latin typeface="Courier New"/>
                <a:cs typeface="Courier New"/>
              </a:rPr>
              <a:t>*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 smtClean="0"/>
              <a:t>API proxy will be created at /myusers</a:t>
            </a:r>
          </a:p>
          <a:p>
            <a:r>
              <a:rPr lang="en-US" sz="1800" b="1" dirty="0" smtClean="0"/>
              <a:t>Ribbon/Zuul creates load balancer for Eureka service “users_service”</a:t>
            </a:r>
          </a:p>
          <a:p>
            <a:r>
              <a:rPr lang="en-US" sz="1800" b="1" dirty="0" smtClean="0"/>
              <a:t>All requests </a:t>
            </a:r>
            <a:r>
              <a:rPr lang="en-US" sz="1800" b="1" dirty="0"/>
              <a:t>are executed in a H</a:t>
            </a:r>
            <a:r>
              <a:rPr lang="en-US" sz="1800" b="1" dirty="0" smtClean="0"/>
              <a:t>ystrix command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Service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 smtClean="0"/>
              <a:t>dependencies != inter-process</a:t>
            </a:r>
            <a:r>
              <a:rPr lang="en-US" sz="1800" b="1" dirty="0" smtClean="0"/>
              <a:t> </a:t>
            </a:r>
            <a:r>
              <a:rPr lang="en-US" sz="1800" dirty="0" smtClean="0"/>
              <a:t>method call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 smtClean="0"/>
              <a:t>Provides </a:t>
            </a:r>
            <a:r>
              <a:rPr lang="en-US" sz="1800" b="1" dirty="0"/>
              <a:t>an </a:t>
            </a:r>
            <a:r>
              <a:rPr lang="en-US" sz="1800" b="1" dirty="0" smtClean="0"/>
              <a:t>HTTP interface + client libs for client registry/discovery</a:t>
            </a:r>
            <a:endParaRPr lang="en-US" sz="1800" b="1" dirty="0"/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contains detailed information about each service</a:t>
            </a:r>
          </a:p>
          <a:p>
            <a:pPr lvl="1" fontAlgn="base"/>
            <a:r>
              <a:rPr lang="en-US" sz="1400" b="1" dirty="0" smtClean="0"/>
              <a:t>Service name, Host &amp; port of each instance</a:t>
            </a:r>
          </a:p>
          <a:p>
            <a:pPr lvl="1" fontAlgn="base"/>
            <a:r>
              <a:rPr lang="en-US" sz="1400" b="1" dirty="0" smtClean="0"/>
              <a:t>Health indicator, URLs (health, homepage, 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 smtClean="0"/>
              <a:t>EnableEurekaServer</a:t>
            </a:r>
            <a:r>
              <a:rPr lang="en-US" sz="1800" b="1" dirty="0" smtClean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 – 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Registry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East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Exchange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Discover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Security-optimized Eureka service instance.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client application(s)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Client-side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Eureka </a:t>
            </a:r>
            <a:r>
              <a:rPr lang="en-US" sz="1800" b="1" i="1" u="sng" dirty="0" smtClean="0"/>
              <a:t>only</a:t>
            </a:r>
            <a:r>
              <a:rPr lang="en-US" sz="1800" b="1" dirty="0" smtClean="0"/>
              <a:t> provides registry + discovery</a:t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b="1" dirty="0" smtClean="0"/>
              <a:t>Ribbon </a:t>
            </a:r>
            <a:r>
              <a:rPr lang="en-US" sz="1800" b="1" dirty="0"/>
              <a:t>is a </a:t>
            </a:r>
            <a:r>
              <a:rPr lang="en-US" sz="1800" b="1" i="1" u="sng" dirty="0"/>
              <a:t>client side </a:t>
            </a:r>
            <a:r>
              <a:rPr lang="en-US" sz="1800" b="1" i="1" u="sng" dirty="0" smtClean="0"/>
              <a:t>LB </a:t>
            </a:r>
            <a:r>
              <a:rPr lang="en-US" sz="1800" b="1" dirty="0" smtClean="0"/>
              <a:t>providing </a:t>
            </a:r>
            <a:r>
              <a:rPr lang="en-US" sz="1800" b="1" dirty="0"/>
              <a:t>control over the </a:t>
            </a:r>
            <a:r>
              <a:rPr lang="en-US" sz="1800" b="1" dirty="0" smtClean="0"/>
              <a:t>behavior </a:t>
            </a:r>
            <a:r>
              <a:rPr lang="en-US" sz="1800" b="1" dirty="0"/>
              <a:t>of HTTP and TCP </a:t>
            </a:r>
            <a:r>
              <a:rPr lang="en-US" sz="1800" b="1" dirty="0" smtClean="0"/>
              <a:t>clients</a:t>
            </a:r>
          </a:p>
          <a:p>
            <a:pPr lvl="1"/>
            <a:r>
              <a:rPr lang="en-US" sz="1400" dirty="0" smtClean="0"/>
              <a:t>Pick right LB algorithm for client application + extensible algorithms</a:t>
            </a:r>
          </a:p>
          <a:p>
            <a:pPr lvl="1"/>
            <a:r>
              <a:rPr lang="en-US" sz="1400" dirty="0" smtClean="0"/>
              <a:t>At least 1 less hop for client requests</a:t>
            </a:r>
          </a:p>
          <a:p>
            <a:pPr lvl="1"/>
            <a:r>
              <a:rPr lang="en-US" sz="1400" dirty="0" smtClean="0"/>
              <a:t>Cloud-aware patterns (zones, circuit breakers, etc.)</a:t>
            </a:r>
          </a:p>
          <a:p>
            <a:pPr lvl="1"/>
            <a:r>
              <a:rPr lang="en-US" sz="1400" dirty="0" smtClean="0"/>
              <a:t>No additional setup, just deploy apps</a:t>
            </a:r>
            <a:endParaRPr lang="en-US" sz="1800" dirty="0"/>
          </a:p>
          <a:p>
            <a:endParaRPr lang="is-IS" sz="1800" dirty="0" smtClean="0"/>
          </a:p>
          <a:p>
            <a:r>
              <a:rPr lang="is-IS" sz="1800" b="1" dirty="0" smtClean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 API Gateways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52830"/>
            <a:ext cx="4627880" cy="34709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Netflix uses Zuul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and Ribbon for</a:t>
            </a:r>
            <a:endParaRPr lang="en-US" sz="1800" dirty="0" smtClean="0">
              <a:solidFill>
                <a:srgbClr val="FFFFFF"/>
              </a:solidFill>
              <a:hlinkClick r:id="rId4"/>
            </a:endParaRPr>
          </a:p>
          <a:p>
            <a:pPr lvl="0"/>
            <a:r>
              <a:rPr lang="en-US" sz="1800" dirty="0" smtClean="0"/>
              <a:t>Authentication</a:t>
            </a:r>
            <a:endParaRPr lang="en-US" sz="1800" dirty="0"/>
          </a:p>
          <a:p>
            <a:pPr lvl="0"/>
            <a:r>
              <a:rPr lang="en-US" sz="1800" dirty="0" smtClean="0"/>
              <a:t>Stress </a:t>
            </a:r>
            <a:r>
              <a:rPr lang="en-US" sz="1800" dirty="0"/>
              <a:t>Testing</a:t>
            </a:r>
          </a:p>
          <a:p>
            <a:pPr lvl="0"/>
            <a:r>
              <a:rPr lang="en-US" sz="1800" dirty="0"/>
              <a:t>Canary Testing</a:t>
            </a:r>
          </a:p>
          <a:p>
            <a:pPr lvl="0"/>
            <a:r>
              <a:rPr lang="en-US" sz="1800" dirty="0"/>
              <a:t>Dynamic Routing</a:t>
            </a:r>
          </a:p>
          <a:p>
            <a:pPr lvl="0"/>
            <a:r>
              <a:rPr lang="en-US" sz="1800" dirty="0"/>
              <a:t>Service Migration</a:t>
            </a:r>
          </a:p>
          <a:p>
            <a:pPr lvl="0"/>
            <a:r>
              <a:rPr lang="en-US" sz="1800" dirty="0"/>
              <a:t>Load Shedding</a:t>
            </a:r>
          </a:p>
          <a:p>
            <a:pPr lvl="0"/>
            <a:r>
              <a:rPr lang="en-US" sz="1800" dirty="0"/>
              <a:t>Security</a:t>
            </a:r>
          </a:p>
          <a:p>
            <a:pPr lvl="0"/>
            <a:r>
              <a:rPr lang="en-US" sz="1800" dirty="0"/>
              <a:t>Static Response handling</a:t>
            </a:r>
          </a:p>
          <a:p>
            <a:pPr lvl="0"/>
            <a:r>
              <a:rPr lang="en-US" sz="1800" dirty="0"/>
              <a:t>Active/Active </a:t>
            </a:r>
            <a:r>
              <a:rPr lang="en-US" sz="1800" dirty="0" smtClean="0"/>
              <a:t>management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26491</TotalTime>
  <Words>556</Words>
  <Application>Microsoft Macintosh PowerPoint</Application>
  <PresentationFormat>On-screen Show (16:9)</PresentationFormat>
  <Paragraphs>156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Wayne Lund</cp:lastModifiedBy>
  <cp:revision>270</cp:revision>
  <dcterms:created xsi:type="dcterms:W3CDTF">2015-10-05T21:15:00Z</dcterms:created>
  <dcterms:modified xsi:type="dcterms:W3CDTF">2016-04-14T22:24:29Z</dcterms:modified>
  <cp:category/>
</cp:coreProperties>
</file>