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86395" autoAdjust="0"/>
  </p:normalViewPr>
  <p:slideViewPr>
    <p:cSldViewPr snapToGrid="0" snapToObjects="1">
      <p:cViewPr varScale="1">
        <p:scale>
          <a:sx n="109" d="100"/>
          <a:sy n="109" d="100"/>
        </p:scale>
        <p:origin x="216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20:42:42.627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nkEffects" value="pencil"/>
    </inkml:brush>
  </inkml:definitions>
  <inkml:trace contextRef="#ctx0" brushRef="#br0">0 108 16383,'69'0'0,"-3"0"0,2 0 0,-6 0 0,-7 0 0,-12 0 0,-3 0 0,-7 0 0,11 0 0,-2 0 0,0-3 0,-5 0 0,-3 1 0,7-1 0,12 3 0,15-2 0,18-2 0,-36 1 0,1-1 0,2-1 0,1 0 0,0 1 0,-1 0 0,44-6 0,-15 1 0,-21 2 0,-18-1 0,-15 2 0,-6 3 0,-3 1 0,0 2 0,-1-2 0,-2-1 0,1 0 0,1 0 0,7 3 0,2 0 0,8-1 0,0-2 0,-1 1 0,-2-1 0,-4 3 0,-8 0 0,-1 0 0,-6 0 0,-3 0 0,-4 0 0,-2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20:44:48.24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20:44:50.99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20:44:51.75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20:44:52.85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20:44:54.02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5T20:42:53.530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nkEffects" value="pencil"/>
    </inkml:brush>
  </inkml:definitions>
  <inkml:trace contextRef="#ctx0" brushRef="#br0">1 229 12123 180000 90000,'52'-4'0'0'0,"0"1"0"0"0,42 3 0 0 0,-9 18 0 0 0,1 15 0 0 0,-37-10 0 0 0,2 3 0 0 0,6 4 0 0 0,3 3 0 0 0,8 9 0 0 0,3 3 0 0 0,12 7 0 0 0,1 2 0 0 0,-25-15 0 0 0,-1 2 0 0 0,1 0 0 0 0,2 2 0 0 0,1 1 0 0 0,0 1 0 0 0,-1 0 0 0 0,0 0 0 0 0,0 1 0 0 0,1 2 0 0 0,-1 0 0 0 0,-1-2 0 0 0,18 16 0 0 0,-3-3 0 0 0,-2-1 0 0 0,-4-1 0 0 0,-13-10 0 0 0,-3-1 0 0 0,-1 1 0 0 0,-2 0 0 0 0,-7-6 0 0 0,-2-1 0 0 0,0 0 0 0 0,-2 0 0 0 0,20 23 0 0 0,-5-5 0 0 0,-13-10 0 0 0,-9-12 0 0 0,-14-11 0 0 0,-4-6 0 0 0,-6-6 0 0 0,-4-2 0 0 0,-16-10 0 0 0,-13-9 0 0 0,-17-14 0 0 0,-11-16 0 0 0,-6-12 0 0 0,-2-3 0 0 0,2-3 0 0 0,3 3 0 0 0,0-8 0 0 0,15 10 0 0 0,-1-7 0 0 0,20 10 0 0 0,2-6 0 0 0,7-2 0 0 0,7 0 0 0 0,12 3 0 0 0,10-1 0 0 0,16-2 0 0 0,9-3 0 0 0,8-2 0 0 0,4-2 0 0 0,3-2 0 0 0,0-4 0 0 0,-3 7 0 0 0,-7 9 0 0 0,-2 0 0 0 0,-9 12 0 0 0,-2 0 0 0 0,-2 5 0 0 0,-2 3 0 0 0,-3 5 0 0 0,0 2 0 0 0,0 3 0 0 0,-3 3 0 0 0,3-1 0 0 0,1 4 0 0 0,1 0 0 0 0,-1-2 0 0 0,1 1 0 0 0,-3-2 0 0 0,3 2 0 0 0,-6-2 0 0 0,1 2 0 0 0,-6 0 0 0 0,-2 3 0 0 0,-3-1 0 0 0,-4-1 0 0 0,-1-1 0 0 0,-3 0 0 0 0,-1 0 0 0 0,-4 1 0 0 0,-4-4 0 0 0,-4 1 0 0 0,-16-10 0 0 0,-3-1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5T20:42:54.513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nkEffects" value="pencil"/>
    </inkml:brush>
  </inkml:definitions>
  <inkml:trace contextRef="#ctx0" brushRef="#br0">0 2758 12123 180000 90000,'0'-89'0'0'0,"1"10"0"0"0,2 40 0 0 0,2-2 0 0 0,2-4 0 0 0,0-6 0 0 0,5-18 0 0 0,3-10 0 0 0,2-14 0 0 0,-6 43 0 0 0,1-1 0 0 0,0-1 0 0 0,2 0 0 0 0,1-5 0 0 0,3 2 0 0 0,15-39 0 0 0,5 3 0 0 0,1 5 0 0 0,7-3 0 0 0,3 9 0 0 0,2 6 0 0 0,5 11 0 0 0,2 6 0 0 0,3 7 0 0 0,-1 5 0 0 0,4 10 0 0 0,-1 2 0 0 0,7 3 0 0 0,-1 1 0 0 0,3 1 0 0 0,2 4 0 0 0,5-6 0 0 0,4 0 0 0 0,7-4 0 0 0,-15 1 0 0 0,-22 9 0 0 0,2-2 0 0 0,-9 1 0 0 0,0-1 0 0 0,3-3 0 0 0,0-1 0 0 0,-3-3 0 0 0,-1-1 0 0 0,2 0 0 0 0,0-2 0 0 0,1-2 0 0 0,-1-2 0 0 0,1 1 0 0 0,0 0 0 0 0,-6 3 0 0 0,-1 1 0 0 0,1 2 0 0 0,0 0 0 0 0,37-27 0 0 0,-35 29 0 0 0,1 1 0 0 0,41-16 0 0 0,3 10 0 0 0,-2 17 0 0 0,2 12 0 0 0,-1 5 0 0 0,1 5 0 0 0,-2 9 0 0 0,-4 11 0 0 0,-2 9 0 0 0,-6 6 0 0 0,-9 5 0 0 0,-5 3 0 0 0,-17 12 0 0 0,-7 4 0 0 0,-13 5 0 0 0,-8 21 0 0 0,-11 8 0 0 0,-12-39 0 0 0,-4 1 0 0 0,-6 7 0 0 0,-4 0 0 0 0,-5 2 0 0 0,-4 1 0 0 0,-8 11 0 0 0,-3 2 0 0 0,-2-1 0 0 0,-1 0 0 0 0,0-3 0 0 0,-2 0 0 0 0,-1-3 0 0 0,-1 0 0 0 0,2-4 0 0 0,-2-2 0 0 0,1-6 0 0 0,-1 0 0 0 0,-6 6 0 0 0,1-1 0 0 0,7-13 0 0 0,1-3 0 0 0,1-3 0 0 0,-1-2 0 0 0,4-7 0 0 0,0-1 0 0 0,-5 2 0 0 0,0-1 0 0 0,5-7 0 0 0,2-3 0 0 0,-27 14 0 0 0,-10-1 0 0 0,15-11 0 0 0,-3-1 0 0 0,11-7 0 0 0,0 1 0 0 0,2 1 0 0 0,2 6 0 0 0,4 3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20:44:14.50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20:44:15.89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20:44:16.89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20:44:44.70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20:44:45.87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20:44:47.41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66714A-54EA-1446-93D2-A35C2F603DDD}" type="datetimeFigureOut">
              <a:rPr lang="en-US" smtClean="0"/>
              <a:t>3/25/25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E8729-0713-0F42-9994-48F5B83C1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21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lineChart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donutChart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donutChart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donutChart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funnel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map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Submitted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Hold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Complete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Admitted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treemap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treemap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Deferred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pieChart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3/25/25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55eea282-77aa-40f3-9144-a3f36459155f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55eea282-77aa-40f3-9144-a3f36459155f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5.xml"/><Relationship Id="rId18" Type="http://schemas.openxmlformats.org/officeDocument/2006/relationships/customXml" Target="../ink/ink9.xml"/><Relationship Id="rId3" Type="http://schemas.openxmlformats.org/officeDocument/2006/relationships/hyperlink" Target="https://app.powerbi.com/groups/me/reports/55eea282-77aa-40f3-9144-a3f36459155f/?pbi_source=PowerPoint" TargetMode="External"/><Relationship Id="rId21" Type="http://schemas.openxmlformats.org/officeDocument/2006/relationships/customXml" Target="../ink/ink12.xml"/><Relationship Id="rId7" Type="http://schemas.openxmlformats.org/officeDocument/2006/relationships/customXml" Target="../ink/ink2.xml"/><Relationship Id="rId12" Type="http://schemas.openxmlformats.org/officeDocument/2006/relationships/image" Target="../media/image9.png"/><Relationship Id="rId17" Type="http://schemas.openxmlformats.org/officeDocument/2006/relationships/customXml" Target="../ink/ink8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0.png"/><Relationship Id="rId20" Type="http://schemas.openxmlformats.org/officeDocument/2006/relationships/customXml" Target="../ink/ink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7.xml"/><Relationship Id="rId23" Type="http://schemas.openxmlformats.org/officeDocument/2006/relationships/customXml" Target="../ink/ink14.xml"/><Relationship Id="rId10" Type="http://schemas.openxmlformats.org/officeDocument/2006/relationships/image" Target="../media/image8.png"/><Relationship Id="rId19" Type="http://schemas.openxmlformats.org/officeDocument/2006/relationships/customXml" Target="../ink/ink10.xml"/><Relationship Id="rId4" Type="http://schemas.openxmlformats.org/officeDocument/2006/relationships/image" Target="../media/image5.png"/><Relationship Id="rId9" Type="http://schemas.openxmlformats.org/officeDocument/2006/relationships/customXml" Target="../ink/ink3.xml"/><Relationship Id="rId14" Type="http://schemas.openxmlformats.org/officeDocument/2006/relationships/customXml" Target="../ink/ink6.xml"/><Relationship Id="rId22" Type="http://schemas.openxmlformats.org/officeDocument/2006/relationships/customXml" Target="../ink/ink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IA Dashboard 1.30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3/25/2025 8:41:40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1/30/2024 7:19:02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actionButton ,lineChart ,lineChart ,slicer ,donutChart ,donutChart ,donutChart ,slicer ,slicer ,slicer ,slicer ,barChart ,funnel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Admission Summary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map ,slicer ,Submitted ,Hold ,Complete ,Admitted ,treemap ,treemap ,Deferred ,pieChart ,slicer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</a:t>
            </a: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68AC43A-7D39-DD7B-6D32-396D52F8317A}"/>
                  </a:ext>
                </a:extLst>
              </p14:cNvPr>
              <p14:cNvContentPartPr/>
              <p14:nvPr/>
            </p14:nvContentPartPr>
            <p14:xfrm>
              <a:off x="7848637" y="500723"/>
              <a:ext cx="693360" cy="388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68AC43A-7D39-DD7B-6D32-396D52F8317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39637" y="447083"/>
                <a:ext cx="711000" cy="14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7A98F79F-4054-1D44-90B9-8CFA1320C57D}"/>
              </a:ext>
            </a:extLst>
          </p:cNvPr>
          <p:cNvGrpSpPr/>
          <p:nvPr/>
        </p:nvGrpSpPr>
        <p:grpSpPr>
          <a:xfrm>
            <a:off x="5935597" y="2213603"/>
            <a:ext cx="1607400" cy="1303560"/>
            <a:chOff x="5935597" y="2213603"/>
            <a:chExt cx="1607400" cy="13035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1799CDA-6F46-2A94-9C92-5DCD11885136}"/>
                    </a:ext>
                  </a:extLst>
                </p14:cNvPr>
                <p14:cNvContentPartPr/>
                <p14:nvPr/>
              </p14:nvContentPartPr>
              <p14:xfrm>
                <a:off x="6486757" y="2213603"/>
                <a:ext cx="1056240" cy="7084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1799CDA-6F46-2A94-9C92-5DCD1188513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482437" y="2209283"/>
                  <a:ext cx="1064880" cy="71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63A5457-058F-9A5E-09FE-432D6C929668}"/>
                    </a:ext>
                  </a:extLst>
                </p14:cNvPr>
                <p14:cNvContentPartPr/>
                <p14:nvPr/>
              </p14:nvContentPartPr>
              <p14:xfrm>
                <a:off x="5935597" y="2523923"/>
                <a:ext cx="1258200" cy="9932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63A5457-058F-9A5E-09FE-432D6C92966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31277" y="2519603"/>
                  <a:ext cx="1266840" cy="100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EC8E6E3-4D38-4C11-4940-680E53BB806E}"/>
              </a:ext>
            </a:extLst>
          </p:cNvPr>
          <p:cNvGrpSpPr/>
          <p:nvPr/>
        </p:nvGrpSpPr>
        <p:grpSpPr>
          <a:xfrm>
            <a:off x="8373877" y="519803"/>
            <a:ext cx="185400" cy="14400"/>
            <a:chOff x="8373877" y="519803"/>
            <a:chExt cx="185400" cy="1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3E7153B-4453-43FE-259A-61F0F615E9DF}"/>
                    </a:ext>
                  </a:extLst>
                </p14:cNvPr>
                <p14:cNvContentPartPr/>
                <p14:nvPr/>
              </p14:nvContentPartPr>
              <p14:xfrm>
                <a:off x="8373877" y="519803"/>
                <a:ext cx="360" cy="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3E7153B-4453-43FE-259A-61F0F615E9D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310877" y="45680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9EDAA78-A869-6FA1-AE08-04F6A3F883E3}"/>
                    </a:ext>
                  </a:extLst>
                </p14:cNvPr>
                <p14:cNvContentPartPr/>
                <p14:nvPr/>
              </p14:nvContentPartPr>
              <p14:xfrm>
                <a:off x="8495197" y="533843"/>
                <a:ext cx="360" cy="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9EDAA78-A869-6FA1-AE08-04F6A3F883E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432197" y="47084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2E68476-94FD-CA28-3E2F-1FDCF2DDEEDD}"/>
                    </a:ext>
                  </a:extLst>
                </p14:cNvPr>
                <p14:cNvContentPartPr/>
                <p14:nvPr/>
              </p14:nvContentPartPr>
              <p14:xfrm>
                <a:off x="8558917" y="526643"/>
                <a:ext cx="360" cy="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2E68476-94FD-CA28-3E2F-1FDCF2DDEED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496277" y="46364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B2B2D78-8642-F0B6-2476-4A6159085CCD}"/>
              </a:ext>
            </a:extLst>
          </p:cNvPr>
          <p:cNvGrpSpPr/>
          <p:nvPr/>
        </p:nvGrpSpPr>
        <p:grpSpPr>
          <a:xfrm>
            <a:off x="9273877" y="512243"/>
            <a:ext cx="325440" cy="37440"/>
            <a:chOff x="9273877" y="512243"/>
            <a:chExt cx="325440" cy="3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126C678-8C2E-DF93-2905-816CD17915FB}"/>
                    </a:ext>
                  </a:extLst>
                </p14:cNvPr>
                <p14:cNvContentPartPr/>
                <p14:nvPr/>
              </p14:nvContentPartPr>
              <p14:xfrm>
                <a:off x="9273877" y="518363"/>
                <a:ext cx="360" cy="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126C678-8C2E-DF93-2905-816CD17915F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211237" y="45536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D127AF4-DFE6-26F8-6D76-5FB75BACB41F}"/>
                    </a:ext>
                  </a:extLst>
                </p14:cNvPr>
                <p14:cNvContentPartPr/>
                <p14:nvPr/>
              </p14:nvContentPartPr>
              <p14:xfrm>
                <a:off x="9378997" y="526283"/>
                <a:ext cx="360" cy="3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D127AF4-DFE6-26F8-6D76-5FB75BACB41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316357" y="46364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F62B16E-2832-3873-AE55-BD7FDCCD50BC}"/>
                    </a:ext>
                  </a:extLst>
                </p14:cNvPr>
                <p14:cNvContentPartPr/>
                <p14:nvPr/>
              </p14:nvContentPartPr>
              <p14:xfrm>
                <a:off x="9598957" y="549323"/>
                <a:ext cx="360" cy="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F62B16E-2832-3873-AE55-BD7FDCCD50B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536317" y="48632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6C5CC22-B48A-E157-30FF-78E78904F735}"/>
                    </a:ext>
                  </a:extLst>
                </p14:cNvPr>
                <p14:cNvContentPartPr/>
                <p14:nvPr/>
              </p14:nvContentPartPr>
              <p14:xfrm>
                <a:off x="9534877" y="512243"/>
                <a:ext cx="360" cy="3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6C5CC22-B48A-E157-30FF-78E78904F73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472237" y="44960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69F8EF9-E5D3-DB9E-2B8E-280F2E4B1A82}"/>
              </a:ext>
            </a:extLst>
          </p:cNvPr>
          <p:cNvGrpSpPr/>
          <p:nvPr/>
        </p:nvGrpSpPr>
        <p:grpSpPr>
          <a:xfrm>
            <a:off x="10308517" y="493163"/>
            <a:ext cx="268200" cy="50760"/>
            <a:chOff x="10308517" y="493163"/>
            <a:chExt cx="268200" cy="5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4FBD4E1-D0FE-04A0-365A-218D9217BFBF}"/>
                    </a:ext>
                  </a:extLst>
                </p14:cNvPr>
                <p14:cNvContentPartPr/>
                <p14:nvPr/>
              </p14:nvContentPartPr>
              <p14:xfrm>
                <a:off x="10308517" y="493163"/>
                <a:ext cx="360" cy="3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4FBD4E1-D0FE-04A0-365A-218D9217BFB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245517" y="43016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7655B59-0BA0-1924-47F3-053B0C3D081A}"/>
                    </a:ext>
                  </a:extLst>
                </p14:cNvPr>
                <p14:cNvContentPartPr/>
                <p14:nvPr/>
              </p14:nvContentPartPr>
              <p14:xfrm>
                <a:off x="10476637" y="543563"/>
                <a:ext cx="360" cy="3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7655B59-0BA0-1924-47F3-053B0C3D081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413637" y="48056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85FD4E9-E94C-4465-5E54-4017019893C9}"/>
                    </a:ext>
                  </a:extLst>
                </p14:cNvPr>
                <p14:cNvContentPartPr/>
                <p14:nvPr/>
              </p14:nvContentPartPr>
              <p14:xfrm>
                <a:off x="10576357" y="543563"/>
                <a:ext cx="360" cy="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85FD4E9-E94C-4465-5E54-4017019893C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513357" y="48056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D4121AE-2998-214D-7846-E37D867C68F9}"/>
                    </a:ext>
                  </a:extLst>
                </p14:cNvPr>
                <p14:cNvContentPartPr/>
                <p14:nvPr/>
              </p14:nvContentPartPr>
              <p14:xfrm>
                <a:off x="10435957" y="533483"/>
                <a:ext cx="360" cy="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D4121AE-2998-214D-7846-E37D867C68F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372957" y="47084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145</Words>
  <Application>Microsoft Macintosh PowerPoint</Application>
  <PresentationFormat>Widescreen</PresentationFormat>
  <Paragraphs>78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Aptos</vt:lpstr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IA Dashboard 1.30</vt:lpstr>
      <vt:lpstr>Admission Summary</vt:lpstr>
      <vt:lpstr>KPI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Meng, Morgan</cp:lastModifiedBy>
  <cp:revision>5</cp:revision>
  <dcterms:created xsi:type="dcterms:W3CDTF">2016-09-04T11:54:55Z</dcterms:created>
  <dcterms:modified xsi:type="dcterms:W3CDTF">2025-03-25T20:45:33Z</dcterms:modified>
</cp:coreProperties>
</file>