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4dbb6c06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4dbb6c06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4dbb6c06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4dbb6c06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4dbb6c06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4dbb6c06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4dbb6c06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4dbb6c06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4dbb6c0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4dbb6c0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4dbb6c0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4dbb6c0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4dbb6c06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4dbb6c06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4dbb6c0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4dbb6c0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4dbb6c06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4dbb6c06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4dbb6c06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4dbb6c06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4dbb6c0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4dbb6c0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4dbb6c06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4dbb6c06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Stellar Competition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Stacking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0.2 * random_forest + 1.2 * ExtraTree + 0.5 * Xgboost - 0.9 * LightGBM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Discarded: Histogram Gradient Boosting, Gradient Boosting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Rounding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x in [15000, 20000], x = 20000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x in [10000, 15000), x = 10000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x in [2000, 3000), x = 2000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x in [1000, 2000), x = 1000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Multi-lagging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max(txn_count) &lt; 950 (rolling 2-4 seqs ago): </a:t>
            </a:r>
            <a:r>
              <a:rPr lang="en"/>
              <a:t>prediction would be </a:t>
            </a:r>
            <a:r>
              <a:rPr lang="en"/>
              <a:t>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Train-valid split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Feature Engineering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“Divide-and-Conquer” Modeling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Stacking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Rounding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More-days lagging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“cheat”?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it is not valid to bundle current transactions or use future value, we can get some ideas of it in this way.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Unit price = fee_charged / (#ops + bool(fee_account)). It is a CONSTANT in one sequence. So the way to get yesterday’s unit price is very simple. You can achieve 0.000 error in this way.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0: Group data by sequence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unit prices by sequences are all the same, we just need to predict the unit price by sequences instead of transactions.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Aggregation methods are needed for some features and we will discuss that later.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1: Last Unit Price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cannot directly calculate the unit price in test 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Unit Price = prior_min_</a:t>
            </a:r>
            <a:r>
              <a:rPr lang="en"/>
              <a:t>fee_charged / min(#ops + bool(fee_account))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Feature Engineering 2: Price Binning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aggregate the price? We created 6 bins (left: unit_bid_price, right: unit_fee)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00" y="2238500"/>
            <a:ext cx="3571875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175" y="2395638"/>
            <a:ext cx="3113775" cy="21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Engineering: All columns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'transaction_operation_count', 'avg_fee', 'price2', 'price3', 'price4', 'price5', 'price6', 'price7', 'prior_successful_operation_count', 'prior_failed_operation_count', 'prior_successful_transaction_count', 'prior_failed_transaction_count'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the columns without the word “prior” are shifted by 1 (which means last seq)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Modeling: Decision Tree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neural network? Why decision tree?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25" y="1709900"/>
            <a:ext cx="2439026" cy="143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6225" y="1709900"/>
            <a:ext cx="3113775" cy="21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1920" y="1508525"/>
            <a:ext cx="1757025" cy="27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Divide-and-Conquer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 we learned in COMS 4995: Random Forest, Xgboost, LightGBM, Gradient Boosting, Histogram Gradient Boosting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would like to add another model: ExtraTreeRegressor (This actually performs the best in the result.)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