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6"/>
    <a:srgbClr val="FFFF64"/>
    <a:srgbClr val="DCDC32"/>
    <a:srgbClr val="DCDC00"/>
    <a:srgbClr val="C8C800"/>
    <a:srgbClr val="A0A000"/>
    <a:srgbClr val="A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3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9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93EC5-970D-4877-B6F3-7F7AFD778C6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9BD9-049A-49AB-95F9-3BB4E116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1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6327775" y="1546225"/>
            <a:ext cx="2413000" cy="1317625"/>
          </a:xfrm>
          <a:custGeom>
            <a:avLst/>
            <a:gdLst>
              <a:gd name="connsiteX0" fmla="*/ 1492250 w 2413000"/>
              <a:gd name="connsiteY0" fmla="*/ 0 h 1317625"/>
              <a:gd name="connsiteX1" fmla="*/ 0 w 2413000"/>
              <a:gd name="connsiteY1" fmla="*/ 1317625 h 1317625"/>
              <a:gd name="connsiteX2" fmla="*/ 901700 w 2413000"/>
              <a:gd name="connsiteY2" fmla="*/ 1073150 h 1317625"/>
              <a:gd name="connsiteX3" fmla="*/ 1444625 w 2413000"/>
              <a:gd name="connsiteY3" fmla="*/ 882650 h 1317625"/>
              <a:gd name="connsiteX4" fmla="*/ 1984375 w 2413000"/>
              <a:gd name="connsiteY4" fmla="*/ 746125 h 1317625"/>
              <a:gd name="connsiteX5" fmla="*/ 2413000 w 2413000"/>
              <a:gd name="connsiteY5" fmla="*/ 647700 h 1317625"/>
              <a:gd name="connsiteX6" fmla="*/ 1492250 w 2413000"/>
              <a:gd name="connsiteY6" fmla="*/ 0 h 131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000" h="1317625">
                <a:moveTo>
                  <a:pt x="1492250" y="0"/>
                </a:moveTo>
                <a:lnTo>
                  <a:pt x="0" y="1317625"/>
                </a:lnTo>
                <a:lnTo>
                  <a:pt x="901700" y="1073150"/>
                </a:lnTo>
                <a:lnTo>
                  <a:pt x="1444625" y="882650"/>
                </a:lnTo>
                <a:lnTo>
                  <a:pt x="1984375" y="746125"/>
                </a:lnTo>
                <a:lnTo>
                  <a:pt x="2413000" y="647700"/>
                </a:lnTo>
                <a:lnTo>
                  <a:pt x="1492250" y="0"/>
                </a:lnTo>
                <a:close/>
              </a:path>
            </a:pathLst>
          </a:custGeom>
          <a:solidFill>
            <a:srgbClr val="FFFF46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任意多边形 11"/>
          <p:cNvSpPr/>
          <p:nvPr/>
        </p:nvSpPr>
        <p:spPr>
          <a:xfrm>
            <a:off x="6291263" y="2919413"/>
            <a:ext cx="1604962" cy="2176462"/>
          </a:xfrm>
          <a:custGeom>
            <a:avLst/>
            <a:gdLst>
              <a:gd name="connsiteX0" fmla="*/ 266700 w 1604962"/>
              <a:gd name="connsiteY0" fmla="*/ 2176462 h 2176462"/>
              <a:gd name="connsiteX1" fmla="*/ 0 w 1604962"/>
              <a:gd name="connsiteY1" fmla="*/ 28575 h 2176462"/>
              <a:gd name="connsiteX2" fmla="*/ 19050 w 1604962"/>
              <a:gd name="connsiteY2" fmla="*/ 0 h 2176462"/>
              <a:gd name="connsiteX3" fmla="*/ 519112 w 1604962"/>
              <a:gd name="connsiteY3" fmla="*/ 657225 h 2176462"/>
              <a:gd name="connsiteX4" fmla="*/ 847725 w 1604962"/>
              <a:gd name="connsiteY4" fmla="*/ 1104900 h 2176462"/>
              <a:gd name="connsiteX5" fmla="*/ 1257300 w 1604962"/>
              <a:gd name="connsiteY5" fmla="*/ 1666875 h 2176462"/>
              <a:gd name="connsiteX6" fmla="*/ 1604962 w 1604962"/>
              <a:gd name="connsiteY6" fmla="*/ 2157412 h 2176462"/>
              <a:gd name="connsiteX7" fmla="*/ 266700 w 1604962"/>
              <a:gd name="connsiteY7" fmla="*/ 2176462 h 21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2176462">
                <a:moveTo>
                  <a:pt x="266700" y="2176462"/>
                </a:moveTo>
                <a:lnTo>
                  <a:pt x="0" y="28575"/>
                </a:lnTo>
                <a:lnTo>
                  <a:pt x="19050" y="0"/>
                </a:lnTo>
                <a:lnTo>
                  <a:pt x="519112" y="657225"/>
                </a:lnTo>
                <a:lnTo>
                  <a:pt x="847725" y="1104900"/>
                </a:lnTo>
                <a:lnTo>
                  <a:pt x="1257300" y="1666875"/>
                </a:lnTo>
                <a:lnTo>
                  <a:pt x="1604962" y="2157412"/>
                </a:lnTo>
                <a:lnTo>
                  <a:pt x="266700" y="2176462"/>
                </a:ln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</dc:creator>
  <cp:lastModifiedBy>war</cp:lastModifiedBy>
  <cp:revision>6</cp:revision>
  <dcterms:created xsi:type="dcterms:W3CDTF">2015-08-07T02:33:05Z</dcterms:created>
  <dcterms:modified xsi:type="dcterms:W3CDTF">2015-08-07T12:02:28Z</dcterms:modified>
</cp:coreProperties>
</file>