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2" d="100"/>
          <a:sy n="32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2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7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8F75-2711-45D5-9081-37D79418706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69D9-D005-4952-90A1-E887F5B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63040" y="822960"/>
            <a:ext cx="9486900" cy="6115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64" y="1080045"/>
            <a:ext cx="7620000" cy="5715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817370" y="1405890"/>
            <a:ext cx="2537460" cy="1737360"/>
            <a:chOff x="971550" y="1714500"/>
            <a:chExt cx="3417570" cy="2274570"/>
          </a:xfrm>
        </p:grpSpPr>
        <p:sp>
          <p:nvSpPr>
            <p:cNvPr id="10" name="圆角矩形 9"/>
            <p:cNvSpPr/>
            <p:nvPr/>
          </p:nvSpPr>
          <p:spPr>
            <a:xfrm>
              <a:off x="971550" y="1714500"/>
              <a:ext cx="3417570" cy="2274570"/>
            </a:xfrm>
            <a:prstGeom prst="roundRect">
              <a:avLst/>
            </a:prstGeom>
            <a:solidFill>
              <a:srgbClr val="D3D3D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11335" y="1817350"/>
              <a:ext cx="3273055" cy="2164120"/>
              <a:chOff x="1171355" y="1737340"/>
              <a:chExt cx="3273055" cy="216412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74" t="38915" r="31923" b="39690"/>
              <a:stretch/>
            </p:blipFill>
            <p:spPr>
              <a:xfrm>
                <a:off x="1568303" y="1737340"/>
                <a:ext cx="2732567" cy="1000251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13" t="41705" r="42003" b="42170"/>
              <a:stretch/>
            </p:blipFill>
            <p:spPr>
              <a:xfrm>
                <a:off x="1515141" y="2795673"/>
                <a:ext cx="2328530" cy="1105787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31" t="24626" r="25771" b="27968"/>
              <a:stretch/>
            </p:blipFill>
            <p:spPr>
              <a:xfrm>
                <a:off x="1171355" y="2507615"/>
                <a:ext cx="1095154" cy="701749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78" t="33662" r="36670" b="43857"/>
              <a:stretch/>
            </p:blipFill>
            <p:spPr>
              <a:xfrm>
                <a:off x="2892057" y="2310997"/>
                <a:ext cx="1552353" cy="88271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823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</dc:creator>
  <cp:lastModifiedBy>war</cp:lastModifiedBy>
  <cp:revision>3</cp:revision>
  <dcterms:created xsi:type="dcterms:W3CDTF">2015-04-05T05:09:20Z</dcterms:created>
  <dcterms:modified xsi:type="dcterms:W3CDTF">2015-04-05T05:27:05Z</dcterms:modified>
</cp:coreProperties>
</file>