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BABE-F403-470F-9A95-0771906D094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1D8F-0DDA-408A-91F4-EC5AD8D41D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Z:\YingXiang\SVG\a1.bmp"/>
          <p:cNvPicPr>
            <a:picLocks noChangeAspect="1" noChangeArrowheads="1"/>
          </p:cNvPicPr>
          <p:nvPr/>
        </p:nvPicPr>
        <p:blipFill>
          <a:blip r:embed="rId2" cstate="print"/>
          <a:srcRect t="93558"/>
          <a:stretch>
            <a:fillRect/>
          </a:stretch>
        </p:blipFill>
        <p:spPr bwMode="auto">
          <a:xfrm>
            <a:off x="0" y="4653136"/>
            <a:ext cx="9753600" cy="6283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4149080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4528" y="422108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wxn</dc:creator>
  <cp:lastModifiedBy>wxn</cp:lastModifiedBy>
  <cp:revision>2</cp:revision>
  <dcterms:created xsi:type="dcterms:W3CDTF">2013-05-14T09:39:46Z</dcterms:created>
  <dcterms:modified xsi:type="dcterms:W3CDTF">2013-05-14T09:50:18Z</dcterms:modified>
</cp:coreProperties>
</file>