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6"/>
  </p:notesMasterIdLst>
  <p:handoutMasterIdLst>
    <p:handoutMasterId r:id="rId7"/>
  </p:handoutMasterIdLst>
  <p:sldIdLst>
    <p:sldId id="256" r:id="rId2"/>
    <p:sldId id="413" r:id="rId3"/>
    <p:sldId id="414" r:id="rId4"/>
    <p:sldId id="415" r:id="rId5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4009" autoAdjust="0"/>
  </p:normalViewPr>
  <p:slideViewPr>
    <p:cSldViewPr snapToGrid="0">
      <p:cViewPr varScale="1">
        <p:scale>
          <a:sx n="79" d="100"/>
          <a:sy n="79" d="100"/>
        </p:scale>
        <p:origin x="108" y="4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936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9AE147-455E-478F-A6FA-FC8BBA2C614F}" type="doc">
      <dgm:prSet loTypeId="urn:microsoft.com/office/officeart/2005/8/layout/chevron2" loCatId="process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A1952334-DFF3-4DBF-8C85-FAF8607A9C6B}">
      <dgm:prSet phldrT="[Text]"/>
      <dgm:spPr/>
      <dgm:t>
        <a:bodyPr/>
        <a:lstStyle/>
        <a:p>
          <a:r>
            <a:rPr lang="en-US" dirty="0" smtClean="0"/>
            <a:t>January</a:t>
          </a:r>
          <a:endParaRPr lang="en-US" dirty="0"/>
        </a:p>
      </dgm:t>
    </dgm:pt>
    <dgm:pt modelId="{45BD923A-08CE-49C5-AE95-0F97EEB83A4E}" type="parTrans" cxnId="{95CB716F-9B39-4427-8BFB-F506A58D72B4}">
      <dgm:prSet/>
      <dgm:spPr/>
      <dgm:t>
        <a:bodyPr/>
        <a:lstStyle/>
        <a:p>
          <a:endParaRPr lang="en-US"/>
        </a:p>
      </dgm:t>
    </dgm:pt>
    <dgm:pt modelId="{18E21A7C-A7B8-490A-83B9-3DFB60DB6E89}" type="sibTrans" cxnId="{95CB716F-9B39-4427-8BFB-F506A58D72B4}">
      <dgm:prSet/>
      <dgm:spPr/>
      <dgm:t>
        <a:bodyPr/>
        <a:lstStyle/>
        <a:p>
          <a:endParaRPr lang="en-US"/>
        </a:p>
      </dgm:t>
    </dgm:pt>
    <dgm:pt modelId="{A9636EC5-DBB2-4C96-BED5-52D4206EF7BB}">
      <dgm:prSet phldrT="[Text]"/>
      <dgm:spPr/>
      <dgm:t>
        <a:bodyPr/>
        <a:lstStyle/>
        <a:p>
          <a:r>
            <a:rPr lang="en-US" dirty="0" smtClean="0"/>
            <a:t>Define strategy</a:t>
          </a:r>
          <a:endParaRPr lang="en-US" dirty="0"/>
        </a:p>
      </dgm:t>
    </dgm:pt>
    <dgm:pt modelId="{506A2642-4515-44E8-8ACD-E1AE65DB582F}" type="parTrans" cxnId="{DB38104A-CE5F-4712-9FFE-1D144F063722}">
      <dgm:prSet/>
      <dgm:spPr/>
      <dgm:t>
        <a:bodyPr/>
        <a:lstStyle/>
        <a:p>
          <a:endParaRPr lang="en-US"/>
        </a:p>
      </dgm:t>
    </dgm:pt>
    <dgm:pt modelId="{2C41EAB3-52CB-4669-8B18-41EE8362D766}" type="sibTrans" cxnId="{DB38104A-CE5F-4712-9FFE-1D144F063722}">
      <dgm:prSet/>
      <dgm:spPr/>
      <dgm:t>
        <a:bodyPr/>
        <a:lstStyle/>
        <a:p>
          <a:endParaRPr lang="en-US"/>
        </a:p>
      </dgm:t>
    </dgm:pt>
    <dgm:pt modelId="{7160C302-35ED-4A92-A24C-1C9CC7A6C772}">
      <dgm:prSet phldrT="[Text]"/>
      <dgm:spPr/>
      <dgm:t>
        <a:bodyPr/>
        <a:lstStyle/>
        <a:p>
          <a:r>
            <a:rPr lang="en-US" dirty="0" smtClean="0"/>
            <a:t>Engage team</a:t>
          </a:r>
          <a:endParaRPr lang="en-US" dirty="0"/>
        </a:p>
      </dgm:t>
    </dgm:pt>
    <dgm:pt modelId="{0C355F1C-07E1-4712-8D10-FD13F9C21B1E}" type="parTrans" cxnId="{A119161E-0A3F-4722-AD6C-072EC426DFFD}">
      <dgm:prSet/>
      <dgm:spPr/>
      <dgm:t>
        <a:bodyPr/>
        <a:lstStyle/>
        <a:p>
          <a:endParaRPr lang="en-US"/>
        </a:p>
      </dgm:t>
    </dgm:pt>
    <dgm:pt modelId="{5F50AB8A-27C0-4588-84F8-72733D6F69BC}" type="sibTrans" cxnId="{A119161E-0A3F-4722-AD6C-072EC426DFFD}">
      <dgm:prSet/>
      <dgm:spPr/>
      <dgm:t>
        <a:bodyPr/>
        <a:lstStyle/>
        <a:p>
          <a:endParaRPr lang="en-US"/>
        </a:p>
      </dgm:t>
    </dgm:pt>
    <dgm:pt modelId="{5ED7198B-59C6-49BD-9A6B-947BB2F25D5A}">
      <dgm:prSet phldrT="[Text]"/>
      <dgm:spPr/>
      <dgm:t>
        <a:bodyPr/>
        <a:lstStyle/>
        <a:p>
          <a:r>
            <a:rPr lang="en-US" dirty="0" smtClean="0"/>
            <a:t>February to April</a:t>
          </a:r>
          <a:endParaRPr lang="en-US" dirty="0"/>
        </a:p>
      </dgm:t>
    </dgm:pt>
    <dgm:pt modelId="{A81CD830-5C53-4622-9C8C-A23447450567}" type="parTrans" cxnId="{0B6AB37B-2986-417C-8C63-0D7D05069E7E}">
      <dgm:prSet/>
      <dgm:spPr/>
      <dgm:t>
        <a:bodyPr/>
        <a:lstStyle/>
        <a:p>
          <a:endParaRPr lang="en-US"/>
        </a:p>
      </dgm:t>
    </dgm:pt>
    <dgm:pt modelId="{C58D418F-77A1-4A1E-8EEA-EC4527CF4CEE}" type="sibTrans" cxnId="{0B6AB37B-2986-417C-8C63-0D7D05069E7E}">
      <dgm:prSet/>
      <dgm:spPr/>
      <dgm:t>
        <a:bodyPr/>
        <a:lstStyle/>
        <a:p>
          <a:endParaRPr lang="en-US"/>
        </a:p>
      </dgm:t>
    </dgm:pt>
    <dgm:pt modelId="{0FC0A957-559D-4C01-9159-23F3B87C4611}">
      <dgm:prSet phldrT="[Text]"/>
      <dgm:spPr/>
      <dgm:t>
        <a:bodyPr/>
        <a:lstStyle/>
        <a:p>
          <a:r>
            <a:rPr lang="en-US" dirty="0" smtClean="0"/>
            <a:t>Product demonstrations</a:t>
          </a:r>
          <a:endParaRPr lang="en-US" dirty="0"/>
        </a:p>
      </dgm:t>
    </dgm:pt>
    <dgm:pt modelId="{361319D9-0A86-4DFB-A525-158CFA1332AE}" type="parTrans" cxnId="{F506C294-DB80-4639-BBED-BFEEEED8301A}">
      <dgm:prSet/>
      <dgm:spPr/>
      <dgm:t>
        <a:bodyPr/>
        <a:lstStyle/>
        <a:p>
          <a:endParaRPr lang="en-US"/>
        </a:p>
      </dgm:t>
    </dgm:pt>
    <dgm:pt modelId="{B0785DBC-6544-4EC7-99DD-504300C53EAB}" type="sibTrans" cxnId="{F506C294-DB80-4639-BBED-BFEEEED8301A}">
      <dgm:prSet/>
      <dgm:spPr/>
      <dgm:t>
        <a:bodyPr/>
        <a:lstStyle/>
        <a:p>
          <a:endParaRPr lang="en-US"/>
        </a:p>
      </dgm:t>
    </dgm:pt>
    <dgm:pt modelId="{30B7C465-146C-43E0-9ABF-84C38CF3C19F}">
      <dgm:prSet phldrT="[Text]"/>
      <dgm:spPr/>
      <dgm:t>
        <a:bodyPr/>
        <a:lstStyle/>
        <a:p>
          <a:r>
            <a:rPr lang="en-US" dirty="0" smtClean="0"/>
            <a:t>Technical review</a:t>
          </a:r>
          <a:endParaRPr lang="en-US" dirty="0"/>
        </a:p>
      </dgm:t>
    </dgm:pt>
    <dgm:pt modelId="{67D09297-E726-4689-89C8-B88693610D84}" type="parTrans" cxnId="{90BE9853-3C2C-459D-A0C3-1372CDED46DE}">
      <dgm:prSet/>
      <dgm:spPr/>
      <dgm:t>
        <a:bodyPr/>
        <a:lstStyle/>
        <a:p>
          <a:endParaRPr lang="en-US"/>
        </a:p>
      </dgm:t>
    </dgm:pt>
    <dgm:pt modelId="{F9EDD136-CCC8-496D-B1C5-A1534B90B4FC}" type="sibTrans" cxnId="{90BE9853-3C2C-459D-A0C3-1372CDED46DE}">
      <dgm:prSet/>
      <dgm:spPr/>
      <dgm:t>
        <a:bodyPr/>
        <a:lstStyle/>
        <a:p>
          <a:endParaRPr lang="en-US"/>
        </a:p>
      </dgm:t>
    </dgm:pt>
    <dgm:pt modelId="{93C0B952-71A1-492F-B5C9-4931B9793FB2}">
      <dgm:prSet phldrT="[Text]"/>
      <dgm:spPr/>
      <dgm:t>
        <a:bodyPr/>
        <a:lstStyle/>
        <a:p>
          <a:r>
            <a:rPr lang="en-US" dirty="0" smtClean="0"/>
            <a:t>May</a:t>
          </a:r>
          <a:endParaRPr lang="en-US" dirty="0"/>
        </a:p>
      </dgm:t>
    </dgm:pt>
    <dgm:pt modelId="{284C1243-5D91-41C0-9E85-B2C0EB8F1EDC}" type="parTrans" cxnId="{85F52F09-89A6-4EB3-B7CB-4BBCFA2BAF14}">
      <dgm:prSet/>
      <dgm:spPr/>
      <dgm:t>
        <a:bodyPr/>
        <a:lstStyle/>
        <a:p>
          <a:endParaRPr lang="en-US"/>
        </a:p>
      </dgm:t>
    </dgm:pt>
    <dgm:pt modelId="{097B14EB-55FF-4853-8DD1-3130C3755804}" type="sibTrans" cxnId="{85F52F09-89A6-4EB3-B7CB-4BBCFA2BAF14}">
      <dgm:prSet/>
      <dgm:spPr/>
      <dgm:t>
        <a:bodyPr/>
        <a:lstStyle/>
        <a:p>
          <a:endParaRPr lang="en-US"/>
        </a:p>
      </dgm:t>
    </dgm:pt>
    <dgm:pt modelId="{5BC2B395-3F35-4982-92C7-B772A8E69714}">
      <dgm:prSet phldrT="[Text]"/>
      <dgm:spPr/>
      <dgm:t>
        <a:bodyPr/>
        <a:lstStyle/>
        <a:p>
          <a:r>
            <a:rPr lang="en-US" dirty="0" smtClean="0"/>
            <a:t>Launch project</a:t>
          </a:r>
          <a:endParaRPr lang="en-US" dirty="0"/>
        </a:p>
      </dgm:t>
    </dgm:pt>
    <dgm:pt modelId="{D2A9A8D9-89B3-41C9-929E-B06992CC6168}" type="parTrans" cxnId="{A4004265-16A2-45A6-B5AC-5BC9BEFA7A1E}">
      <dgm:prSet/>
      <dgm:spPr/>
      <dgm:t>
        <a:bodyPr/>
        <a:lstStyle/>
        <a:p>
          <a:endParaRPr lang="en-US"/>
        </a:p>
      </dgm:t>
    </dgm:pt>
    <dgm:pt modelId="{430FD536-715F-4D25-B869-2C6E84A770A6}" type="sibTrans" cxnId="{A4004265-16A2-45A6-B5AC-5BC9BEFA7A1E}">
      <dgm:prSet/>
      <dgm:spPr/>
      <dgm:t>
        <a:bodyPr/>
        <a:lstStyle/>
        <a:p>
          <a:endParaRPr lang="en-US"/>
        </a:p>
      </dgm:t>
    </dgm:pt>
    <dgm:pt modelId="{61ED070B-873A-44C4-92EE-B17EBB70AC5B}">
      <dgm:prSet phldrT="[Text]"/>
      <dgm:spPr/>
      <dgm:t>
        <a:bodyPr/>
        <a:lstStyle/>
        <a:p>
          <a:r>
            <a:rPr lang="en-US" dirty="0" smtClean="0"/>
            <a:t>Develop, test, and release to users</a:t>
          </a:r>
          <a:endParaRPr lang="en-US" dirty="0"/>
        </a:p>
      </dgm:t>
    </dgm:pt>
    <dgm:pt modelId="{93CA827F-284E-477D-94C8-761BFB50DFA5}" type="parTrans" cxnId="{E74D8995-FFF5-42A7-AF11-2112E8A491AE}">
      <dgm:prSet/>
      <dgm:spPr/>
      <dgm:t>
        <a:bodyPr/>
        <a:lstStyle/>
        <a:p>
          <a:endParaRPr lang="en-US"/>
        </a:p>
      </dgm:t>
    </dgm:pt>
    <dgm:pt modelId="{9F9EC7CB-A5AE-4043-9197-ECEBDB5A6F65}" type="sibTrans" cxnId="{E74D8995-FFF5-42A7-AF11-2112E8A491AE}">
      <dgm:prSet/>
      <dgm:spPr/>
      <dgm:t>
        <a:bodyPr/>
        <a:lstStyle/>
        <a:p>
          <a:endParaRPr lang="en-US"/>
        </a:p>
      </dgm:t>
    </dgm:pt>
    <dgm:pt modelId="{03839369-E0DE-4BA5-81FC-7D602A20B9BF}">
      <dgm:prSet phldrT="[Text]"/>
      <dgm:spPr/>
      <dgm:t>
        <a:bodyPr/>
        <a:lstStyle/>
        <a:p>
          <a:r>
            <a:rPr lang="en-US" dirty="0" smtClean="0"/>
            <a:t>Proof of concept and decision</a:t>
          </a:r>
          <a:endParaRPr lang="en-US" dirty="0"/>
        </a:p>
      </dgm:t>
    </dgm:pt>
    <dgm:pt modelId="{ACEE1DF2-5694-441D-97B4-85520D006DB2}" type="parTrans" cxnId="{10A3212D-13C1-45AD-BDEB-3C88C7739705}">
      <dgm:prSet/>
      <dgm:spPr/>
      <dgm:t>
        <a:bodyPr/>
        <a:lstStyle/>
        <a:p>
          <a:endParaRPr lang="en-US"/>
        </a:p>
      </dgm:t>
    </dgm:pt>
    <dgm:pt modelId="{8CFF3C8F-1A3A-4F2B-8516-DDED50AC3BDA}" type="sibTrans" cxnId="{10A3212D-13C1-45AD-BDEB-3C88C7739705}">
      <dgm:prSet/>
      <dgm:spPr/>
      <dgm:t>
        <a:bodyPr/>
        <a:lstStyle/>
        <a:p>
          <a:endParaRPr lang="en-US"/>
        </a:p>
      </dgm:t>
    </dgm:pt>
    <dgm:pt modelId="{38F38308-4FAA-411B-9FDB-DD9B8743DBE8}">
      <dgm:prSet phldrT="[Text]"/>
      <dgm:spPr/>
      <dgm:t>
        <a:bodyPr/>
        <a:lstStyle/>
        <a:p>
          <a:r>
            <a:rPr lang="en-US" dirty="0" smtClean="0"/>
            <a:t>Contract execution</a:t>
          </a:r>
          <a:endParaRPr lang="en-US" dirty="0"/>
        </a:p>
      </dgm:t>
    </dgm:pt>
    <dgm:pt modelId="{5A6FA912-458F-4C93-80C1-801F6D60D33F}" type="parTrans" cxnId="{CB493048-55E8-4E1C-8144-B68CA9F37199}">
      <dgm:prSet/>
      <dgm:spPr/>
    </dgm:pt>
    <dgm:pt modelId="{A4193501-64B8-4A17-8F62-2625F1A3DDD0}" type="sibTrans" cxnId="{CB493048-55E8-4E1C-8144-B68CA9F37199}">
      <dgm:prSet/>
      <dgm:spPr/>
    </dgm:pt>
    <dgm:pt modelId="{1798D2D5-E5B8-4AC4-896A-22788019FBC6}" type="pres">
      <dgm:prSet presAssocID="{6B9AE147-455E-478F-A6FA-FC8BBA2C614F}" presName="linearFlow" presStyleCnt="0">
        <dgm:presLayoutVars>
          <dgm:dir/>
          <dgm:animLvl val="lvl"/>
          <dgm:resizeHandles val="exact"/>
        </dgm:presLayoutVars>
      </dgm:prSet>
      <dgm:spPr/>
    </dgm:pt>
    <dgm:pt modelId="{FCCB7842-7CF1-4066-AF46-CF589CFF45B1}" type="pres">
      <dgm:prSet presAssocID="{A1952334-DFF3-4DBF-8C85-FAF8607A9C6B}" presName="composite" presStyleCnt="0"/>
      <dgm:spPr/>
    </dgm:pt>
    <dgm:pt modelId="{17640024-339A-4A70-B4E9-FC8342881F0F}" type="pres">
      <dgm:prSet presAssocID="{A1952334-DFF3-4DBF-8C85-FAF8607A9C6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BA911892-8A7C-4CA3-9692-1C4972613CD6}" type="pres">
      <dgm:prSet presAssocID="{A1952334-DFF3-4DBF-8C85-FAF8607A9C6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0734AE-6504-484D-9677-86A78DF7346B}" type="pres">
      <dgm:prSet presAssocID="{18E21A7C-A7B8-490A-83B9-3DFB60DB6E89}" presName="sp" presStyleCnt="0"/>
      <dgm:spPr/>
    </dgm:pt>
    <dgm:pt modelId="{BA123AB9-C6D4-4BDF-A561-3D24176ADC46}" type="pres">
      <dgm:prSet presAssocID="{5ED7198B-59C6-49BD-9A6B-947BB2F25D5A}" presName="composite" presStyleCnt="0"/>
      <dgm:spPr/>
    </dgm:pt>
    <dgm:pt modelId="{F2F24FA2-DAD5-46BD-B930-2288046AB931}" type="pres">
      <dgm:prSet presAssocID="{5ED7198B-59C6-49BD-9A6B-947BB2F25D5A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3AB3F5-03B6-4F14-A8B8-CD886CC48ACD}" type="pres">
      <dgm:prSet presAssocID="{5ED7198B-59C6-49BD-9A6B-947BB2F25D5A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A9691F-A77C-476F-898E-217BC23DD351}" type="pres">
      <dgm:prSet presAssocID="{C58D418F-77A1-4A1E-8EEA-EC4527CF4CEE}" presName="sp" presStyleCnt="0"/>
      <dgm:spPr/>
    </dgm:pt>
    <dgm:pt modelId="{BBD493C6-C73D-4858-AC0F-DA25C30C8253}" type="pres">
      <dgm:prSet presAssocID="{93C0B952-71A1-492F-B5C9-4931B9793FB2}" presName="composite" presStyleCnt="0"/>
      <dgm:spPr/>
    </dgm:pt>
    <dgm:pt modelId="{2265D377-E9F1-45B2-8356-6BB6EC244D83}" type="pres">
      <dgm:prSet presAssocID="{93C0B952-71A1-492F-B5C9-4931B9793FB2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FFF22FF9-8BEC-4ECF-848C-502BB6AA86FE}" type="pres">
      <dgm:prSet presAssocID="{93C0B952-71A1-492F-B5C9-4931B9793FB2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19161E-0A3F-4722-AD6C-072EC426DFFD}" srcId="{A1952334-DFF3-4DBF-8C85-FAF8607A9C6B}" destId="{7160C302-35ED-4A92-A24C-1C9CC7A6C772}" srcOrd="1" destOrd="0" parTransId="{0C355F1C-07E1-4712-8D10-FD13F9C21B1E}" sibTransId="{5F50AB8A-27C0-4588-84F8-72733D6F69BC}"/>
    <dgm:cxn modelId="{85F52F09-89A6-4EB3-B7CB-4BBCFA2BAF14}" srcId="{6B9AE147-455E-478F-A6FA-FC8BBA2C614F}" destId="{93C0B952-71A1-492F-B5C9-4931B9793FB2}" srcOrd="2" destOrd="0" parTransId="{284C1243-5D91-41C0-9E85-B2C0EB8F1EDC}" sibTransId="{097B14EB-55FF-4853-8DD1-3130C3755804}"/>
    <dgm:cxn modelId="{7351AF06-A6A8-4C3A-9D68-86599717CDF3}" type="presOf" srcId="{93C0B952-71A1-492F-B5C9-4931B9793FB2}" destId="{2265D377-E9F1-45B2-8356-6BB6EC244D83}" srcOrd="0" destOrd="0" presId="urn:microsoft.com/office/officeart/2005/8/layout/chevron2"/>
    <dgm:cxn modelId="{17FA3399-BCF1-465C-A8C4-DEA9B5ACFB06}" type="presOf" srcId="{61ED070B-873A-44C4-92EE-B17EBB70AC5B}" destId="{FFF22FF9-8BEC-4ECF-848C-502BB6AA86FE}" srcOrd="0" destOrd="1" presId="urn:microsoft.com/office/officeart/2005/8/layout/chevron2"/>
    <dgm:cxn modelId="{9AD3B879-A653-4C90-8A86-732B3722B005}" type="presOf" srcId="{5ED7198B-59C6-49BD-9A6B-947BB2F25D5A}" destId="{F2F24FA2-DAD5-46BD-B930-2288046AB931}" srcOrd="0" destOrd="0" presId="urn:microsoft.com/office/officeart/2005/8/layout/chevron2"/>
    <dgm:cxn modelId="{E74D8995-FFF5-42A7-AF11-2112E8A491AE}" srcId="{93C0B952-71A1-492F-B5C9-4931B9793FB2}" destId="{61ED070B-873A-44C4-92EE-B17EBB70AC5B}" srcOrd="1" destOrd="0" parTransId="{93CA827F-284E-477D-94C8-761BFB50DFA5}" sibTransId="{9F9EC7CB-A5AE-4043-9197-ECEBDB5A6F65}"/>
    <dgm:cxn modelId="{0B6AB37B-2986-417C-8C63-0D7D05069E7E}" srcId="{6B9AE147-455E-478F-A6FA-FC8BBA2C614F}" destId="{5ED7198B-59C6-49BD-9A6B-947BB2F25D5A}" srcOrd="1" destOrd="0" parTransId="{A81CD830-5C53-4622-9C8C-A23447450567}" sibTransId="{C58D418F-77A1-4A1E-8EEA-EC4527CF4CEE}"/>
    <dgm:cxn modelId="{31C6BC4E-517E-4A65-AAE1-0825491D9B21}" type="presOf" srcId="{5BC2B395-3F35-4982-92C7-B772A8E69714}" destId="{FFF22FF9-8BEC-4ECF-848C-502BB6AA86FE}" srcOrd="0" destOrd="0" presId="urn:microsoft.com/office/officeart/2005/8/layout/chevron2"/>
    <dgm:cxn modelId="{F506C294-DB80-4639-BBED-BFEEEED8301A}" srcId="{5ED7198B-59C6-49BD-9A6B-947BB2F25D5A}" destId="{0FC0A957-559D-4C01-9159-23F3B87C4611}" srcOrd="0" destOrd="0" parTransId="{361319D9-0A86-4DFB-A525-158CFA1332AE}" sibTransId="{B0785DBC-6544-4EC7-99DD-504300C53EAB}"/>
    <dgm:cxn modelId="{DB38104A-CE5F-4712-9FFE-1D144F063722}" srcId="{A1952334-DFF3-4DBF-8C85-FAF8607A9C6B}" destId="{A9636EC5-DBB2-4C96-BED5-52D4206EF7BB}" srcOrd="0" destOrd="0" parTransId="{506A2642-4515-44E8-8ACD-E1AE65DB582F}" sibTransId="{2C41EAB3-52CB-4669-8B18-41EE8362D766}"/>
    <dgm:cxn modelId="{CB493048-55E8-4E1C-8144-B68CA9F37199}" srcId="{5ED7198B-59C6-49BD-9A6B-947BB2F25D5A}" destId="{38F38308-4FAA-411B-9FDB-DD9B8743DBE8}" srcOrd="3" destOrd="0" parTransId="{5A6FA912-458F-4C93-80C1-801F6D60D33F}" sibTransId="{A4193501-64B8-4A17-8F62-2625F1A3DDD0}"/>
    <dgm:cxn modelId="{95CB716F-9B39-4427-8BFB-F506A58D72B4}" srcId="{6B9AE147-455E-478F-A6FA-FC8BBA2C614F}" destId="{A1952334-DFF3-4DBF-8C85-FAF8607A9C6B}" srcOrd="0" destOrd="0" parTransId="{45BD923A-08CE-49C5-AE95-0F97EEB83A4E}" sibTransId="{18E21A7C-A7B8-490A-83B9-3DFB60DB6E89}"/>
    <dgm:cxn modelId="{B6481E58-4C4E-4077-B0CA-19BE0D4CFCCD}" type="presOf" srcId="{38F38308-4FAA-411B-9FDB-DD9B8743DBE8}" destId="{BE3AB3F5-03B6-4F14-A8B8-CD886CC48ACD}" srcOrd="0" destOrd="3" presId="urn:microsoft.com/office/officeart/2005/8/layout/chevron2"/>
    <dgm:cxn modelId="{A69F2D9F-E57F-443C-9D21-C605162223B8}" type="presOf" srcId="{03839369-E0DE-4BA5-81FC-7D602A20B9BF}" destId="{BE3AB3F5-03B6-4F14-A8B8-CD886CC48ACD}" srcOrd="0" destOrd="2" presId="urn:microsoft.com/office/officeart/2005/8/layout/chevron2"/>
    <dgm:cxn modelId="{E9F8CEBC-1488-4529-973C-35AB85EB5A16}" type="presOf" srcId="{6B9AE147-455E-478F-A6FA-FC8BBA2C614F}" destId="{1798D2D5-E5B8-4AC4-896A-22788019FBC6}" srcOrd="0" destOrd="0" presId="urn:microsoft.com/office/officeart/2005/8/layout/chevron2"/>
    <dgm:cxn modelId="{4C87E21D-871D-4EE7-8817-C879772953BD}" type="presOf" srcId="{A1952334-DFF3-4DBF-8C85-FAF8607A9C6B}" destId="{17640024-339A-4A70-B4E9-FC8342881F0F}" srcOrd="0" destOrd="0" presId="urn:microsoft.com/office/officeart/2005/8/layout/chevron2"/>
    <dgm:cxn modelId="{E5013F31-D66C-4553-B8AF-039E5E0678D6}" type="presOf" srcId="{7160C302-35ED-4A92-A24C-1C9CC7A6C772}" destId="{BA911892-8A7C-4CA3-9692-1C4972613CD6}" srcOrd="0" destOrd="1" presId="urn:microsoft.com/office/officeart/2005/8/layout/chevron2"/>
    <dgm:cxn modelId="{10A3212D-13C1-45AD-BDEB-3C88C7739705}" srcId="{5ED7198B-59C6-49BD-9A6B-947BB2F25D5A}" destId="{03839369-E0DE-4BA5-81FC-7D602A20B9BF}" srcOrd="2" destOrd="0" parTransId="{ACEE1DF2-5694-441D-97B4-85520D006DB2}" sibTransId="{8CFF3C8F-1A3A-4F2B-8516-DDED50AC3BDA}"/>
    <dgm:cxn modelId="{90BE9853-3C2C-459D-A0C3-1372CDED46DE}" srcId="{5ED7198B-59C6-49BD-9A6B-947BB2F25D5A}" destId="{30B7C465-146C-43E0-9ABF-84C38CF3C19F}" srcOrd="1" destOrd="0" parTransId="{67D09297-E726-4689-89C8-B88693610D84}" sibTransId="{F9EDD136-CCC8-496D-B1C5-A1534B90B4FC}"/>
    <dgm:cxn modelId="{A4004265-16A2-45A6-B5AC-5BC9BEFA7A1E}" srcId="{93C0B952-71A1-492F-B5C9-4931B9793FB2}" destId="{5BC2B395-3F35-4982-92C7-B772A8E69714}" srcOrd="0" destOrd="0" parTransId="{D2A9A8D9-89B3-41C9-929E-B06992CC6168}" sibTransId="{430FD536-715F-4D25-B869-2C6E84A770A6}"/>
    <dgm:cxn modelId="{C6CD0A01-4DC8-47F2-8A94-4117839A992C}" type="presOf" srcId="{0FC0A957-559D-4C01-9159-23F3B87C4611}" destId="{BE3AB3F5-03B6-4F14-A8B8-CD886CC48ACD}" srcOrd="0" destOrd="0" presId="urn:microsoft.com/office/officeart/2005/8/layout/chevron2"/>
    <dgm:cxn modelId="{610C9DB2-01B1-45B8-B103-72871F60FAC3}" type="presOf" srcId="{A9636EC5-DBB2-4C96-BED5-52D4206EF7BB}" destId="{BA911892-8A7C-4CA3-9692-1C4972613CD6}" srcOrd="0" destOrd="0" presId="urn:microsoft.com/office/officeart/2005/8/layout/chevron2"/>
    <dgm:cxn modelId="{794AC8D3-B990-41BE-91D6-42CA9EE51707}" type="presOf" srcId="{30B7C465-146C-43E0-9ABF-84C38CF3C19F}" destId="{BE3AB3F5-03B6-4F14-A8B8-CD886CC48ACD}" srcOrd="0" destOrd="1" presId="urn:microsoft.com/office/officeart/2005/8/layout/chevron2"/>
    <dgm:cxn modelId="{7AAD3814-504D-4E49-967A-E729897568A4}" type="presParOf" srcId="{1798D2D5-E5B8-4AC4-896A-22788019FBC6}" destId="{FCCB7842-7CF1-4066-AF46-CF589CFF45B1}" srcOrd="0" destOrd="0" presId="urn:microsoft.com/office/officeart/2005/8/layout/chevron2"/>
    <dgm:cxn modelId="{21B2E85F-C5BC-4A28-BEF2-9BD8978EF129}" type="presParOf" srcId="{FCCB7842-7CF1-4066-AF46-CF589CFF45B1}" destId="{17640024-339A-4A70-B4E9-FC8342881F0F}" srcOrd="0" destOrd="0" presId="urn:microsoft.com/office/officeart/2005/8/layout/chevron2"/>
    <dgm:cxn modelId="{36939817-E2ED-44C9-AEA7-5EEA0FB393FA}" type="presParOf" srcId="{FCCB7842-7CF1-4066-AF46-CF589CFF45B1}" destId="{BA911892-8A7C-4CA3-9692-1C4972613CD6}" srcOrd="1" destOrd="0" presId="urn:microsoft.com/office/officeart/2005/8/layout/chevron2"/>
    <dgm:cxn modelId="{637F5982-6E34-40C3-9CC1-FB216F1FA6EE}" type="presParOf" srcId="{1798D2D5-E5B8-4AC4-896A-22788019FBC6}" destId="{DC0734AE-6504-484D-9677-86A78DF7346B}" srcOrd="1" destOrd="0" presId="urn:microsoft.com/office/officeart/2005/8/layout/chevron2"/>
    <dgm:cxn modelId="{5738428B-F97A-4BA7-9D4C-39BA6E728ED8}" type="presParOf" srcId="{1798D2D5-E5B8-4AC4-896A-22788019FBC6}" destId="{BA123AB9-C6D4-4BDF-A561-3D24176ADC46}" srcOrd="2" destOrd="0" presId="urn:microsoft.com/office/officeart/2005/8/layout/chevron2"/>
    <dgm:cxn modelId="{0FCA8755-4BEA-47AE-AF81-C81D70FA4B7C}" type="presParOf" srcId="{BA123AB9-C6D4-4BDF-A561-3D24176ADC46}" destId="{F2F24FA2-DAD5-46BD-B930-2288046AB931}" srcOrd="0" destOrd="0" presId="urn:microsoft.com/office/officeart/2005/8/layout/chevron2"/>
    <dgm:cxn modelId="{B8802B81-7E1C-451E-A793-A0FB1575B92E}" type="presParOf" srcId="{BA123AB9-C6D4-4BDF-A561-3D24176ADC46}" destId="{BE3AB3F5-03B6-4F14-A8B8-CD886CC48ACD}" srcOrd="1" destOrd="0" presId="urn:microsoft.com/office/officeart/2005/8/layout/chevron2"/>
    <dgm:cxn modelId="{D86B1F8E-FC04-428B-B3EB-7D556DD7FFEF}" type="presParOf" srcId="{1798D2D5-E5B8-4AC4-896A-22788019FBC6}" destId="{D7A9691F-A77C-476F-898E-217BC23DD351}" srcOrd="3" destOrd="0" presId="urn:microsoft.com/office/officeart/2005/8/layout/chevron2"/>
    <dgm:cxn modelId="{1837A79C-E652-429D-8F78-E9B79F2C87DB}" type="presParOf" srcId="{1798D2D5-E5B8-4AC4-896A-22788019FBC6}" destId="{BBD493C6-C73D-4858-AC0F-DA25C30C8253}" srcOrd="4" destOrd="0" presId="urn:microsoft.com/office/officeart/2005/8/layout/chevron2"/>
    <dgm:cxn modelId="{E8CE0EE4-BB88-4541-BB2F-B871942A26A6}" type="presParOf" srcId="{BBD493C6-C73D-4858-AC0F-DA25C30C8253}" destId="{2265D377-E9F1-45B2-8356-6BB6EC244D83}" srcOrd="0" destOrd="0" presId="urn:microsoft.com/office/officeart/2005/8/layout/chevron2"/>
    <dgm:cxn modelId="{9869C62E-E449-4C36-ABB8-9C6C4199EC45}" type="presParOf" srcId="{BBD493C6-C73D-4858-AC0F-DA25C30C8253}" destId="{FFF22FF9-8BEC-4ECF-848C-502BB6AA86F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C2FED2-3695-47A8-AFDA-E93E140C212F}" type="doc">
      <dgm:prSet loTypeId="urn:microsoft.com/office/officeart/2005/8/layout/hProcess9" loCatId="process" qsTypeId="urn:microsoft.com/office/officeart/2005/8/quickstyle/simple3" qsCatId="simple" csTypeId="urn:microsoft.com/office/officeart/2005/8/colors/accent6_4" csCatId="accent6" phldr="1"/>
      <dgm:spPr/>
    </dgm:pt>
    <dgm:pt modelId="{EA5232F9-3669-4B9C-A65A-0A0481F763CE}">
      <dgm:prSet phldrT="[Text]"/>
      <dgm:spPr/>
      <dgm:t>
        <a:bodyPr/>
        <a:lstStyle/>
        <a:p>
          <a:r>
            <a:rPr lang="en-US" dirty="0" smtClean="0"/>
            <a:t>Lead</a:t>
          </a:r>
          <a:endParaRPr lang="en-US" dirty="0"/>
        </a:p>
      </dgm:t>
    </dgm:pt>
    <dgm:pt modelId="{1893E57F-74E0-46B6-BA5E-12E96ECA07B1}" type="parTrans" cxnId="{271AA796-D490-4BD7-8A0C-4CFD7CB26B48}">
      <dgm:prSet/>
      <dgm:spPr/>
      <dgm:t>
        <a:bodyPr/>
        <a:lstStyle/>
        <a:p>
          <a:endParaRPr lang="en-US"/>
        </a:p>
      </dgm:t>
    </dgm:pt>
    <dgm:pt modelId="{48E88318-08AF-4973-99D5-F962D051E966}" type="sibTrans" cxnId="{271AA796-D490-4BD7-8A0C-4CFD7CB26B48}">
      <dgm:prSet/>
      <dgm:spPr/>
      <dgm:t>
        <a:bodyPr/>
        <a:lstStyle/>
        <a:p>
          <a:endParaRPr lang="en-US"/>
        </a:p>
      </dgm:t>
    </dgm:pt>
    <dgm:pt modelId="{7ED5F9D8-1381-407F-9369-4AD835C6A325}">
      <dgm:prSet phldrT="[Text]"/>
      <dgm:spPr/>
      <dgm:t>
        <a:bodyPr/>
        <a:lstStyle/>
        <a:p>
          <a:r>
            <a:rPr lang="en-US" dirty="0" smtClean="0"/>
            <a:t>Estimate</a:t>
          </a:r>
          <a:endParaRPr lang="en-US" dirty="0"/>
        </a:p>
      </dgm:t>
    </dgm:pt>
    <dgm:pt modelId="{EBFEDEF4-2C7B-4090-9F8D-801756A4F189}" type="parTrans" cxnId="{6D9E491C-F791-4D5B-A457-A3FB41ABEC67}">
      <dgm:prSet/>
      <dgm:spPr/>
      <dgm:t>
        <a:bodyPr/>
        <a:lstStyle/>
        <a:p>
          <a:endParaRPr lang="en-US"/>
        </a:p>
      </dgm:t>
    </dgm:pt>
    <dgm:pt modelId="{A3BEE42F-2AD2-490E-87CC-75B03B683D9D}" type="sibTrans" cxnId="{6D9E491C-F791-4D5B-A457-A3FB41ABEC67}">
      <dgm:prSet/>
      <dgm:spPr/>
      <dgm:t>
        <a:bodyPr/>
        <a:lstStyle/>
        <a:p>
          <a:endParaRPr lang="en-US"/>
        </a:p>
      </dgm:t>
    </dgm:pt>
    <dgm:pt modelId="{01184FED-8DBF-4A41-8212-D84F89D11FC4}">
      <dgm:prSet phldrT="[Text]"/>
      <dgm:spPr/>
      <dgm:t>
        <a:bodyPr/>
        <a:lstStyle/>
        <a:p>
          <a:r>
            <a:rPr lang="en-US" dirty="0" smtClean="0"/>
            <a:t>Job</a:t>
          </a:r>
          <a:endParaRPr lang="en-US" dirty="0"/>
        </a:p>
      </dgm:t>
    </dgm:pt>
    <dgm:pt modelId="{611A618D-C65F-4B1A-85FB-F501B93523BD}" type="parTrans" cxnId="{2681ADD1-3BD3-4DBF-8FA9-258E0FB3E350}">
      <dgm:prSet/>
      <dgm:spPr/>
      <dgm:t>
        <a:bodyPr/>
        <a:lstStyle/>
        <a:p>
          <a:endParaRPr lang="en-US"/>
        </a:p>
      </dgm:t>
    </dgm:pt>
    <dgm:pt modelId="{A7D21654-16F6-4795-9572-49DCB0B731E2}" type="sibTrans" cxnId="{2681ADD1-3BD3-4DBF-8FA9-258E0FB3E350}">
      <dgm:prSet/>
      <dgm:spPr/>
      <dgm:t>
        <a:bodyPr/>
        <a:lstStyle/>
        <a:p>
          <a:endParaRPr lang="en-US"/>
        </a:p>
      </dgm:t>
    </dgm:pt>
    <dgm:pt modelId="{AC5013CB-8ADB-4D4D-8C5C-BD01CDE307B2}">
      <dgm:prSet phldrT="[Text]"/>
      <dgm:spPr/>
      <dgm:t>
        <a:bodyPr/>
        <a:lstStyle/>
        <a:p>
          <a:r>
            <a:rPr lang="en-US" dirty="0" smtClean="0"/>
            <a:t>Sub Job</a:t>
          </a:r>
          <a:endParaRPr lang="en-US" dirty="0"/>
        </a:p>
      </dgm:t>
    </dgm:pt>
    <dgm:pt modelId="{DAF9F648-AAB4-4494-850F-A280F3A31177}" type="parTrans" cxnId="{7207FF35-DC61-41AF-B046-963745358CB2}">
      <dgm:prSet/>
      <dgm:spPr/>
      <dgm:t>
        <a:bodyPr/>
        <a:lstStyle/>
        <a:p>
          <a:endParaRPr lang="en-US"/>
        </a:p>
      </dgm:t>
    </dgm:pt>
    <dgm:pt modelId="{3CAB918C-9490-4F31-8FB2-928FD964DA15}" type="sibTrans" cxnId="{7207FF35-DC61-41AF-B046-963745358CB2}">
      <dgm:prSet/>
      <dgm:spPr/>
      <dgm:t>
        <a:bodyPr/>
        <a:lstStyle/>
        <a:p>
          <a:endParaRPr lang="en-US"/>
        </a:p>
      </dgm:t>
    </dgm:pt>
    <dgm:pt modelId="{147E5BE1-D777-4510-B8BB-35D7DA765A1B}">
      <dgm:prSet phldrT="[Text]"/>
      <dgm:spPr/>
      <dgm:t>
        <a:bodyPr/>
        <a:lstStyle/>
        <a:p>
          <a:r>
            <a:rPr lang="en-US" dirty="0" smtClean="0"/>
            <a:t>Shipment</a:t>
          </a:r>
          <a:endParaRPr lang="en-US" dirty="0"/>
        </a:p>
      </dgm:t>
    </dgm:pt>
    <dgm:pt modelId="{C383E58B-9113-4E9F-AF48-9751C9EBD927}" type="parTrans" cxnId="{3704FE3B-5B44-40D8-96B5-5922B753F647}">
      <dgm:prSet/>
      <dgm:spPr/>
      <dgm:t>
        <a:bodyPr/>
        <a:lstStyle/>
        <a:p>
          <a:endParaRPr lang="en-US"/>
        </a:p>
      </dgm:t>
    </dgm:pt>
    <dgm:pt modelId="{01EE1768-DA19-497A-B2BB-6C9750CF7095}" type="sibTrans" cxnId="{3704FE3B-5B44-40D8-96B5-5922B753F647}">
      <dgm:prSet/>
      <dgm:spPr/>
      <dgm:t>
        <a:bodyPr/>
        <a:lstStyle/>
        <a:p>
          <a:endParaRPr lang="en-US"/>
        </a:p>
      </dgm:t>
    </dgm:pt>
    <dgm:pt modelId="{138CD814-F1DA-4162-B008-EEC8D4C749F9}">
      <dgm:prSet phldrT="[Text]"/>
      <dgm:spPr/>
      <dgm:t>
        <a:bodyPr/>
        <a:lstStyle/>
        <a:p>
          <a:r>
            <a:rPr lang="en-US" dirty="0" smtClean="0"/>
            <a:t>Invoice</a:t>
          </a:r>
          <a:endParaRPr lang="en-US" dirty="0"/>
        </a:p>
      </dgm:t>
    </dgm:pt>
    <dgm:pt modelId="{A9C1A2B0-7005-4118-B1EA-6404190EA790}" type="parTrans" cxnId="{81EC43E9-1DBB-4519-9E25-92A91E180DAC}">
      <dgm:prSet/>
      <dgm:spPr/>
      <dgm:t>
        <a:bodyPr/>
        <a:lstStyle/>
        <a:p>
          <a:endParaRPr lang="en-US"/>
        </a:p>
      </dgm:t>
    </dgm:pt>
    <dgm:pt modelId="{97FDE7CE-E570-4E9C-AC62-2BC391DCAED1}" type="sibTrans" cxnId="{81EC43E9-1DBB-4519-9E25-92A91E180DAC}">
      <dgm:prSet/>
      <dgm:spPr/>
      <dgm:t>
        <a:bodyPr/>
        <a:lstStyle/>
        <a:p>
          <a:endParaRPr lang="en-US"/>
        </a:p>
      </dgm:t>
    </dgm:pt>
    <dgm:pt modelId="{ACDC18E2-F3C8-462C-A264-142337107C69}">
      <dgm:prSet phldrT="[Text]"/>
      <dgm:spPr/>
      <dgm:t>
        <a:bodyPr/>
        <a:lstStyle/>
        <a:p>
          <a:r>
            <a:rPr lang="en-US" dirty="0" smtClean="0"/>
            <a:t>Financial Reporting</a:t>
          </a:r>
          <a:endParaRPr lang="en-US" dirty="0"/>
        </a:p>
      </dgm:t>
    </dgm:pt>
    <dgm:pt modelId="{B90FEE67-6AA8-4B9C-8617-8E2D2071F56B}" type="parTrans" cxnId="{13D8FE27-EAED-47E0-AA58-54208F6C0E7E}">
      <dgm:prSet/>
      <dgm:spPr/>
      <dgm:t>
        <a:bodyPr/>
        <a:lstStyle/>
        <a:p>
          <a:endParaRPr lang="en-US"/>
        </a:p>
      </dgm:t>
    </dgm:pt>
    <dgm:pt modelId="{5A376D2B-FB1C-4C22-A595-A87FB56886F6}" type="sibTrans" cxnId="{13D8FE27-EAED-47E0-AA58-54208F6C0E7E}">
      <dgm:prSet/>
      <dgm:spPr/>
      <dgm:t>
        <a:bodyPr/>
        <a:lstStyle/>
        <a:p>
          <a:endParaRPr lang="en-US"/>
        </a:p>
      </dgm:t>
    </dgm:pt>
    <dgm:pt modelId="{6BCF3F13-9C1E-4185-9A03-3427EF27CB56}" type="pres">
      <dgm:prSet presAssocID="{B0C2FED2-3695-47A8-AFDA-E93E140C212F}" presName="CompostProcess" presStyleCnt="0">
        <dgm:presLayoutVars>
          <dgm:dir/>
          <dgm:resizeHandles val="exact"/>
        </dgm:presLayoutVars>
      </dgm:prSet>
      <dgm:spPr/>
    </dgm:pt>
    <dgm:pt modelId="{BA33AF0B-6673-4DF8-9BF2-92333442E472}" type="pres">
      <dgm:prSet presAssocID="{B0C2FED2-3695-47A8-AFDA-E93E140C212F}" presName="arrow" presStyleLbl="bgShp" presStyleIdx="0" presStyleCnt="1" custLinFactNeighborY="-2803"/>
      <dgm:spPr/>
    </dgm:pt>
    <dgm:pt modelId="{BBF420EA-4BEF-4D35-BE26-B4AA2A4063FB}" type="pres">
      <dgm:prSet presAssocID="{B0C2FED2-3695-47A8-AFDA-E93E140C212F}" presName="linearProcess" presStyleCnt="0"/>
      <dgm:spPr/>
    </dgm:pt>
    <dgm:pt modelId="{10487643-6A0D-4024-87CD-1BF9AA976609}" type="pres">
      <dgm:prSet presAssocID="{EA5232F9-3669-4B9C-A65A-0A0481F763CE}" presName="tex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B98357-FC58-4B78-9566-A56C88B75A06}" type="pres">
      <dgm:prSet presAssocID="{48E88318-08AF-4973-99D5-F962D051E966}" presName="sibTrans" presStyleCnt="0"/>
      <dgm:spPr/>
    </dgm:pt>
    <dgm:pt modelId="{06FB2E10-4E65-4596-BB02-19E67C89BC89}" type="pres">
      <dgm:prSet presAssocID="{7ED5F9D8-1381-407F-9369-4AD835C6A325}" presName="text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61FA65-306E-40D0-BEBA-3B64B40A38BA}" type="pres">
      <dgm:prSet presAssocID="{A3BEE42F-2AD2-490E-87CC-75B03B683D9D}" presName="sibTrans" presStyleCnt="0"/>
      <dgm:spPr/>
    </dgm:pt>
    <dgm:pt modelId="{C1BCF4A6-5B2A-4205-AE63-7F2184AD587A}" type="pres">
      <dgm:prSet presAssocID="{01184FED-8DBF-4A41-8212-D84F89D11FC4}" presName="text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EFC7EC-BA14-46E0-A97C-B22C8E2B1C6A}" type="pres">
      <dgm:prSet presAssocID="{A7D21654-16F6-4795-9572-49DCB0B731E2}" presName="sibTrans" presStyleCnt="0"/>
      <dgm:spPr/>
    </dgm:pt>
    <dgm:pt modelId="{C2C137AA-1FB0-487B-A50C-847ECC235CDB}" type="pres">
      <dgm:prSet presAssocID="{AC5013CB-8ADB-4D4D-8C5C-BD01CDE307B2}" presName="text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3EF8B3-7B20-4AC5-80E1-23AC7F7D8A74}" type="pres">
      <dgm:prSet presAssocID="{3CAB918C-9490-4F31-8FB2-928FD964DA15}" presName="sibTrans" presStyleCnt="0"/>
      <dgm:spPr/>
    </dgm:pt>
    <dgm:pt modelId="{EB89D56A-92A3-4ECA-86BA-48E9328A8BFD}" type="pres">
      <dgm:prSet presAssocID="{147E5BE1-D777-4510-B8BB-35D7DA765A1B}" presName="text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E5D11D-CC86-488A-AA99-B0E36F3E8C4C}" type="pres">
      <dgm:prSet presAssocID="{01EE1768-DA19-497A-B2BB-6C9750CF7095}" presName="sibTrans" presStyleCnt="0"/>
      <dgm:spPr/>
    </dgm:pt>
    <dgm:pt modelId="{8BD3447A-D961-4EC2-A27C-0FF879FE23C1}" type="pres">
      <dgm:prSet presAssocID="{138CD814-F1DA-4162-B008-EEC8D4C749F9}" presName="text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678B25-B90E-469D-B5B3-E1764460CD17}" type="pres">
      <dgm:prSet presAssocID="{97FDE7CE-E570-4E9C-AC62-2BC391DCAED1}" presName="sibTrans" presStyleCnt="0"/>
      <dgm:spPr/>
    </dgm:pt>
    <dgm:pt modelId="{92ECF05E-0697-4360-85F4-089696CCF1C2}" type="pres">
      <dgm:prSet presAssocID="{ACDC18E2-F3C8-462C-A264-142337107C69}" presName="text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3F65F5-833B-48C2-B0DF-F648FA3EF1DC}" type="presOf" srcId="{ACDC18E2-F3C8-462C-A264-142337107C69}" destId="{92ECF05E-0697-4360-85F4-089696CCF1C2}" srcOrd="0" destOrd="0" presId="urn:microsoft.com/office/officeart/2005/8/layout/hProcess9"/>
    <dgm:cxn modelId="{6D8B6DED-D8B1-4F1C-9A00-A2280DF4D372}" type="presOf" srcId="{EA5232F9-3669-4B9C-A65A-0A0481F763CE}" destId="{10487643-6A0D-4024-87CD-1BF9AA976609}" srcOrd="0" destOrd="0" presId="urn:microsoft.com/office/officeart/2005/8/layout/hProcess9"/>
    <dgm:cxn modelId="{5334131E-684E-4E4A-A77D-FFDF150BE01A}" type="presOf" srcId="{01184FED-8DBF-4A41-8212-D84F89D11FC4}" destId="{C1BCF4A6-5B2A-4205-AE63-7F2184AD587A}" srcOrd="0" destOrd="0" presId="urn:microsoft.com/office/officeart/2005/8/layout/hProcess9"/>
    <dgm:cxn modelId="{81EC43E9-1DBB-4519-9E25-92A91E180DAC}" srcId="{B0C2FED2-3695-47A8-AFDA-E93E140C212F}" destId="{138CD814-F1DA-4162-B008-EEC8D4C749F9}" srcOrd="5" destOrd="0" parTransId="{A9C1A2B0-7005-4118-B1EA-6404190EA790}" sibTransId="{97FDE7CE-E570-4E9C-AC62-2BC391DCAED1}"/>
    <dgm:cxn modelId="{CA1CCAF6-4DBB-412C-8D2F-C2C3113910F0}" type="presOf" srcId="{147E5BE1-D777-4510-B8BB-35D7DA765A1B}" destId="{EB89D56A-92A3-4ECA-86BA-48E9328A8BFD}" srcOrd="0" destOrd="0" presId="urn:microsoft.com/office/officeart/2005/8/layout/hProcess9"/>
    <dgm:cxn modelId="{DE4B65F3-5F5C-4340-80E6-905585F698E5}" type="presOf" srcId="{AC5013CB-8ADB-4D4D-8C5C-BD01CDE307B2}" destId="{C2C137AA-1FB0-487B-A50C-847ECC235CDB}" srcOrd="0" destOrd="0" presId="urn:microsoft.com/office/officeart/2005/8/layout/hProcess9"/>
    <dgm:cxn modelId="{13D8FE27-EAED-47E0-AA58-54208F6C0E7E}" srcId="{B0C2FED2-3695-47A8-AFDA-E93E140C212F}" destId="{ACDC18E2-F3C8-462C-A264-142337107C69}" srcOrd="6" destOrd="0" parTransId="{B90FEE67-6AA8-4B9C-8617-8E2D2071F56B}" sibTransId="{5A376D2B-FB1C-4C22-A595-A87FB56886F6}"/>
    <dgm:cxn modelId="{6D9E491C-F791-4D5B-A457-A3FB41ABEC67}" srcId="{B0C2FED2-3695-47A8-AFDA-E93E140C212F}" destId="{7ED5F9D8-1381-407F-9369-4AD835C6A325}" srcOrd="1" destOrd="0" parTransId="{EBFEDEF4-2C7B-4090-9F8D-801756A4F189}" sibTransId="{A3BEE42F-2AD2-490E-87CC-75B03B683D9D}"/>
    <dgm:cxn modelId="{3704FE3B-5B44-40D8-96B5-5922B753F647}" srcId="{B0C2FED2-3695-47A8-AFDA-E93E140C212F}" destId="{147E5BE1-D777-4510-B8BB-35D7DA765A1B}" srcOrd="4" destOrd="0" parTransId="{C383E58B-9113-4E9F-AF48-9751C9EBD927}" sibTransId="{01EE1768-DA19-497A-B2BB-6C9750CF7095}"/>
    <dgm:cxn modelId="{2681ADD1-3BD3-4DBF-8FA9-258E0FB3E350}" srcId="{B0C2FED2-3695-47A8-AFDA-E93E140C212F}" destId="{01184FED-8DBF-4A41-8212-D84F89D11FC4}" srcOrd="2" destOrd="0" parTransId="{611A618D-C65F-4B1A-85FB-F501B93523BD}" sibTransId="{A7D21654-16F6-4795-9572-49DCB0B731E2}"/>
    <dgm:cxn modelId="{7207FF35-DC61-41AF-B046-963745358CB2}" srcId="{B0C2FED2-3695-47A8-AFDA-E93E140C212F}" destId="{AC5013CB-8ADB-4D4D-8C5C-BD01CDE307B2}" srcOrd="3" destOrd="0" parTransId="{DAF9F648-AAB4-4494-850F-A280F3A31177}" sibTransId="{3CAB918C-9490-4F31-8FB2-928FD964DA15}"/>
    <dgm:cxn modelId="{8E7B997E-BE00-427A-8603-4DB656220376}" type="presOf" srcId="{138CD814-F1DA-4162-B008-EEC8D4C749F9}" destId="{8BD3447A-D961-4EC2-A27C-0FF879FE23C1}" srcOrd="0" destOrd="0" presId="urn:microsoft.com/office/officeart/2005/8/layout/hProcess9"/>
    <dgm:cxn modelId="{271AA796-D490-4BD7-8A0C-4CFD7CB26B48}" srcId="{B0C2FED2-3695-47A8-AFDA-E93E140C212F}" destId="{EA5232F9-3669-4B9C-A65A-0A0481F763CE}" srcOrd="0" destOrd="0" parTransId="{1893E57F-74E0-46B6-BA5E-12E96ECA07B1}" sibTransId="{48E88318-08AF-4973-99D5-F962D051E966}"/>
    <dgm:cxn modelId="{3F9D6F34-9226-461E-840C-8CE8DF8170FA}" type="presOf" srcId="{7ED5F9D8-1381-407F-9369-4AD835C6A325}" destId="{06FB2E10-4E65-4596-BB02-19E67C89BC89}" srcOrd="0" destOrd="0" presId="urn:microsoft.com/office/officeart/2005/8/layout/hProcess9"/>
    <dgm:cxn modelId="{78F4087E-94E3-4042-8421-01C156516A59}" type="presOf" srcId="{B0C2FED2-3695-47A8-AFDA-E93E140C212F}" destId="{6BCF3F13-9C1E-4185-9A03-3427EF27CB56}" srcOrd="0" destOrd="0" presId="urn:microsoft.com/office/officeart/2005/8/layout/hProcess9"/>
    <dgm:cxn modelId="{B11FFA5C-745E-48E5-A23C-6A9B1CE057C7}" type="presParOf" srcId="{6BCF3F13-9C1E-4185-9A03-3427EF27CB56}" destId="{BA33AF0B-6673-4DF8-9BF2-92333442E472}" srcOrd="0" destOrd="0" presId="urn:microsoft.com/office/officeart/2005/8/layout/hProcess9"/>
    <dgm:cxn modelId="{841FF2BD-73F9-40AD-A508-1A7DB2EA9318}" type="presParOf" srcId="{6BCF3F13-9C1E-4185-9A03-3427EF27CB56}" destId="{BBF420EA-4BEF-4D35-BE26-B4AA2A4063FB}" srcOrd="1" destOrd="0" presId="urn:microsoft.com/office/officeart/2005/8/layout/hProcess9"/>
    <dgm:cxn modelId="{8752F5E3-0565-4C7F-9438-1BAAA15A6716}" type="presParOf" srcId="{BBF420EA-4BEF-4D35-BE26-B4AA2A4063FB}" destId="{10487643-6A0D-4024-87CD-1BF9AA976609}" srcOrd="0" destOrd="0" presId="urn:microsoft.com/office/officeart/2005/8/layout/hProcess9"/>
    <dgm:cxn modelId="{AE6550C2-ACC5-41E8-B82C-C967BDD0ACD8}" type="presParOf" srcId="{BBF420EA-4BEF-4D35-BE26-B4AA2A4063FB}" destId="{CBB98357-FC58-4B78-9566-A56C88B75A06}" srcOrd="1" destOrd="0" presId="urn:microsoft.com/office/officeart/2005/8/layout/hProcess9"/>
    <dgm:cxn modelId="{2DE00346-8FA8-4750-B6FC-A542189C52EA}" type="presParOf" srcId="{BBF420EA-4BEF-4D35-BE26-B4AA2A4063FB}" destId="{06FB2E10-4E65-4596-BB02-19E67C89BC89}" srcOrd="2" destOrd="0" presId="urn:microsoft.com/office/officeart/2005/8/layout/hProcess9"/>
    <dgm:cxn modelId="{B6100EC1-06D7-4439-908D-26EF64169226}" type="presParOf" srcId="{BBF420EA-4BEF-4D35-BE26-B4AA2A4063FB}" destId="{C761FA65-306E-40D0-BEBA-3B64B40A38BA}" srcOrd="3" destOrd="0" presId="urn:microsoft.com/office/officeart/2005/8/layout/hProcess9"/>
    <dgm:cxn modelId="{B52F55F4-CFD9-4358-9D64-04BB573091FF}" type="presParOf" srcId="{BBF420EA-4BEF-4D35-BE26-B4AA2A4063FB}" destId="{C1BCF4A6-5B2A-4205-AE63-7F2184AD587A}" srcOrd="4" destOrd="0" presId="urn:microsoft.com/office/officeart/2005/8/layout/hProcess9"/>
    <dgm:cxn modelId="{733E799C-9751-4FAB-AF6A-C4BB2C8E5DAF}" type="presParOf" srcId="{BBF420EA-4BEF-4D35-BE26-B4AA2A4063FB}" destId="{79EFC7EC-BA14-46E0-A97C-B22C8E2B1C6A}" srcOrd="5" destOrd="0" presId="urn:microsoft.com/office/officeart/2005/8/layout/hProcess9"/>
    <dgm:cxn modelId="{322602E9-0A9A-4B15-8174-7FC748D09D63}" type="presParOf" srcId="{BBF420EA-4BEF-4D35-BE26-B4AA2A4063FB}" destId="{C2C137AA-1FB0-487B-A50C-847ECC235CDB}" srcOrd="6" destOrd="0" presId="urn:microsoft.com/office/officeart/2005/8/layout/hProcess9"/>
    <dgm:cxn modelId="{86B24146-D6FD-48CB-BEC5-CF7B832BEA29}" type="presParOf" srcId="{BBF420EA-4BEF-4D35-BE26-B4AA2A4063FB}" destId="{913EF8B3-7B20-4AC5-80E1-23AC7F7D8A74}" srcOrd="7" destOrd="0" presId="urn:microsoft.com/office/officeart/2005/8/layout/hProcess9"/>
    <dgm:cxn modelId="{9FE6C464-5162-41CF-B5E2-7094F4B923F4}" type="presParOf" srcId="{BBF420EA-4BEF-4D35-BE26-B4AA2A4063FB}" destId="{EB89D56A-92A3-4ECA-86BA-48E9328A8BFD}" srcOrd="8" destOrd="0" presId="urn:microsoft.com/office/officeart/2005/8/layout/hProcess9"/>
    <dgm:cxn modelId="{D61A488D-B3EE-4379-91AA-B8939C8FB88D}" type="presParOf" srcId="{BBF420EA-4BEF-4D35-BE26-B4AA2A4063FB}" destId="{28E5D11D-CC86-488A-AA99-B0E36F3E8C4C}" srcOrd="9" destOrd="0" presId="urn:microsoft.com/office/officeart/2005/8/layout/hProcess9"/>
    <dgm:cxn modelId="{B1E15FF4-2965-423F-B414-6BDFE8E6BBC3}" type="presParOf" srcId="{BBF420EA-4BEF-4D35-BE26-B4AA2A4063FB}" destId="{8BD3447A-D961-4EC2-A27C-0FF879FE23C1}" srcOrd="10" destOrd="0" presId="urn:microsoft.com/office/officeart/2005/8/layout/hProcess9"/>
    <dgm:cxn modelId="{193E9E71-D6F8-40B8-90AA-1142DE04A927}" type="presParOf" srcId="{BBF420EA-4BEF-4D35-BE26-B4AA2A4063FB}" destId="{9B678B25-B90E-469D-B5B3-E1764460CD17}" srcOrd="11" destOrd="0" presId="urn:microsoft.com/office/officeart/2005/8/layout/hProcess9"/>
    <dgm:cxn modelId="{C5B2CA2F-F238-4A20-B988-83243683E044}" type="presParOf" srcId="{BBF420EA-4BEF-4D35-BE26-B4AA2A4063FB}" destId="{92ECF05E-0697-4360-85F4-089696CCF1C2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640024-339A-4A70-B4E9-FC8342881F0F}">
      <dsp:nvSpPr>
        <dsp:cNvPr id="0" name=""/>
        <dsp:cNvSpPr/>
      </dsp:nvSpPr>
      <dsp:spPr>
        <a:xfrm rot="5400000">
          <a:off x="-243998" y="245734"/>
          <a:ext cx="1626654" cy="1138657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January</a:t>
          </a:r>
          <a:endParaRPr lang="en-US" sz="1700" kern="1200" dirty="0"/>
        </a:p>
      </dsp:txBody>
      <dsp:txXfrm rot="-5400000">
        <a:off x="1" y="571065"/>
        <a:ext cx="1138657" cy="487997"/>
      </dsp:txXfrm>
    </dsp:sp>
    <dsp:sp modelId="{BA911892-8A7C-4CA3-9692-1C4972613CD6}">
      <dsp:nvSpPr>
        <dsp:cNvPr id="0" name=""/>
        <dsp:cNvSpPr/>
      </dsp:nvSpPr>
      <dsp:spPr>
        <a:xfrm rot="5400000">
          <a:off x="4231666" y="-3091271"/>
          <a:ext cx="1057325" cy="72433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Define strategy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Engage team</a:t>
          </a:r>
          <a:endParaRPr lang="en-US" sz="1500" kern="1200" dirty="0"/>
        </a:p>
      </dsp:txBody>
      <dsp:txXfrm rot="-5400000">
        <a:off x="1138658" y="53351"/>
        <a:ext cx="7191728" cy="954097"/>
      </dsp:txXfrm>
    </dsp:sp>
    <dsp:sp modelId="{F2F24FA2-DAD5-46BD-B930-2288046AB931}">
      <dsp:nvSpPr>
        <dsp:cNvPr id="0" name=""/>
        <dsp:cNvSpPr/>
      </dsp:nvSpPr>
      <dsp:spPr>
        <a:xfrm rot="5400000">
          <a:off x="-243998" y="1678571"/>
          <a:ext cx="1626654" cy="1138657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tint val="50000"/>
                <a:satMod val="300000"/>
              </a:schemeClr>
            </a:gs>
            <a:gs pos="35000">
              <a:schemeClr val="accent1">
                <a:alpha val="90000"/>
                <a:hueOff val="0"/>
                <a:satOff val="0"/>
                <a:lumOff val="0"/>
                <a:alphaOff val="-20000"/>
                <a:tint val="37000"/>
                <a:satMod val="3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February to April</a:t>
          </a:r>
          <a:endParaRPr lang="en-US" sz="1700" kern="1200" dirty="0"/>
        </a:p>
      </dsp:txBody>
      <dsp:txXfrm rot="-5400000">
        <a:off x="1" y="2003902"/>
        <a:ext cx="1138657" cy="487997"/>
      </dsp:txXfrm>
    </dsp:sp>
    <dsp:sp modelId="{BE3AB3F5-03B6-4F14-A8B8-CD886CC48ACD}">
      <dsp:nvSpPr>
        <dsp:cNvPr id="0" name=""/>
        <dsp:cNvSpPr/>
      </dsp:nvSpPr>
      <dsp:spPr>
        <a:xfrm rot="5400000">
          <a:off x="4231666" y="-1658435"/>
          <a:ext cx="1057325" cy="72433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Product demonstrations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Technical review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Proof of concept and decision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Contract execution</a:t>
          </a:r>
          <a:endParaRPr lang="en-US" sz="1500" kern="1200" dirty="0"/>
        </a:p>
      </dsp:txBody>
      <dsp:txXfrm rot="-5400000">
        <a:off x="1138658" y="1486187"/>
        <a:ext cx="7191728" cy="954097"/>
      </dsp:txXfrm>
    </dsp:sp>
    <dsp:sp modelId="{2265D377-E9F1-45B2-8356-6BB6EC244D83}">
      <dsp:nvSpPr>
        <dsp:cNvPr id="0" name=""/>
        <dsp:cNvSpPr/>
      </dsp:nvSpPr>
      <dsp:spPr>
        <a:xfrm rot="5400000">
          <a:off x="-243998" y="3111407"/>
          <a:ext cx="1626654" cy="1138657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50000"/>
                <a:satMod val="300000"/>
              </a:schemeClr>
            </a:gs>
            <a:gs pos="35000">
              <a:schemeClr val="accent1">
                <a:alpha val="90000"/>
                <a:hueOff val="0"/>
                <a:satOff val="0"/>
                <a:lumOff val="0"/>
                <a:alphaOff val="-40000"/>
                <a:tint val="37000"/>
                <a:satMod val="3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May</a:t>
          </a:r>
          <a:endParaRPr lang="en-US" sz="1700" kern="1200" dirty="0"/>
        </a:p>
      </dsp:txBody>
      <dsp:txXfrm rot="-5400000">
        <a:off x="1" y="3436738"/>
        <a:ext cx="1138657" cy="487997"/>
      </dsp:txXfrm>
    </dsp:sp>
    <dsp:sp modelId="{FFF22FF9-8BEC-4ECF-848C-502BB6AA86FE}">
      <dsp:nvSpPr>
        <dsp:cNvPr id="0" name=""/>
        <dsp:cNvSpPr/>
      </dsp:nvSpPr>
      <dsp:spPr>
        <a:xfrm rot="5400000">
          <a:off x="4231666" y="-225599"/>
          <a:ext cx="1057325" cy="72433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Launch project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Develop, test, and release to users</a:t>
          </a:r>
          <a:endParaRPr lang="en-US" sz="1500" kern="1200" dirty="0"/>
        </a:p>
      </dsp:txBody>
      <dsp:txXfrm rot="-5400000">
        <a:off x="1138658" y="2919023"/>
        <a:ext cx="7191728" cy="9540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33AF0B-6673-4DF8-9BF2-92333442E472}">
      <dsp:nvSpPr>
        <dsp:cNvPr id="0" name=""/>
        <dsp:cNvSpPr/>
      </dsp:nvSpPr>
      <dsp:spPr>
        <a:xfrm>
          <a:off x="628649" y="0"/>
          <a:ext cx="7124700" cy="3587156"/>
        </a:xfrm>
        <a:prstGeom prst="rightArrow">
          <a:avLst/>
        </a:prstGeom>
        <a:solidFill>
          <a:schemeClr val="accent6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0487643-6A0D-4024-87CD-1BF9AA976609}">
      <dsp:nvSpPr>
        <dsp:cNvPr id="0" name=""/>
        <dsp:cNvSpPr/>
      </dsp:nvSpPr>
      <dsp:spPr>
        <a:xfrm>
          <a:off x="1625" y="1076146"/>
          <a:ext cx="1141624" cy="1434862"/>
        </a:xfrm>
        <a:prstGeom prst="roundRect">
          <a:avLst/>
        </a:prstGeom>
        <a:gradFill rotWithShape="0">
          <a:gsLst>
            <a:gs pos="0">
              <a:schemeClr val="accent6">
                <a:shade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shade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shade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Lead</a:t>
          </a:r>
          <a:endParaRPr lang="en-US" sz="1600" kern="1200" dirty="0"/>
        </a:p>
      </dsp:txBody>
      <dsp:txXfrm>
        <a:off x="57354" y="1131875"/>
        <a:ext cx="1030166" cy="1323404"/>
      </dsp:txXfrm>
    </dsp:sp>
    <dsp:sp modelId="{06FB2E10-4E65-4596-BB02-19E67C89BC89}">
      <dsp:nvSpPr>
        <dsp:cNvPr id="0" name=""/>
        <dsp:cNvSpPr/>
      </dsp:nvSpPr>
      <dsp:spPr>
        <a:xfrm>
          <a:off x="1207812" y="1076146"/>
          <a:ext cx="1141624" cy="1434862"/>
        </a:xfrm>
        <a:prstGeom prst="roundRect">
          <a:avLst/>
        </a:prstGeom>
        <a:gradFill rotWithShape="0">
          <a:gsLst>
            <a:gs pos="0">
              <a:schemeClr val="accent6">
                <a:shade val="50000"/>
                <a:hueOff val="0"/>
                <a:satOff val="-10693"/>
                <a:lumOff val="14186"/>
                <a:alphaOff val="0"/>
                <a:tint val="50000"/>
                <a:satMod val="300000"/>
              </a:schemeClr>
            </a:gs>
            <a:gs pos="35000">
              <a:schemeClr val="accent6">
                <a:shade val="50000"/>
                <a:hueOff val="0"/>
                <a:satOff val="-10693"/>
                <a:lumOff val="14186"/>
                <a:alphaOff val="0"/>
                <a:tint val="37000"/>
                <a:satMod val="300000"/>
              </a:schemeClr>
            </a:gs>
            <a:gs pos="100000">
              <a:schemeClr val="accent6">
                <a:shade val="50000"/>
                <a:hueOff val="0"/>
                <a:satOff val="-10693"/>
                <a:lumOff val="1418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Estimate</a:t>
          </a:r>
          <a:endParaRPr lang="en-US" sz="1600" kern="1200" dirty="0"/>
        </a:p>
      </dsp:txBody>
      <dsp:txXfrm>
        <a:off x="1263541" y="1131875"/>
        <a:ext cx="1030166" cy="1323404"/>
      </dsp:txXfrm>
    </dsp:sp>
    <dsp:sp modelId="{C1BCF4A6-5B2A-4205-AE63-7F2184AD587A}">
      <dsp:nvSpPr>
        <dsp:cNvPr id="0" name=""/>
        <dsp:cNvSpPr/>
      </dsp:nvSpPr>
      <dsp:spPr>
        <a:xfrm>
          <a:off x="2414000" y="1076146"/>
          <a:ext cx="1141624" cy="1434862"/>
        </a:xfrm>
        <a:prstGeom prst="roundRect">
          <a:avLst/>
        </a:prstGeom>
        <a:gradFill rotWithShape="0">
          <a:gsLst>
            <a:gs pos="0">
              <a:schemeClr val="accent6">
                <a:shade val="50000"/>
                <a:hueOff val="0"/>
                <a:satOff val="-21386"/>
                <a:lumOff val="28373"/>
                <a:alphaOff val="0"/>
                <a:tint val="50000"/>
                <a:satMod val="300000"/>
              </a:schemeClr>
            </a:gs>
            <a:gs pos="35000">
              <a:schemeClr val="accent6">
                <a:shade val="50000"/>
                <a:hueOff val="0"/>
                <a:satOff val="-21386"/>
                <a:lumOff val="28373"/>
                <a:alphaOff val="0"/>
                <a:tint val="37000"/>
                <a:satMod val="300000"/>
              </a:schemeClr>
            </a:gs>
            <a:gs pos="100000">
              <a:schemeClr val="accent6">
                <a:shade val="50000"/>
                <a:hueOff val="0"/>
                <a:satOff val="-21386"/>
                <a:lumOff val="28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Job</a:t>
          </a:r>
          <a:endParaRPr lang="en-US" sz="1600" kern="1200" dirty="0"/>
        </a:p>
      </dsp:txBody>
      <dsp:txXfrm>
        <a:off x="2469729" y="1131875"/>
        <a:ext cx="1030166" cy="1323404"/>
      </dsp:txXfrm>
    </dsp:sp>
    <dsp:sp modelId="{C2C137AA-1FB0-487B-A50C-847ECC235CDB}">
      <dsp:nvSpPr>
        <dsp:cNvPr id="0" name=""/>
        <dsp:cNvSpPr/>
      </dsp:nvSpPr>
      <dsp:spPr>
        <a:xfrm>
          <a:off x="3620187" y="1076146"/>
          <a:ext cx="1141624" cy="1434862"/>
        </a:xfrm>
        <a:prstGeom prst="roundRect">
          <a:avLst/>
        </a:prstGeom>
        <a:gradFill rotWithShape="0">
          <a:gsLst>
            <a:gs pos="0">
              <a:schemeClr val="accent6">
                <a:shade val="50000"/>
                <a:hueOff val="0"/>
                <a:satOff val="-32079"/>
                <a:lumOff val="42559"/>
                <a:alphaOff val="0"/>
                <a:tint val="50000"/>
                <a:satMod val="300000"/>
              </a:schemeClr>
            </a:gs>
            <a:gs pos="35000">
              <a:schemeClr val="accent6">
                <a:shade val="50000"/>
                <a:hueOff val="0"/>
                <a:satOff val="-32079"/>
                <a:lumOff val="42559"/>
                <a:alphaOff val="0"/>
                <a:tint val="37000"/>
                <a:satMod val="300000"/>
              </a:schemeClr>
            </a:gs>
            <a:gs pos="100000">
              <a:schemeClr val="accent6">
                <a:shade val="50000"/>
                <a:hueOff val="0"/>
                <a:satOff val="-32079"/>
                <a:lumOff val="4255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Sub Job</a:t>
          </a:r>
          <a:endParaRPr lang="en-US" sz="1600" kern="1200" dirty="0"/>
        </a:p>
      </dsp:txBody>
      <dsp:txXfrm>
        <a:off x="3675916" y="1131875"/>
        <a:ext cx="1030166" cy="1323404"/>
      </dsp:txXfrm>
    </dsp:sp>
    <dsp:sp modelId="{EB89D56A-92A3-4ECA-86BA-48E9328A8BFD}">
      <dsp:nvSpPr>
        <dsp:cNvPr id="0" name=""/>
        <dsp:cNvSpPr/>
      </dsp:nvSpPr>
      <dsp:spPr>
        <a:xfrm>
          <a:off x="4826375" y="1076146"/>
          <a:ext cx="1141624" cy="1434862"/>
        </a:xfrm>
        <a:prstGeom prst="roundRect">
          <a:avLst/>
        </a:prstGeom>
        <a:gradFill rotWithShape="0">
          <a:gsLst>
            <a:gs pos="0">
              <a:schemeClr val="accent6">
                <a:shade val="50000"/>
                <a:hueOff val="0"/>
                <a:satOff val="-32079"/>
                <a:lumOff val="42559"/>
                <a:alphaOff val="0"/>
                <a:tint val="50000"/>
                <a:satMod val="300000"/>
              </a:schemeClr>
            </a:gs>
            <a:gs pos="35000">
              <a:schemeClr val="accent6">
                <a:shade val="50000"/>
                <a:hueOff val="0"/>
                <a:satOff val="-32079"/>
                <a:lumOff val="42559"/>
                <a:alphaOff val="0"/>
                <a:tint val="37000"/>
                <a:satMod val="300000"/>
              </a:schemeClr>
            </a:gs>
            <a:gs pos="100000">
              <a:schemeClr val="accent6">
                <a:shade val="50000"/>
                <a:hueOff val="0"/>
                <a:satOff val="-32079"/>
                <a:lumOff val="4255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Shipment</a:t>
          </a:r>
          <a:endParaRPr lang="en-US" sz="1600" kern="1200" dirty="0"/>
        </a:p>
      </dsp:txBody>
      <dsp:txXfrm>
        <a:off x="4882104" y="1131875"/>
        <a:ext cx="1030166" cy="1323404"/>
      </dsp:txXfrm>
    </dsp:sp>
    <dsp:sp modelId="{8BD3447A-D961-4EC2-A27C-0FF879FE23C1}">
      <dsp:nvSpPr>
        <dsp:cNvPr id="0" name=""/>
        <dsp:cNvSpPr/>
      </dsp:nvSpPr>
      <dsp:spPr>
        <a:xfrm>
          <a:off x="6032563" y="1076146"/>
          <a:ext cx="1141624" cy="1434862"/>
        </a:xfrm>
        <a:prstGeom prst="roundRect">
          <a:avLst/>
        </a:prstGeom>
        <a:gradFill rotWithShape="0">
          <a:gsLst>
            <a:gs pos="0">
              <a:schemeClr val="accent6">
                <a:shade val="50000"/>
                <a:hueOff val="0"/>
                <a:satOff val="-21386"/>
                <a:lumOff val="28373"/>
                <a:alphaOff val="0"/>
                <a:tint val="50000"/>
                <a:satMod val="300000"/>
              </a:schemeClr>
            </a:gs>
            <a:gs pos="35000">
              <a:schemeClr val="accent6">
                <a:shade val="50000"/>
                <a:hueOff val="0"/>
                <a:satOff val="-21386"/>
                <a:lumOff val="28373"/>
                <a:alphaOff val="0"/>
                <a:tint val="37000"/>
                <a:satMod val="300000"/>
              </a:schemeClr>
            </a:gs>
            <a:gs pos="100000">
              <a:schemeClr val="accent6">
                <a:shade val="50000"/>
                <a:hueOff val="0"/>
                <a:satOff val="-21386"/>
                <a:lumOff val="28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Invoice</a:t>
          </a:r>
          <a:endParaRPr lang="en-US" sz="1600" kern="1200" dirty="0"/>
        </a:p>
      </dsp:txBody>
      <dsp:txXfrm>
        <a:off x="6088292" y="1131875"/>
        <a:ext cx="1030166" cy="1323404"/>
      </dsp:txXfrm>
    </dsp:sp>
    <dsp:sp modelId="{92ECF05E-0697-4360-85F4-089696CCF1C2}">
      <dsp:nvSpPr>
        <dsp:cNvPr id="0" name=""/>
        <dsp:cNvSpPr/>
      </dsp:nvSpPr>
      <dsp:spPr>
        <a:xfrm>
          <a:off x="7238750" y="1076146"/>
          <a:ext cx="1141624" cy="1434862"/>
        </a:xfrm>
        <a:prstGeom prst="roundRect">
          <a:avLst/>
        </a:prstGeom>
        <a:gradFill rotWithShape="0">
          <a:gsLst>
            <a:gs pos="0">
              <a:schemeClr val="accent6">
                <a:shade val="50000"/>
                <a:hueOff val="0"/>
                <a:satOff val="-10693"/>
                <a:lumOff val="14186"/>
                <a:alphaOff val="0"/>
                <a:tint val="50000"/>
                <a:satMod val="300000"/>
              </a:schemeClr>
            </a:gs>
            <a:gs pos="35000">
              <a:schemeClr val="accent6">
                <a:shade val="50000"/>
                <a:hueOff val="0"/>
                <a:satOff val="-10693"/>
                <a:lumOff val="14186"/>
                <a:alphaOff val="0"/>
                <a:tint val="37000"/>
                <a:satMod val="300000"/>
              </a:schemeClr>
            </a:gs>
            <a:gs pos="100000">
              <a:schemeClr val="accent6">
                <a:shade val="50000"/>
                <a:hueOff val="0"/>
                <a:satOff val="-10693"/>
                <a:lumOff val="1418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Financial Reporting</a:t>
          </a:r>
          <a:endParaRPr lang="en-US" sz="1600" kern="1200" dirty="0"/>
        </a:p>
      </dsp:txBody>
      <dsp:txXfrm>
        <a:off x="7294479" y="1131875"/>
        <a:ext cx="1030166" cy="1323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BD3F3A00-C88F-4E41-9F45-1852078BD2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3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BAC07746-4002-4037-B873-A8AAAEFE45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771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1EDE3D2F-F626-43E6-820F-10252E4E9EFD}" type="slidenum">
              <a:rPr kumimoji="0" lang="en-US" altLang="en-US" sz="1200" b="0" smtClean="0"/>
              <a:pPr/>
              <a:t>1</a:t>
            </a:fld>
            <a:endParaRPr kumimoji="0" lang="en-US" altLang="en-US" sz="1200" b="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Welcome to Lesson 1 of Module</a:t>
            </a:r>
            <a:r>
              <a:rPr lang="en-US" altLang="en-US" baseline="0" dirty="0" smtClean="0"/>
              <a:t> </a:t>
            </a:r>
            <a:r>
              <a:rPr lang="en-US" altLang="en-US" dirty="0" smtClean="0"/>
              <a:t>1</a:t>
            </a:r>
            <a:r>
              <a:rPr lang="en-US" altLang="en-US" baseline="0" dirty="0" smtClean="0"/>
              <a:t> on </a:t>
            </a:r>
            <a:r>
              <a:rPr lang="en-US" altLang="en-US" dirty="0" smtClean="0"/>
              <a:t>Design and Build</a:t>
            </a:r>
            <a:r>
              <a:rPr lang="en-US" altLang="en-US" baseline="0" dirty="0" smtClean="0"/>
              <a:t> a Data Warehouse for Business Intelligence Implementation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Four course sequence on data warehouse and business intelligence essentials along with a capstone project course</a:t>
            </a:r>
          </a:p>
          <a:p>
            <a:endParaRPr lang="en-US" alt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Fifth course providing a case study based on the business situation faced by CPI Card Group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Fun</a:t>
            </a:r>
            <a:r>
              <a:rPr lang="en-US" altLang="en-US" baseline="0" dirty="0" smtClean="0"/>
              <a:t> but challenging course for both business and computer science students</a:t>
            </a:r>
          </a:p>
          <a:p>
            <a:endParaRPr lang="en-US" altLang="en-US" baseline="0" dirty="0" smtClean="0"/>
          </a:p>
          <a:p>
            <a:r>
              <a:rPr lang="en-US" altLang="en-US" baseline="0" dirty="0" smtClean="0"/>
              <a:t>Learn new concepts, skills, and practices vital to careers in data warehousing and business intelligence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4023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0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  <a:latin typeface="Arai"/>
                <a:cs typeface="Arai"/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  <a:latin typeface="Arai"/>
                <a:cs typeface="Arai"/>
              </a:rPr>
              <a:t> Program</a:t>
            </a:r>
            <a:endParaRPr lang="en-US" sz="1800" dirty="0">
              <a:solidFill>
                <a:schemeClr val="bg1"/>
              </a:solidFill>
              <a:latin typeface="Arai"/>
              <a:cs typeface="Arai"/>
            </a:endParaRPr>
          </a:p>
        </p:txBody>
      </p:sp>
    </p:spTree>
    <p:extLst>
      <p:ext uri="{BB962C8B-B14F-4D97-AF65-F5344CB8AC3E}">
        <p14:creationId xmlns:p14="http://schemas.microsoft.com/office/powerpoint/2010/main" val="112714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8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25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5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7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73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5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9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6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02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252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806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682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35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6.jpe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481328"/>
            <a:ext cx="7391400" cy="1143000"/>
          </a:xfrm>
        </p:spPr>
        <p:txBody>
          <a:bodyPr/>
          <a:lstStyle/>
          <a:p>
            <a:pPr algn="ctr"/>
            <a:r>
              <a:rPr lang="en-US" altLang="en-US" dirty="0" smtClean="0"/>
              <a:t>Module </a:t>
            </a:r>
            <a:r>
              <a:rPr lang="en-US" altLang="en-US" dirty="0"/>
              <a:t>2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Requirements for Data Warehouse Design</a:t>
            </a:r>
            <a:endParaRPr lang="en-US" altLang="en-US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752490"/>
            <a:ext cx="7391400" cy="914400"/>
          </a:xfrm>
          <a:noFill/>
          <a:ln w="25400"/>
        </p:spPr>
        <p:txBody>
          <a:bodyPr/>
          <a:lstStyle/>
          <a:p>
            <a:pPr algn="r" eaLnBrk="1" hangingPunct="1"/>
            <a:r>
              <a:rPr lang="en-US" altLang="en-US" dirty="0" smtClean="0"/>
              <a:t>Lesson </a:t>
            </a:r>
            <a:r>
              <a:rPr lang="en-US" altLang="en-US" dirty="0" smtClean="0"/>
              <a:t>1: </a:t>
            </a:r>
            <a:r>
              <a:rPr lang="en-US" altLang="en-US" dirty="0" smtClean="0"/>
              <a:t>Executive Interview with Tyler Wilson </a:t>
            </a:r>
            <a:r>
              <a:rPr lang="en-US" altLang="en-US" dirty="0" smtClean="0"/>
              <a:t>and Skylar </a:t>
            </a:r>
            <a:r>
              <a:rPr lang="en-US" altLang="en-US" dirty="0" err="1" smtClean="0"/>
              <a:t>Gast</a:t>
            </a:r>
            <a:r>
              <a:rPr lang="en-US" altLang="en-US" dirty="0" smtClean="0"/>
              <a:t> of </a:t>
            </a:r>
            <a:r>
              <a:rPr lang="en-US" altLang="en-US" dirty="0" smtClean="0"/>
              <a:t>CPI Card Group</a:t>
            </a:r>
            <a:endParaRPr lang="en-US" altLang="en-US" dirty="0"/>
          </a:p>
          <a:p>
            <a:pPr algn="r" eaLnBrk="1" hangingPunct="1"/>
            <a:endParaRPr lang="en-US" alt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863533"/>
              </p:ext>
            </p:extLst>
          </p:nvPr>
        </p:nvGraphicFramePr>
        <p:xfrm>
          <a:off x="304800" y="1066800"/>
          <a:ext cx="8382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43" descr="http://ww1.prweb.com/prfiles/2012/10/05/10796774/LogoTag_EPS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145" y="399519"/>
            <a:ext cx="3095189" cy="49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14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Architecture</a:t>
            </a:r>
            <a:endParaRPr lang="en-US" dirty="0"/>
          </a:p>
        </p:txBody>
      </p:sp>
      <p:pic>
        <p:nvPicPr>
          <p:cNvPr id="4" name="Picture 43" descr="http://ww1.prweb.com/prfiles/2012/10/05/10796774/LogoTag_EPS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993" y="399519"/>
            <a:ext cx="3095189" cy="49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Group 38"/>
          <p:cNvGrpSpPr/>
          <p:nvPr/>
        </p:nvGrpSpPr>
        <p:grpSpPr>
          <a:xfrm>
            <a:off x="282265" y="1631193"/>
            <a:ext cx="8536619" cy="3977127"/>
            <a:chOff x="106759" y="1093531"/>
            <a:chExt cx="11904006" cy="3958256"/>
          </a:xfrm>
        </p:grpSpPr>
        <p:sp>
          <p:nvSpPr>
            <p:cNvPr id="5" name="AutoShape 2"/>
            <p:cNvSpPr>
              <a:spLocks noChangeArrowheads="1"/>
            </p:cNvSpPr>
            <p:nvPr/>
          </p:nvSpPr>
          <p:spPr bwMode="auto">
            <a:xfrm>
              <a:off x="184173" y="3942123"/>
              <a:ext cx="3334279" cy="1109664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AutoShape 2"/>
            <p:cNvSpPr>
              <a:spLocks noChangeArrowheads="1"/>
            </p:cNvSpPr>
            <p:nvPr/>
          </p:nvSpPr>
          <p:spPr bwMode="auto">
            <a:xfrm>
              <a:off x="173064" y="2690467"/>
              <a:ext cx="2898605" cy="110272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057" y="1478717"/>
              <a:ext cx="5904304" cy="348377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774390" y="2757917"/>
              <a:ext cx="950028" cy="74950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409394" y="2736039"/>
              <a:ext cx="969946" cy="765217"/>
            </a:xfrm>
            <a:prstGeom prst="rect">
              <a:avLst/>
            </a:prstGeom>
          </p:spPr>
        </p:pic>
        <p:sp>
          <p:nvSpPr>
            <p:cNvPr id="10" name="Title 1"/>
            <p:cNvSpPr txBox="1">
              <a:spLocks/>
            </p:cNvSpPr>
            <p:nvPr/>
          </p:nvSpPr>
          <p:spPr>
            <a:xfrm>
              <a:off x="7153732" y="1093531"/>
              <a:ext cx="2570687" cy="431466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rgbClr val="C00000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/>
                <a:t>Oracle </a:t>
              </a:r>
              <a:r>
                <a:rPr lang="en-US" sz="2000" dirty="0" smtClean="0"/>
                <a:t>Cloud</a:t>
              </a:r>
              <a:endParaRPr lang="en-US" sz="2000" dirty="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7497643" y="2976058"/>
              <a:ext cx="1122072" cy="319641"/>
            </a:xfrm>
            <a:prstGeom prst="rightArrow">
              <a:avLst/>
            </a:prstGeom>
            <a:solidFill>
              <a:srgbClr val="C40000"/>
            </a:solidFill>
            <a:ln>
              <a:solidFill>
                <a:srgbClr val="C4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9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23159" y="3425162"/>
              <a:ext cx="17572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</a:rPr>
                <a:t>Oracle DB </a:t>
              </a:r>
            </a:p>
            <a:p>
              <a:pPr algn="ctr"/>
              <a:r>
                <a:rPr lang="en-US" sz="1600" b="1" dirty="0">
                  <a:solidFill>
                    <a:srgbClr val="C00000"/>
                  </a:solidFill>
                </a:rPr>
                <a:t>Schema Service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66080" y="3452683"/>
              <a:ext cx="15520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</a:rPr>
                <a:t>Oracle BI </a:t>
              </a:r>
            </a:p>
            <a:p>
              <a:pPr algn="ctr"/>
              <a:r>
                <a:rPr lang="en-US" sz="1600" b="1" dirty="0">
                  <a:solidFill>
                    <a:srgbClr val="C00000"/>
                  </a:solidFill>
                </a:rPr>
                <a:t>Cloud Service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13576" y="1596754"/>
              <a:ext cx="19976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</a:rPr>
                <a:t>Automated </a:t>
              </a:r>
            </a:p>
            <a:p>
              <a:pPr algn="ctr"/>
              <a:r>
                <a:rPr lang="en-US" sz="1600" b="1" dirty="0" smtClean="0">
                  <a:solidFill>
                    <a:srgbClr val="C00000"/>
                  </a:solidFill>
                </a:rPr>
                <a:t>Data </a:t>
              </a:r>
              <a:r>
                <a:rPr lang="en-US" sz="1600" b="1" dirty="0">
                  <a:solidFill>
                    <a:srgbClr val="C00000"/>
                  </a:solidFill>
                </a:rPr>
                <a:t>Management </a:t>
              </a:r>
            </a:p>
            <a:p>
              <a:pPr algn="ctr"/>
              <a:r>
                <a:rPr lang="en-US" sz="1600" b="1" dirty="0">
                  <a:solidFill>
                    <a:srgbClr val="C00000"/>
                  </a:solidFill>
                </a:rPr>
                <a:t>(ETL) Process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33771" y="2488324"/>
              <a:ext cx="17347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</a:rPr>
                <a:t>Web based </a:t>
              </a:r>
            </a:p>
            <a:p>
              <a:pPr algn="ctr"/>
              <a:r>
                <a:rPr lang="en-US" sz="1400" b="1" dirty="0">
                  <a:solidFill>
                    <a:srgbClr val="C00000"/>
                  </a:solidFill>
                </a:rPr>
                <a:t>Metadata Creation</a:t>
              </a:r>
            </a:p>
          </p:txBody>
        </p:sp>
        <p:pic>
          <p:nvPicPr>
            <p:cNvPr id="16" name="Picture 52" descr="http://www2.psd100.com/ppp/2013/11/0601/user-icon-1106042328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27296" y="2555168"/>
              <a:ext cx="357825" cy="357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2" descr="http://www2.psd100.com/ppp/2013/11/0601/user-icon-1106042328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27002" y="3004201"/>
              <a:ext cx="357825" cy="357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http://www2.psd100.com/ppp/2013/11/0601/user-icon-1106042328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27296" y="3548441"/>
              <a:ext cx="357825" cy="357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ight Arrow 18"/>
            <p:cNvSpPr/>
            <p:nvPr/>
          </p:nvSpPr>
          <p:spPr>
            <a:xfrm>
              <a:off x="9941410" y="2967246"/>
              <a:ext cx="993348" cy="326021"/>
            </a:xfrm>
            <a:prstGeom prst="rightArrow">
              <a:avLst/>
            </a:prstGeom>
            <a:solidFill>
              <a:srgbClr val="C40000"/>
            </a:solidFill>
            <a:ln>
              <a:solidFill>
                <a:srgbClr val="C4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9"/>
            </a:p>
          </p:txBody>
        </p:sp>
        <p:sp>
          <p:nvSpPr>
            <p:cNvPr id="20" name="Title 1"/>
            <p:cNvSpPr txBox="1">
              <a:spLocks/>
            </p:cNvSpPr>
            <p:nvPr/>
          </p:nvSpPr>
          <p:spPr>
            <a:xfrm>
              <a:off x="10412643" y="1717829"/>
              <a:ext cx="1598122" cy="431466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rgbClr val="C00000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dirty="0"/>
                <a:t>Analytics </a:t>
              </a:r>
            </a:p>
            <a:p>
              <a:pPr algn="ctr"/>
              <a:r>
                <a:rPr lang="en-US" sz="1600" dirty="0"/>
                <a:t>Users</a:t>
              </a:r>
            </a:p>
          </p:txBody>
        </p:sp>
        <p:graphicFrame>
          <p:nvGraphicFramePr>
            <p:cNvPr id="21" name="Object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8515455"/>
                </p:ext>
              </p:extLst>
            </p:nvPr>
          </p:nvGraphicFramePr>
          <p:xfrm>
            <a:off x="1400035" y="4337916"/>
            <a:ext cx="608967" cy="572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Photo Editor Photo" r:id="rId8" imgW="1038370" imgH="1104762" progId="MSPhotoEd.3">
                    <p:embed/>
                  </p:oleObj>
                </mc:Choice>
                <mc:Fallback>
                  <p:oleObj name="Photo Editor Photo" r:id="rId8" imgW="1038370" imgH="1104762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0035" y="4337916"/>
                          <a:ext cx="608967" cy="572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267641" y="2577370"/>
              <a:ext cx="1266050" cy="1226836"/>
            </a:xfrm>
            <a:prstGeom prst="rect">
              <a:avLst/>
            </a:prstGeom>
          </p:spPr>
        </p:pic>
        <p:sp>
          <p:nvSpPr>
            <p:cNvPr id="23" name="Title 1"/>
            <p:cNvSpPr txBox="1">
              <a:spLocks/>
            </p:cNvSpPr>
            <p:nvPr/>
          </p:nvSpPr>
          <p:spPr>
            <a:xfrm>
              <a:off x="4311579" y="2878417"/>
              <a:ext cx="1127023" cy="342569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rgbClr val="C00000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Data </a:t>
              </a:r>
              <a:r>
                <a:rPr lang="en-US" sz="1600" dirty="0" smtClean="0">
                  <a:solidFill>
                    <a:srgbClr val="FF0000"/>
                  </a:solidFill>
                </a:rPr>
                <a:t>Sync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3191941" y="3002412"/>
              <a:ext cx="1060827" cy="293287"/>
            </a:xfrm>
            <a:prstGeom prst="rightArrow">
              <a:avLst/>
            </a:prstGeom>
            <a:solidFill>
              <a:srgbClr val="C40000"/>
            </a:solidFill>
            <a:ln>
              <a:solidFill>
                <a:srgbClr val="C4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9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5544596" y="2987911"/>
              <a:ext cx="815854" cy="327701"/>
            </a:xfrm>
            <a:prstGeom prst="rightArrow">
              <a:avLst/>
            </a:prstGeom>
            <a:solidFill>
              <a:srgbClr val="C40000"/>
            </a:solidFill>
            <a:ln>
              <a:solidFill>
                <a:srgbClr val="C4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9"/>
            </a:p>
          </p:txBody>
        </p:sp>
        <p:sp>
          <p:nvSpPr>
            <p:cNvPr id="26" name="AutoShape 2"/>
            <p:cNvSpPr>
              <a:spLocks noChangeArrowheads="1"/>
            </p:cNvSpPr>
            <p:nvPr/>
          </p:nvSpPr>
          <p:spPr bwMode="auto">
            <a:xfrm>
              <a:off x="201673" y="1397116"/>
              <a:ext cx="2592565" cy="1164301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Flowchart: Magnetic Disk 26"/>
            <p:cNvSpPr/>
            <p:nvPr/>
          </p:nvSpPr>
          <p:spPr>
            <a:xfrm>
              <a:off x="1818960" y="1567536"/>
              <a:ext cx="860943" cy="848016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Magnetic Disk 27"/>
            <p:cNvSpPr/>
            <p:nvPr/>
          </p:nvSpPr>
          <p:spPr>
            <a:xfrm>
              <a:off x="1875437" y="2773847"/>
              <a:ext cx="1018516" cy="943703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lowchart: Magnetic Disk 28"/>
            <p:cNvSpPr/>
            <p:nvPr/>
          </p:nvSpPr>
          <p:spPr>
            <a:xfrm>
              <a:off x="2529276" y="4035473"/>
              <a:ext cx="860943" cy="943703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itle 1"/>
            <p:cNvSpPr txBox="1">
              <a:spLocks/>
            </p:cNvSpPr>
            <p:nvPr/>
          </p:nvSpPr>
          <p:spPr>
            <a:xfrm>
              <a:off x="225854" y="2120807"/>
              <a:ext cx="1949318" cy="393690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rgbClr val="C00000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b="0" dirty="0" smtClean="0">
                  <a:solidFill>
                    <a:schemeClr val="tx1"/>
                  </a:solidFill>
                </a:rPr>
                <a:t>Monarch ERP</a:t>
              </a:r>
              <a:endParaRPr lang="en-US" sz="1400" b="0" dirty="0">
                <a:solidFill>
                  <a:schemeClr val="tx1"/>
                </a:solidFill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43582" y="1472818"/>
              <a:ext cx="1009650" cy="714375"/>
            </a:xfrm>
            <a:prstGeom prst="rect">
              <a:avLst/>
            </a:prstGeom>
          </p:spPr>
        </p:pic>
        <p:sp>
          <p:nvSpPr>
            <p:cNvPr id="32" name="Title 1"/>
            <p:cNvSpPr txBox="1">
              <a:spLocks/>
            </p:cNvSpPr>
            <p:nvPr/>
          </p:nvSpPr>
          <p:spPr>
            <a:xfrm>
              <a:off x="106759" y="3083834"/>
              <a:ext cx="1949318" cy="352485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rgbClr val="C00000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600" b="0" dirty="0" smtClean="0">
                  <a:solidFill>
                    <a:schemeClr val="tx1"/>
                  </a:solidFill>
                </a:rPr>
                <a:t>Hyperion</a:t>
              </a:r>
              <a:r>
                <a:rPr lang="en-US" sz="1800" b="0" dirty="0" smtClean="0">
                  <a:solidFill>
                    <a:schemeClr val="tx1"/>
                  </a:solidFill>
                </a:rPr>
                <a:t> FM</a:t>
              </a:r>
              <a:endParaRPr lang="en-US" sz="1800" b="0" dirty="0">
                <a:solidFill>
                  <a:schemeClr val="tx1"/>
                </a:solidFill>
              </a:endParaRPr>
            </a:p>
          </p:txBody>
        </p:sp>
        <p:sp>
          <p:nvSpPr>
            <p:cNvPr id="33" name="Title 1"/>
            <p:cNvSpPr txBox="1">
              <a:spLocks/>
            </p:cNvSpPr>
            <p:nvPr/>
          </p:nvSpPr>
          <p:spPr>
            <a:xfrm>
              <a:off x="247183" y="4447064"/>
              <a:ext cx="1375183" cy="393690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rgbClr val="C00000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b="0" dirty="0" smtClean="0">
                  <a:solidFill>
                    <a:schemeClr val="tx1"/>
                  </a:solidFill>
                </a:rPr>
                <a:t>Planning</a:t>
              </a:r>
            </a:p>
            <a:p>
              <a:r>
                <a:rPr lang="en-US" sz="1400" b="0" dirty="0" smtClean="0">
                  <a:solidFill>
                    <a:schemeClr val="tx1"/>
                  </a:solidFill>
                </a:rPr>
                <a:t>Essbase</a:t>
              </a:r>
              <a:endParaRPr lang="en-US" sz="1400" b="0" dirty="0">
                <a:solidFill>
                  <a:schemeClr val="tx1"/>
                </a:solidFill>
              </a:endParaRPr>
            </a:p>
          </p:txBody>
        </p:sp>
        <p:sp>
          <p:nvSpPr>
            <p:cNvPr id="34" name="Right Arrow 33"/>
            <p:cNvSpPr/>
            <p:nvPr/>
          </p:nvSpPr>
          <p:spPr>
            <a:xfrm>
              <a:off x="2069986" y="4556034"/>
              <a:ext cx="375355" cy="138328"/>
            </a:xfrm>
            <a:prstGeom prst="rightArrow">
              <a:avLst/>
            </a:prstGeom>
            <a:solidFill>
              <a:srgbClr val="C40000"/>
            </a:solidFill>
            <a:ln>
              <a:solidFill>
                <a:srgbClr val="C4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9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85610" y="3110591"/>
              <a:ext cx="1469701" cy="643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latin typeface="+mj-lt"/>
                  <a:ea typeface="+mj-ea"/>
                  <a:cs typeface="+mj-cs"/>
                </a:rPr>
                <a:t>EA </a:t>
              </a:r>
            </a:p>
            <a:p>
              <a:pPr algn="ctr"/>
              <a:r>
                <a:rPr lang="en-US" sz="1800" dirty="0" smtClean="0">
                  <a:latin typeface="+mj-lt"/>
                  <a:ea typeface="+mj-ea"/>
                  <a:cs typeface="+mj-cs"/>
                </a:rPr>
                <a:t>sc</a:t>
              </a:r>
              <a:r>
                <a:rPr lang="en-US" sz="1800" dirty="0" smtClean="0">
                  <a:latin typeface="+mj-lt"/>
                  <a:ea typeface="+mj-ea"/>
                  <a:cs typeface="+mj-cs"/>
                </a:rPr>
                <a:t>hema</a:t>
              </a:r>
              <a:endParaRPr lang="en-US" sz="1800" dirty="0"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37" name="Picture 83" descr="http://vignette1.wikia.nocookie.net/marvelcinematicuniverse/images/7/77/Oracle-logo.png/revision/latest?cb=20140803214942"/>
            <p:cNvPicPr>
              <a:picLocks noChangeAspect="1" noChangeArrowheads="1"/>
            </p:cNvPicPr>
            <p:nvPr/>
          </p:nvPicPr>
          <p:blipFill rotWithShape="1"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71" t="32435" r="5244" b="29104"/>
            <a:stretch/>
          </p:blipFill>
          <p:spPr bwMode="auto">
            <a:xfrm>
              <a:off x="216745" y="2833369"/>
              <a:ext cx="1655543" cy="352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83" descr="http://vignette1.wikia.nocookie.net/marvelcinematicuniverse/images/7/77/Oracle-logo.png/revision/latest?cb=20140803214942"/>
            <p:cNvPicPr>
              <a:picLocks noChangeAspect="1" noChangeArrowheads="1"/>
            </p:cNvPicPr>
            <p:nvPr/>
          </p:nvPicPr>
          <p:blipFill rotWithShape="1"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71" t="32435" r="5244" b="29104"/>
            <a:stretch/>
          </p:blipFill>
          <p:spPr bwMode="auto">
            <a:xfrm>
              <a:off x="263715" y="4018472"/>
              <a:ext cx="1655543" cy="352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7039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Reporting Needs</a:t>
            </a:r>
            <a:endParaRPr lang="en-US" dirty="0"/>
          </a:p>
        </p:txBody>
      </p:sp>
      <p:pic>
        <p:nvPicPr>
          <p:cNvPr id="4" name="Picture 43" descr="http://ww1.prweb.com/prfiles/2012/10/05/10796774/LogoTag_EP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769" y="399519"/>
            <a:ext cx="3095189" cy="49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710880088"/>
              </p:ext>
            </p:extLst>
          </p:nvPr>
        </p:nvGraphicFramePr>
        <p:xfrm>
          <a:off x="304800" y="1755648"/>
          <a:ext cx="8382000" cy="3587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934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1248"/>
  <p:tag name="MMPROD_NEXTUNIQUEID" val="10009"/>
  <p:tag name="MMPROD_TAG_VCONFIG" val="PD94bWwgdmVyc2lvbj0iMS4wIj8+DQo8Y29uZmlndXJhdGlvbj4NCgk8YnJhbmRpbmc+DQoJCTx1aWZvbnQgbmFtZT0iRk9OVF9OT1RFU19URVhUIiB2YWx1ZT0iVmVyZGFuYSw5LGZhbHNlLGZhbHNlLGZhbHNlIi8+DQoJPC9icmFuZGluZz4NCgk8Y29sb3JzPg0KCQk8dWljb2xvciBuYW1lPSJwcmltYXJ5IiB2YWx1ZT0iMHg2Rjg0ODgiLz4NCgkJPHVpY29sb3IgbmFtZT0iZ2xvdyIgdmFsdWU9IjB4NjA5NzczIi8+DQoJCTx1aWNvbG9yIG5hbWU9InRleHQiIHZhbHVlPSIweEZGRkZGRiIvPg0KCQk8dWljb2xvciBuYW1lPSJsaWdodCIgdmFsdWU9IjB4NEU1RDYwIi8+DQoJCTx1aWNvbG9yIG5hbWU9InNoYWRvdyIgdmFsdWU9IjB4MDAwMDAwIi8+DQoJCTx1aWNvbG9yIG5hbWU9ImJhY2tncm91bmQiIHZhbHVlPSIweDcyNzk3MSIvPg0KCTwvY29sb3JzPg0KCTxsYXlvdXQ+DQoJCTx1aXNob3cgbmFtZT0icHJlc2VudGF0aW9udGl0bGUiIHZhbHVlPSJ0cnVlIi8+PHVpc2hvdyBuYW1lPSJwcmVzZW50ZXJwaG90byIgdmFsdWU9InRydWUiLz48dWlzaG93IG5hbWU9InByZXNlbnRlcm5hbWUiIHZhbHVlPSJ0cnVlIi8+PHVpc2hvdyBuYW1lPSJwcmVzZW50ZXJ0aXRsZSIgdmFsdWU9InRydWUiLz48dWlzaG93IG5hbWU9InByZXNlbnRlcmVtYWlsIiB2YWx1ZT0idHJ1ZSIvPjx1aXNob3cgbmFtZT0icHJlc2VudGVyYmlvIiB2YWx1ZT0idHJ1ZSIvPjx1aXNob3cgbmFtZT0iY29tcGFueWxvZ28iIHZhbHVlPSJ0cnVlIi8+PHVpc2hvdyBuYW1lPSJzaWRlYmFyIiB2YWx1ZT0idHJ1ZSIvPjx1aXNob3cgbmFtZT0ib3V0bGluZSIgdmFsdWU9InRydWUiLz48dWlzaG93IG5hbWU9InRodW1ibmFpbCIgdmFsdWU9InRydWUiLz4NCgkJPHVpc2hvdyBuYW1lPSJub3RlcyIgdmFsdWU9InRydWUiLz48dWlzaG93IG5hbWU9InNlYXJjaCIgdmFsdWU9InRydWUiLz48dWlzaG93IG5hbWU9InF1aXoiIHZhbHVlPSJ0cnVlIi8+PHVpc2hvdyBuYW1lPSJhdHRhY2htZW50cyIgdmFsdWU9InRydWUiLz48dWlzaG93IG5hbWU9InV0aWxzIiB2YWx1ZT0idHJ1ZSIvPjx1aXNob3cgbmFtZT0idm9sdW1lIiB2YWx1ZT0idHJ1ZSIvPjx1aXNob3cgbmFtZT0icGxheWJhciIgdmFsdWU9InRydWUiLz48dWlzaG93IG5hbWU9InRhbGtpbmdoZWFkIiB2YWx1ZT0idHJ1ZSIvPjx1aXNob3cgbmFtZT0ic2lkZWJhcm9ucmlnaHQiIHZhbHVlPSJ0cnVlIi8+PHVpc2hvdyBuYW1lPSJ2aWV3Y2hhbmdlIiB2YWx1ZT0idHJ1ZSIvPjx1aXNob3cgbmFtZT0iYWx3YXlzU2NydW5jaCIgdmFsdWU9ImZhbHNlIi8+PHVpc2hvdyBuYW1lPSJpbml0aWFsZGlzcGxheW1vZGVpc25vcm1hbCIgdmFsdWU9InRydWUiLz48dWlyZXBsYWNlIG5hbWU9ImxvZ28iIHZhbHVlPSIiLz48dWlyZXBsYWNlIG5hbWU9ImJnaW1hZ2UiIHZhbHVlPSIiLz48dWlyZXBsYWNlIG5hbWU9ImluaXRpYWx0YWIiIHZhbHVlPSJvdXRsaW5lIi8+PHVpc2hvdyBuYW1lPSJjY3RleHRoaWdobGlnaHRpbmciIHZhbHVlPSJ0cnVlIi8+DQoJPC9sYXlvdXQ+DQoJPGxhbmd1YWdlIGlkPSJlb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x1aXRleHQgbmFtZT0iQ09MTEFCX0ZVTExTQ1JFRU5fTE9HSU5fT0tfQlROX1NUUklORyIgdmFsdWU9Ik9rIi8+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+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lNsaWRlICVuIi8+DQoJCTwhLS0gc3Vic3RpdHV0aW9uOiAlbiA9PSBzbGlkZSBudW1iZXIgLS0+DQoJCTwhLS0gc3Vic3RpdHV0aW9uOiAldCA9PSB0b3RhbCBzbGlkZSBjb3VudCAtLT4NCgkJPHVpdGV4dCBuYW1lPSJTQ1JVQkJBUlNUQVRVU19TTElERUlORk8iIHZhbHVlPSJTbGlkZSAlbiAvICV0IHwgIi8+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1FVSVoiIHZhbHVlPSJRdWl6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cXVpeiBwb2QgYW5kIG1lc3NhZ2UgYm94IHRleHRzLS0+DQoJCTx1aXRleHQgbmFtZT0iUVVJWlBPRF9RVUlaX0FUVEVNUFQiIHZhbHVlPSJRdWl6IEF0dGVtcHQ6Ii8+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+DQoJCTx1aXRleHQgbmFtZT0iUVVJWlBPRF9RVUVTQVRNUFRfU1RSIiB2YWx1ZT0iQXR0ZW1wdDogJW4gb2YgJXQiLz4NCgkJPHVpdGV4dCBuYW1lPSJRVUlaUE9EX1FVRVNUWVBFX1NUUiIgdmFsdWU9IlR5cGU6ICVzIi8+DQoJCTx1aXRleHQgbmFtZT0iUVVJWlBPRF9RVUVTVFlQRV9HUkQiIHZhbHVlPSJHcmFkZWQiLz4NCgkJPHVpdGV4dCBuYW1lPSJRVUlaUE9EX1FVRVNUWVBFX1NWWSIgdmFsdWU9IlN1cnZleSIvPg0KCQk8dWl0ZXh0IG5hbWU9IlFVSVpQT0RfUVVJWkFUTVBUX0lORiIgdmFsdWU9IkluZmluaXRlIi8+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g0KDQp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x1aXRleHQgbmFtZT0iQ09MTEFCX0ZVTExTQ1JFRU5fTE9HSU5fT0tfQlROX1NUUklORyIgdmFsdWU9Ik9rIi8+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+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kZvbGllICVuIi8+DQoJCTwhLS0gc3Vic3RpdHV0aW9uOiAlbiA9PSBzbGlkZSBudW1iZXIgLS0+DQoJCTwhLS0gc3Vic3RpdHV0aW9uOiAldCA9PSB0b3RhbCBzbGlkZSBjb3VudCAtLT4NCgkJPHVpdGV4dCBuYW1lPSJTQ1JVQkJBUlNUQVRVU19TTElERUlORk8iIHZhbHVlPSJGb2xpZSAlbiAvICV0IHwgIi8+DQoJCTx1aXRleHQgbmFtZT0iU0NSVUJCQVJTVEFUVVNfU1RPUFBFRCIgdmFsdWU9IkJlZW5kZXQiLz4NCgkJPHVpdGV4dCBuYW1lPSJTQ1JVQkJBUlNUQVRVU19QTEFZSU5HIiB2YWx1ZT0iV2llZGVyZ2FiZSIvPg0KCQk8dWl0ZXh0IG5hbWU9IlNDUlVCQkFSU1RBVFVTX05PQVVESU8iIHZhbHVlPSJLZWluIEF1ZGlvIi8+DQoJCTx1aXRleHQgbmFtZT0iU0NSVUJCQVJTVEFUVVNfVklEUExBWUlORyIgdmFsdWU9IlZpZGVvIHdpcmQgYWJnZXNwaWVsdCIvPg0KCQk8dWl0ZXh0IG5hbWU9IlNDUlVCQkFSU1RBVFVTX0xPQURJTkciIHZhbHVlPSJMYWRlbiIvPg0KCQk8dWl0ZXh0IG5hbWU9IlNDUlVCQkFSU1RBVFVTX0JVRkZFUklORyIgdmFsdWU9IlB1ZmZlcm4iLz4NCgkJPHVpdGV4dCBuYW1lPSJTQ1JVQkJBUlNUQVRVU19RVUVTVElPTiIgdmFsdWU9IkZyYWdlIGJlYW50d29ydGVuIi8+DQoJCTx1aXRleHQgbmFtZT0iU0NSVUJCQVJTVEFUVVNfUkVWSUVXUVVJWiIgdmFsdWU9Ik5vY2htYWxzIGR1cmNoc2VoZW4iLz4NCgkJPCEtLSBzdWJzdGl0dXRpb246ICVtID09IG1pbnV0ZXMgcmVtYWluaW5nIC0tPg0KCQk8IS0tIHN1YnN0aXR1dGlvbjogJXMgPT0gc2Vjb25kcyByZW1haW5pbmcgLS0+DQoJCTx1aXRleHQgbmFtZT0iRUxBUFNFRCIgdmFsdWU9IlJlc3RkYXVlcjogJW0gTWludXRlbiAlcyBTZWt1bmRlbiIvPg0KCQk8dWl0ZXh0IG5hbWU9Ik5PVEZPVU5EIiB2YWx1ZT0iTmljaHRzIGdlZnVuZGVuIi8+DQoJCTx1aXRleHQgbmFtZT0iQVRUQUNITUVOVFMiIHZhbHVlPSJBbmxhZ2VuIi8+DQoJCTwhLS0gc3Vic3RpdHV0aW9uOiAlcCA9PSBjdXJyZW50IHNwZWFrZXIncyB0aXRsZSAtLT4NCgkJPHVpdGV4dCBuYW1lPSJCSU9XSU5fVElUTEUiIHZhbHVlPSJTcHJlY2hlcjogJXAiLz4NCgkJPHVpdGV4dCBuYW1lPSJCSU9CVE5fVElUTEUiIHZhbHVlPSJTcHJlY2hlciIvPg0KCQk8dWl0ZXh0IG5hbWU9IkRJVklERVJCVE5fVElUTEUiIHZhbHVlPSJ8Ii8+DQoJCTx1aXRleHQgbmFtZT0iQ09OVEFDVEJUTl9USVRMRSIgdmFsdWU9IktvbnRha3QiLz4NCgkJPHVpdGV4dCBuYW1lPSJUQUJfUVVJWiIgdmFsdWU9IlF1aXoiLz4NCgkJPHVpdGV4dCBuYW1lPSJUQUJfT1VUTElORSIgdmFsdWU9IlN0cnVrdHVyIi8+DQoJCTx1aXRleHQgbmFtZT0iVEFCX1RIVU1CIiB2YWx1ZT0iTWluaWF0dXIiLz4NCgkJPHVpdGV4dCBuYW1lPSJUQUJfTk9URVMiIHZhbHVlPSJOb3RpemVuIi8+DQoJCTx1aXRleHQgbmFtZT0iVEFCX1NFQVJDSCIgdmFsdWU9IlN1Y2hlbiIvPg0KCQk8dWl0ZXh0IG5hbWU9IlNMSURFX0hFQURJTkciIHZhbHVlPSJGb2xpZW50aXRlbCIvPg0KCQk8dWl0ZXh0IG5hbWU9IkRVUkFUSU9OX0hFQURJTkciIHZhbHVlPSJEYXVlciIvPg0KCQk8dWl0ZXh0IG5hbWU9IlNFQVJDSF9IRUFESU5HIiB2YWx1ZT0iVGV4dCBzdWNoZW46Ii8+DQoJCTx1aXRleHQgbmFtZT0iVEhVTUJfSEVBRElORyIgdmFsdWU9IkZvbGllIi8+DQoJCTx1aXRleHQgbmFtZT0iVEhVTUJfSU5GTyIgdmFsdWU9IkZvbGllbnRpdGVsL0RhdWVyIi8+DQoJCTx1aXRleHQgbmFtZT0iQVRUQUNITkFNRV9IRUFESU5HIiB2YWx1ZT0iRGF0ZWluYW1lIi8+DQoJCTx1aXRleHQgbmFtZT0iQVRUQUNIU0laRV9IRUFESU5HIiB2YWx1ZT0iR3LDtsOfZSIvPg0KCQk8dWl0ZXh0IG5hbWU9IlNMSURFX05PVEVTIiB2YWx1ZT0iRm9saWVubm90aXplbiIvPg0KCQk8IS0tcXVpeiBwb2QgYW5kIG1lc3NhZ2UgYm94IHRleHRzLS0+DQoJCTx1aXRleHQgbmFtZT0iUVVJWlBPRF9RVUlaX0FUVEVNUFQiIHZhbHVlPSJRdWl6dmVyc3VjaDoiLz4NCgkJPHVpdGV4dCBuYW1lPSJRVUlaUE9EX1FVSVpfQVRURU1QVF9WQUxVRSIgdmFsdWU9IiVuIHZvbiAldCIvPg0KCQk8dWl0ZXh0IG5hbWU9IlFVSVpQT0RfUVVJWl9TQ09SRSIgdmFsdWU9IkVycmVpY2h0OiIvPg0KCQk8dWl0ZXh0IG5hbWU9IlFVSVpQT0RfUVVJWl9QQVNTU0NPUkUiIHZhbHVlPSJNaW5kZXN0cHVua3R6YWhsOiIvPg0KCQk8dWl0ZXh0IG5hbWU9IlFVSVpQT0RfUVVJWl9NQVhTQ09SRSIgdmFsdWU9Ik1heGltYWxlIFB1bmt0emFobDoiLz4NCgkJPHVpdGV4dCBuYW1lPSJRVUlaUE9EX1FVRVNBVE1QVF9TVFIiIHZhbHVlPSJWZXJzdWNoOiAlbiB2b24gJXQiLz4NCgkJPHVpdGV4dCBuYW1lPSJRVUlaUE9EX1FVRVNUWVBFX1NUUiIgdmFsdWU9IlR5cDogJXMiLz4NCgkJPHVpdGV4dCBuYW1lPSJRVUlaUE9EX1FVRVNUWVBFX0dSRCIgdmFsdWU9IkJld2VydGV0Ii8+DQoJCTx1aXRleHQgbmFtZT0iUVVJWlBPRF9RVUVTVFlQRV9TVlkiIHZhbHVlPSJVbWZyYWdlIi8+DQoJCTx1aXRleHQgbmFtZT0iUVVJWlBPRF9RVUlaQVRNUFRfSU5GIiB2YWx1ZT0iVW5lbmRsaWNoIi8+DQoJCTx1aXRleHQgbmFtZT0iUVVJWlBPRF9RVUVTQVRNUFRfSU5GIiB2YWx1ZT0iVW5lbmRsaWNoIi8+DQoJCTx1aXRleHQgbmFtZT0iV0FSTklOR01TR19ZRVNTVFJJTkciIHZhbHVlPSJKYSIvPg0KCQk8dWl0ZXh0IG5hbWU9IldBUk5JTkdNU0dfTk9TVFJJTkciIHZhbHVlPSJOZWluIi8+DQoJCTx1aXRleHQgbmFtZT0iV0FSTklOR01TR19USVRMRVNUUklORyIgdmFsdWU9IlF1aXpuYXZpZ2F0aW9uc3dhcm51bmciLz4NCgkJPHVpdGV4dCBuYW1lPSJXQVJOSU5HTVNHX01TR1NUUklORyIgdmFsdWU9IkluIGRpZXNlbSBRdWl6IGdpYnQgZXMgdW5iZWFudHdvcnRldGUgRnJhZ2VuLg0KDQpXZW5uIFNpZSBhdWYgJnF1b3Q7SmEmcXVvdDsga2xpY2tlbiwgd2lyZCBkYXMgUXVpeiBiZWVuZGV0LiBLbGlja2VuIFNpZSBhdWYgJnF1b3Q7TmVpbiZxdW90OywgdW0gbWl0IGRlbSBRdWl6IGZvcnR6dWZhaHJlbi4iLz4NCgkJPHVpdGV4dCBuYW1lPSJJTkZPUk1BVElPTl9IMjY0X0ZMQVNIUExBWUVSIiB2YWx1ZT0iRGFzIFZpZGVvIHdpcmQgdm9uIGRlciBtb21lbnRhbiBhdWYgZGllc2VtIENvbXB1dGVyIGluc3RhbGxpZXJ0ZW4gVmVyc2lvbiB2b24gRmxhc2ggUGxheWVyIG5pY2h0IHVudGVyc3TDvHR6dC4gS2xpY2tlbiBTaWUgYXVmIGRlbiBWaWRlb2JlcmVpY2gsIHVtIGRpZSBha3R1ZWxsZSBWZXJzaW9uIHZvbiBGbGFzaCBQbGF5ZXIgaGVydW50ZXJ6dWxhZGV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EZW4gVGVpbG5laG1lcm4gZGllIFNlaXRlbmxlaXN0ZSBhbnplaWdlbiIvPg0KCQk8dWl0ZXh0IG5hbWU9Ik1VVEUiIHZhbHVlPSJUb24gYXVzIi8+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+DQoJPGxhbmd1YWdlIGlkPSJmc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x1aXRleHQgbmFtZT0iQ09MTEFCX0ZVTExTQ1JFRU5fTE9HSU5fT0tfQlROX1NUUklORyIgdmFsdWU9Ik9rIi8+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+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kRpYXBvc2l0aXZlICVuIi8+DQoJCTwhLS0gc3Vic3RpdHV0aW9uOiAlbiA9PSBzbGlkZSBudW1iZXIgLS0+DQoJCTwhLS0gc3Vic3RpdHV0aW9uOiAldCA9PSB0b3RhbCBzbGlkZSBjb3VudCAtLT4NCgkJPHVpdGV4dCBuYW1lPSJTQ1JVQkJBUlNUQVRVU19TTElERUlORk8iIHZhbHVlPSJEaWFwb3NpdGl2ZSAlbiAvICV0IHwgIi8+DQoJCTx1aXRleHQgbmFtZT0iU0NSVUJCQVJTVEFUVVNfU1RPUFBFRCIgdmFsdWU9IkFycsOqdMOpZSIvPg0KCQk8dWl0ZXh0IG5hbWU9IlNDUlVCQkFSU1RBVFVTX1BMQVlJTkciIHZhbHVlPSJMZWN0dXJlIi8+DQoJCTx1aXRleHQgbmFtZT0iU0NSVUJCQVJTVEFUVVNfTk9BVURJTyIgdmFsdWU9IlBhcyBkZSBzb24iLz4NCgkJPHVpdGV4dCBuYW1lPSJTQ1JVQkJBUlNUQVRVU19WSURQTEFZSU5HIiB2YWx1ZT0iTGVjdHVyZSB2aWTDqW8gZW4gY291cnMiLz4NCgkJPHVpdGV4dCBuYW1lPSJTQ1JVQkJBUlNUQVRVU19MT0FESU5HIiB2YWx1ZT0iQ2hhcmdlbWVudCBlbiBjb3VycyIvPg0KCQk8dWl0ZXh0IG5hbWU9IlNDUlVCQkFSU1RBVFVTX0JVRkZFUklORyIgdmFsdWU9Ik1pc2UgZW4gbcOpbW9pcmUiLz4NCgkJPHVpdGV4dCBuYW1lPSJTQ1JVQkJBUlNUQVRVU19RVUVTVElPTiIgdmFsdWU9IlLDqXBvbmRyZSDDoCBsYSBxdWVzdGlvbiIvPg0KCQk8dWl0ZXh0IG5hbWU9IlNDUlVCQkFSU1RBVFVTX1JFVklFV1FVSVoiIHZhbHVlPSJSw6l2aXNpb24gZHUgcXVlc3Rpb25uYWlyZSIvPg0KCQk8IS0tIHN1YnN0aXR1dGlvbjogJW0gPT0gbWludXRlcyByZW1haW5pbmcgLS0+DQoJCTwhLS0gc3Vic3RpdHV0aW9uOiAlcyA9PSBzZWNvbmRzIHJlbWFpbmluZyAtLT4NCgkJPHVpdGV4dCBuYW1lPSJFTEFQU0VEIiB2YWx1ZT0iJW0gbWludXRlcyAlcyBzZWNvbmRlcyByZXN0YW50ZXMiLz4NCgkJPHVpdGV4dCBuYW1lPSJOT1RGT1VORCIgdmFsdWU9IlJpZW4gdHJvdXbDqSIvPg0KCQk8dWl0ZXh0IG5hbWU9IkFUVEFDSE1FTlRTIiB2YWx1ZT0iUGnDqGNlcyBqb2ludGVzIi8+DQoJCTwhLS0gc3Vic3RpdHV0aW9uOiAlcCA9PSBjdXJyZW50IHNwZWFrZXIncyB0aXRsZSAtLT4NCgkJPHVpdGV4dCBuYW1lPSJCSU9XSU5fVElUTEUiIHZhbHVlPSJCaW8gOiAlcCIvPg0KCQk8dWl0ZXh0IG5hbWU9IkJJT0JUTl9USVRMRSIgdmFsdWU9IkJpbyA6Ii8+DQoJCTx1aXRleHQgbmFtZT0iRElWSURFUkJUTl9USVRMRSIgdmFsdWU9InwiLz4NCgkJPHVpdGV4dCBuYW1lPSJDT05UQUNUQlROX1RJVExFIiB2YWx1ZT0iQ29udGFjdCIvPg0KCQk8dWl0ZXh0IG5hbWU9IlRBQl9RVUlaIiB2YWx1ZT0iUXVpeiIvPg0KCQk8dWl0ZXh0IG5hbWU9IlRBQl9PVVRMSU5FIiB2YWx1ZT0iUGxhbiIvPg0KCQk8dWl0ZXh0IG5hbWU9IlRBQl9USFVNQiIgdmFsdWU9IkRpYXBvcyIvPg0KCQk8dWl0ZXh0IG5hbWU9IlRBQl9OT1RFUyIgdmFsdWU9Ik5vdGVzIi8+DQoJCTx1aXRleHQgbmFtZT0iVEFCX1NFQVJDSCIgdmFsdWU9IlJlY2hlcmNoZSIvPg0KCQk8dWl0ZXh0IG5hbWU9IlNMSURFX0hFQURJTkciIHZhbHVlPSJUaXRyZSBkZSBsYSBkaWFwb3NpdGl2ZSIvPg0KCQk8dWl0ZXh0IG5hbWU9IkRVUkFUSU9OX0hFQURJTkciIHZhbHVlPSJEdXLDqWUiLz4NCgkJPHVpdGV4dCBuYW1lPSJTRUFSQ0hfSEVBRElORyIgdmFsdWU9IlJlY2hlcmNoZSBkZSB0ZXh0ZSA6Ii8+DQoJCTx1aXRleHQgbmFtZT0iVEhVTUJfSEVBRElORyIgdmFsdWU9IkRpYXBvc2l0aXZlIi8+DQoJCTx1aXRleHQgbmFtZT0iVEhVTUJfSU5GTyIgdmFsdWU9IlRpdHJlL2R1csOpZSIvPg0KCQk8dWl0ZXh0IG5hbWU9IkFUVEFDSE5BTUVfSEVBRElORyIgdmFsdWU9Ik5vbSBkZSBmaWNoaWVyIi8+DQoJCTx1aXRleHQgbmFtZT0iQVRUQUNIU0laRV9IRUFESU5HIiB2YWx1ZT0iVGFpbGxlIi8+DQoJCTx1aXRleHQgbmFtZT0iU0xJREVfTk9URVMiIHZhbHVlPSJDb21tZW50YWlyZXMgZGVzIGRpYXBvc2l0aXZlcyIvPg0KCQk8IS0tcXVpeiBwb2QgYW5kIG1lc3NhZ2UgYm94IHRleHRzLS0+DQoJCTx1aXRleHQgbmFtZT0iUVVJWlBPRF9RVUlaX0FUVEVNUFQiIHZhbHVlPSJUZW50YXRpdmUgZGUgcXVlc3Rpb25uYWlyZSA6Ii8+DQoJCTx1aXRleHQgbmFtZT0iUVVJWlBPRF9RVUlaX0FUVEVNUFRfVkFMVUUiIHZhbHVlPSIlbiBzdXIgJXQiLz4NCgkJPHVpdGV4dCBuYW1lPSJRVUlaUE9EX1FVSVpfU0NPUkUiIHZhbHVlPSJOb3RlIG9idGVudWUgOiIvPg0KCQk8dWl0ZXh0IG5hbWU9IlFVSVpQT0RfUVVJWl9QQVNTU0NPUkUiIHZhbHVlPSJOb3RlIGQnYWRtaXNzaWJpbGl0w6nCoDoiLz4NCgkJPHVpdGV4dCBuYW1lPSJRVUlaUE9EX1FVSVpfTUFYU0NPUkUiIHZhbHVlPSJOb3RlIG1heGltYWxlIDoiLz4NCgkJPHVpdGV4dCBuYW1lPSJRVUlaUE9EX1FVRVNBVE1QVF9TVFIiIHZhbHVlPSJUZW50YXRpdmUgOiAlbiBzdXIgJXQiLz4NCgkJPHVpdGV4dCBuYW1lPSJRVUlaUE9EX1FVRVNUWVBFX1NUUiIgdmFsdWU9IlR5cGU6ICVzIi8+DQoJCTx1aXRleHQgbmFtZT0iUVVJWlBPRF9RVUVTVFlQRV9HUkQiIHZhbHVlPSJOb3TDqSIvPg0KCQk8dWl0ZXh0IG5hbWU9IlFVSVpQT0RfUVVFU1RZUEVfU1ZZIiB2YWx1ZT0iRW5xdcOqdGUiLz4NCgkJPHVpdGV4dCBuYW1lPSJRVUlaUE9EX1FVSVpBVE1QVF9JTkYiIHZhbHVlPSJJbGxpbWl0w6kiLz4NCgkJPHVpdGV4dCBuYW1lPSJRVUlaUE9EX1FVRVNBVE1QVF9JTkYiIHZhbHVlPSJJbGxpbWl0w6kiLz4NCgkJPHVpdGV4dCBuYW1lPSJXQVJOSU5HTVNHX1lFU1NUUklORyIgdmFsdWU9Ik91aSIvPg0KCQk8dWl0ZXh0IG5hbWU9IldBUk5JTkdNU0dfTk9TVFJJTkciIHZhbHVlPSJOb24iLz4NCgkJPHVpdGV4dCBuYW1lPSJXQVJOSU5HTVNHX1RJVExFU1RSSU5HIiB2YWx1ZT0iQXZlcnRpc3NlbWVudCBkZSBuYXZpZ2F0aW9uIGR1IHF1ZXN0aW9ubmFpcmUiLz4NCgkJPHVpdGV4dCBuYW1lPSJXQVJOSU5HTVNHX01TR1NUUklORyIgdmFsdWU9IlZvdXMgbidhdmV6IHBhcyByw6lwb25kdSDDoCBjZXJ0YWluZXMgcXVlc3Rpb25zIGRlIGNlIHF1ZXN0aW9ubmFpcmUuDQoNClNpIHZvdXMgY2xpcXVleiBzdXIgT3VpLCB2b3VzIHF1aXR0ZXJleiBsZSBxdWVzdGlvbm5haXJlLiBDbGlxdWV6IHN1ciBOb24gcG91ciBjb250aW51ZXIgbGUgcXVlc3Rpb25uYWlyZS4iLz4NCgkJPHVpdGV4dCBuYW1lPSJJTkZPUk1BVElPTl9IMjY0X0ZMQVNIUExBWUVSIiB2YWx1ZT0iTGEgdmVyc2lvbiBkZSBGbGFzaCBQbGF5ZXIgYWN0dWVsbGVtZW50IGluc3RhbGzDqWUgc3VyIHZvdHJlIG1hY2hpbmUgbmUgcHJlbmQgcGFzIGVuIGNoYXJnZSBjZSB0eXBlIGRlIHZpZMOpby4gQ2xpcXVleiBzdXIgbGEgem9uZSB2aWTDqW8gcG91ciB0w6lsw6ljaGFyZ2VyIGxhIGRlcm5pw6hyZSB2ZXJzaW9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udHJlciBsJ2VuY2FkcsOpIGF1eCBwYXJ0aWNpcGFudHMiLz4NCgkJPHVpdGV4dCBuYW1lPSJNVVRFIiB2YWx1ZT0iTXVldCIvPg0KCQk8dWl0ZXh0IG5hbWU9IkRPQ1dSQVBfVElUTEUiIHZhbHVlPSJQacOoY2Ugam9pbnRlIFByZXNlbnRlciIvPg0KCQk8dWl0ZXh0IG5hbWU9IkRPQ1dSQVBfTVNHIiB2YWx1ZT0iRW5yZWdpc3RyZXIgc3VyIG1vbiBvcmRpbmF0ZXVyIi8+DQoJCTx1aXRleHQgbmFtZT0iRE9DV1JBUF9QUk9NUFQiIHZhbHVlPSJDbGlxdWVyIHBvdXIgdMOpbMOpY2hhcmdlciIvPg0KCTwvbGFuZ3VhZ2U+DQoJPGxhbmd1YWdlIGlkPSJqYS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w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dWl0ZXh0IG5hbWU9IkNPTExBQl9GVUxMU0NSRUVOX0xPR0lOX09LX0JUTl9TVFJJTkciIHZhbHVlPSJPayIvPg0KCQk8dWl0ZXh0IG5hbWU9IkNPTExBQl9GVUxMU0NSRUVOX0xPR0lOX1dBUk5JTkciIHZhbHVlPSJMb2dpbiBXYXJuaW5nIi8+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+DQoJCTwhLS0gc3Vic3RpdHV0aW9uOiAlbiA9PSBzbGlkZSBudW1iZXIgLS0+DQoJCTx1aXRleHQgbmFtZT0iVU5OQU1FRFNMSURFVElUTEUiIHZhbHVlPSLjgrnjg6njgqTjg4kgOiAlbiIvPg0KCQk8IS0tIHN1YnN0aXR1dGlvbjogJW4gPT0gc2xpZGUgbnVtYmVyIC0tPg0KCQk8IS0tIHN1YnN0aXR1dGlvbjogJXQgPT0gdG90YWwgc2xpZGUgY291bnQgLS0+DQoJCTx1aXRleHQgbmFtZT0iU0NSVUJCQVJTVEFUVVNfU0xJREVJTkZPIiB2YWx1ZT0i44K544Op44Kk44OJIDogJW4gLyAldCB8ICIvPg0KCQk8dWl0ZXh0IG5hbWU9IlNDUlVCQkFSU1RBVFVTX1NUT1BQRUQiIHZhbHVlPSLlgZzmraIiLz4NCgkJPHVpdGV4dCBuYW1lPSJTQ1JVQkJBUlNUQVRVU19QTEFZSU5HIiB2YWx1ZT0i5YaN55Sf5LitIi8+DQoJCTx1aXRleHQgbmFtZT0iU0NSVUJCQVJTVEFUVVNfTk9BVURJTyIgdmFsdWU9Iumfs+WjsOOBquOBlyIvPg0KCQk8dWl0ZXh0IG5hbWU9IlNDUlVCQkFSU1RBVFVTX1ZJRFBMQVlJTkciIHZhbHVlPSLjg5Pjg4fjgqrlho3nlJ/kuK0iLz4NCgkJPHVpdGV4dCBuYW1lPSJTQ1JVQkJBUlNUQVRVU19MT0FESU5HIiB2YWx1ZT0i44Ot44O844OJ5LitIi8+DQoJCTx1aXRleHQgbmFtZT0iU0NSVUJCQVJTVEFUVVNfQlVGRkVSSU5HIiB2YWx1ZT0i44OQ44OD44OV44Kh5LitIi8+DQoJCTx1aXRleHQgbmFtZT0iU0NSVUJCQVJTVEFUVVNfUVVFU1RJT04iIHZhbHVlPSLos6rllY/jgavnrZTjgYjjgabkuIvjgZXjgYQiLz4NCgkJPHVpdGV4dCBuYW1lPSJTQ1JVQkJBUlNUQVRVU19SRVZJRVdRVUlaIiB2YWx1ZT0i44Kv44Kk44K644KS44Os44OT44Ol44O844GX44Gm44GE44G+44GZIi8+DQoJCTwhLS0gc3Vic3RpdHV0aW9uOiAlbSA9PSBtaW51dGVzIHJlbWFpbmluZyAtLT4NCgkJPCEtLSBzdWJzdGl0dXRpb246ICVzID09IHNlY29uZHMgcmVtYWluaW5nIC0tPg0KCQk8dWl0ZXh0IG5hbWU9IkVMQVBTRUQiIHZhbHVlPSLmrovjgoogOiAlbSDliIYgJXMg56eSIi8+DQoJCTx1aXRleHQgbmFtZT0iTk9URk9VTkQiIHZhbHVlPSLkvZXjgoLopovjgaTjgYvjgorjgb7jgZvjgpMiLz4NCgkJPHVpdGV4dCBuYW1lPSJBVFRBQ0hNRU5UUyIgdmFsdWU9Iua3u+S7mCIvPg0KCQk8IS0tIHN1YnN0aXR1dGlvbjogJXAgPT0gY3VycmVudCBzcGVha2VyJ3MgdGl0bGUgLS0+DQoJCTx1aXRleHQgbmFtZT0iQklPV0lOX1RJVExFIiB2YWx1ZT0i57WM5q20IDogJXAiLz4NCgkJPHVpdGV4dCBuYW1lPSJCSU9CVE5fVElUTEUiIHZhbHVlPSLntYzmrbQiLz4NCgkJPHVpdGV4dCBuYW1lPSJESVZJREVSQlROX1RJVExFIiB2YWx1ZT0ifCIvPg0KCQk8dWl0ZXh0IG5hbWU9IkNPTlRBQ1RCVE5fVElUTEUiIHZhbHVlPSLjgYrllY/jgYTlkIjjgo/jgZsiLz4NCgkJPHVpdGV4dCBuYW1lPSJUQUJfUVVJWiIgdmFsdWU9IuOCr+OCpOOCuiIvPg0KCQk8dWl0ZXh0IG5hbWU9IlRBQl9PVVRMSU5FIiB2YWx1ZT0i44Ki44Km44OI44Op44Kk44OzIi8+DQoJCTx1aXRleHQgbmFtZT0iVEFCX1RIVU1CIiB2YWx1ZT0i44K144Og44ON44O844OrIi8+DQoJCTx1aXRleHQgbmFtZT0iVEFCX05PVEVTIiB2YWx1ZT0i44OO44O844OIIi8+DQoJCTx1aXRleHQgbmFtZT0iVEFCX1NFQVJDSCIgdmFsdWU9IuaknOe0oiIvPg0KCQk8dWl0ZXh0IG5hbWU9IlNMSURFX0hFQURJTkciIHZhbHVlPSLjgrnjg6njgqTjg4njgr/jgqTjg4jjg6siLz4NCgkJPHVpdGV4dCBuYW1lPSJEVVJBVElPTl9IRUFESU5HIiB2YWx1ZT0i6ZW344GVIi8+DQoJCTx1aXRleHQgbmFtZT0iU0VBUkNIX0hFQURJTkciIHZhbHVlPSLmpJzntKLjgZnjgovjg4bjgq3jgrnjg4ggOiAiLz4NCgkJPHVpdGV4dCBuYW1lPSJUSFVNQl9IRUFESU5HIiB2YWx1ZT0i44K544Op44Kk44OJIi8+DQoJCTx1aXRleHQgbmFtZT0iVEhVTUJfSU5GTyIgdmFsdWU9IuOCueODqeOCpOODieOCv+OCpOODiOODqyAvIOmVt+OBlSIvPg0KCQk8dWl0ZXh0IG5hbWU9IkFUVEFDSE5BTUVfSEVBRElORyIgdmFsdWU9IuODleOCoeOCpOODq+WQjSIvPg0KCQk8dWl0ZXh0IG5hbWU9IkFUVEFDSFNJWkVfSEVBRElORyIgdmFsdWU9IuOCteOCpOOCuiIvPg0KCQk8dWl0ZXh0IG5hbWU9IlNMSURFX05PVEVTIiB2YWx1ZT0i44K544Op44Kk44OJ44OO44O844OIIi8+DQoJCTwhLS1xdWl6IHBvZCBhbmQgbWVzc2FnZSBib3ggdGV4dHMtLT4NCgkJPHVpdGV4dCBuYW1lPSJRVUlaUE9EX1FVSVpfQVRURU1QVCIgdmFsdWU9IuOCr+OCpOOCuuippuihjOWbnuaVsCA6ICIvPg0KCQk8dWl0ZXh0IG5hbWU9IlFVSVpQT0RfUVVJWl9BVFRFTVBUX1ZBTFVFIiB2YWx1ZT0iJW4gLyAldCIvPg0KCQk8dWl0ZXh0IG5hbWU9IlFVSVpQT0RfUVVJWl9TQ09SRSIgdmFsdWU9IuOCueOCs+OCoiA6ICIvPg0KCQk8dWl0ZXh0IG5hbWU9IlFVSVpQT0RfUVVJWl9QQVNTU0NPUkUiIHZhbHVlPSLlkIjmoLzngrkgOiIvPg0KCQk8dWl0ZXh0IG5hbWU9IlFVSVpQT0RfUVVJWl9NQVhTQ09SRSIgdmFsdWU9IuacgOmrmOW+l+eCuSA6ICIvPg0KCQk8dWl0ZXh0IG5hbWU9IlFVSVpQT0RfUVVFU0FUTVBUX1NUUiIgdmFsdWU9IuippuihjOWbnuaVsCA6ICVuIC8gJXQiLz4NCgkJPHVpdGV4dCBuYW1lPSJRVUlaUE9EX1FVRVNUWVBFX1NUUiIgdmFsdWU9IuOCv+OCpOODlyA6ICVzIi8+DQoJCTx1aXRleHQgbmFtZT0iUVVJWlBPRF9RVUVTVFlQRV9HUkQiIHZhbHVlPSLoqZXkvqEiLz4NCgkJPHVpdGV4dCBuYW1lPSJRVUlaUE9EX1FVRVNUWVBFX1NWWSIgdmFsdWU9IuOCouODs+OCseODvOODiCIvPg0KCQk8dWl0ZXh0IG5hbWU9IlFVSVpQT0RfUVVJWkFUTVBUX0lORiIgdmFsdWU9IueEoeWItumZkCIvPg0KCQk8dWl0ZXh0IG5hbWU9IlFVSVpQT0RfUVVFU0FUTVBUX0lORiIgdmFsdWU9IueEoeWItumZkCIvPg0KCQk8dWl0ZXh0IG5hbWU9IldBUk5JTkdNU0dfWUVTU1RSSU5HIiB2YWx1ZT0i44Gv44GEIi8+DQoJCTx1aXRleHQgbmFtZT0iV0FSTklOR01TR19OT1NUUklORyIgdmFsdWU9IuOBhOOBhOOBiCIvPg0KCQk8dWl0ZXh0IG5hbWU9IldBUk5JTkdNU0dfVElUTEVTVFJJTkciIHZhbHVlPSLjgq/jgqTjgrrjga7jg4rjg5PjgrLjg7zjgrfjg6fjg7PjgavplqLjgZnjgovorablkYoiLz4NCgkJPHVpdGV4dCBuYW1lPSJXQVJOSU5HTVNHX01TR1NUUklORyIgdmFsdWU9IuOBk+OBruOCr+OCpOOCuuOBq+OBr+OAgeOBvuOBoOino+etlOOBl+OBpuOBhOOBquOBhOizquWVj+OBjOOBguOCiuOBvuOBmeOAgg0KDQog44Kv44Kk44K644KS57WC5LqG44GZ44KL44Gr44Gv44CB44CM44Gv44GE44CN44KS44Kv44Oq44OD44Kv44GX44G+44GZ44CC44Kv44Kk44K644KS57aa6KGM44GZ44KL44Gr44Gv44CB44CM44GE44GE44GI44CN44KS44Kv44Oq44OD44Kv44GX44G+44GZ44CCIi8+DQoJCTx1aXRleHQgbmFtZT0iSU5GT1JNQVRJT05fSDI2NF9GTEFTSFBMQVlFUiIgdmFsdWU9IuOBiuS9v+OBhOOBruOCs+ODs+ODlOODpeODvOOCv+OBq+ePvuWcqOOCpOODs+OCueODiOODvOODq+OBleOCjOOBpuOBhOOCiyBGbGFzaCBQbGF5ZXIg44Gu44OQ44O844K444On44Oz44Gv44CB44GT44Gu44OT44OH44Kq44KS44K144Od44O844OI44GX44Gm44GE44G+44Gb44KT44CC5pyA5paw44GuIEZsYXNoIFBsYXllciDjgpLjg4Djgqbjg7Pjg63jg7zjg4njgZnjgovjgavjga/jgIHjg5Pjg4fjgqrpoJjln5/jgpLjgq/jg6rjg4Pjgq/jgZfjgabjgY/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+C5Yqg6ICF44Gr6KaL44Gb44KLIi8+DQoJCTx1aXRleHQgbmFtZT0iTVVURSIgdmFsdWU9IuODn+ODpeODvOODiCIvPg0KCQk8dWl0ZXh0IG5hbWU9IkRPQ1dSQVBfVElUTEUiIHZhbHVlPSJQcmVzZW50ZXIg5re75LuY44OV44Kh44Kk44OrIi8+DQoJCTx1aXRleHQgbmFtZT0iRE9DV1JBUF9NU0ciIHZhbHVlPSLjg57jgqTjgrPjg7Pjg5Tjg6Xjg7zjgr/jgavkv53lrZgiLz4NCgkJPHVpdGV4dCBuYW1lPSJET0NXUkFQX1BST01QVCIgdmFsdWU9IuOCr+ODquODg+OCr+OBl+OBpuODgOOCpuODs+ODreODvOODiSIvPg0KCTwvbGFuZ3VhZ2U+DQoJPGxhbmd1YWdlIGlkPSJrby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x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dWl0ZXh0IG5hbWU9IkNPTExBQl9GVUxMU0NSRUVOX0xPR0lOX09LX0JUTl9TVFJJTkciIHZhbHVlPSJPayIvPg0KCQk8dWl0ZXh0IG5hbWU9IkNPTExBQl9GVUxMU0NSRUVOX0xPR0lOX1dBUk5JTkciIHZhbHVlPSJMb2dpbiBXYXJuaW5nIi8+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+DQoJCTwhLS0gc3Vic3RpdHV0aW9uOiAlbiA9PSBzbGlkZSBudW1iZXIgLS0+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+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+DQoJCTwhLS0gc3Vic3RpdHV0aW9uOiAlcyA9PSBzZWNvbmRzIHJlbWFpbmluZyAtLT4NCgkJPHVpdGV4dCBuYW1lPSJFTEFQU0VEIiB2YWx1ZT0iJW3rtoQgJXPstIgg64Ko7J2MIi8+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+DQoJCTx1aXRleHQgbmFtZT0iQklPQlROX1RJVExFIiB2YWx1ZT0i6rK966ClIOyGjOqwnCIvPg0KCQk8dWl0ZXh0IG5hbWU9IkRJVklERVJCVE5fVElUTEUiIHZhbHVlPSJ8Ii8+DQoJCTx1aXRleHQgbmFtZT0iQ09OVEFDVEJUTl9USVRMRSIgdmFsdWU9IuyXsOudveyymCIvPg0KCQk8dWl0ZXh0IG5hbWU9IlRBQl9RVUlaIiB2YWx1ZT0i7YC07KaIIi8+DQoJCTx1aXRleHQgbmFtZT0iVEFCX09VVExJTkUiIHZhbHVlPSLqsJzsmpQiLz4NCgkJPHVpdGV4dCBuYW1lPSJUQUJfVEhVTUIiIHZhbHVlPSLstpXshoztjJAiLz4NCgkJPHVpdGV4dCBuYW1lPSJUQUJfTk9URVMiIHZhbHVlPSLrhbjtirgiLz4NCgkJPHVpdGV4dCBuYW1lPSJUQUJfU0VBUkNIIiB2YWx1ZT0i6rKA7IOJIi8+DQoJCTx1aXRleHQgbmFtZT0iU0xJREVfSEVBRElORyIgdmFsdWU9IuyKrOudvOydtOuTnCDsoJzrqqkiLz4NCgkJPHVpdGV4dCBuYW1lPSJEVVJBVElPTl9IRUFESU5HIiB2YWx1ZT0i7J6s7IOd7Iuc6rCEIi8+DQoJCTx1aXRleHQgbmFtZT0iU0VBUkNIX0hFQURJTkciIHZhbHVlPSLthY3siqTtirgg6rKA7IOJOiIvPg0KCQk8dWl0ZXh0IG5hbWU9IlRIVU1CX0hFQURJTkciIHZhbHVlPSLsiqzrnbzsnbTrk5wiLz4NCgkJPHVpdGV4dCBuYW1lPSJUSFVNQl9JTkZPIiB2YWx1ZT0i7KCc66qpL+yerOyDneyLnOqwhCIvPg0KCQk8dWl0ZXh0IG5hbWU9IkFUVEFDSE5BTUVfSEVBRElORyIgdmFsdWU9Iu2MjOydvCDsnbTrpoQiLz4NCgkJPHVpdGV4dCBuYW1lPSJBVFRBQ0hTSVpFX0hFQURJTkciIHZhbHVlPSLtgazquLAiLz4NCgkJPHVpdGV4dCBuYW1lPSJTTElERV9OT1RFUyIgdmFsdWU9IuyKrOudvOydtOuTnCDrhbjtirgiLz4NCgkJPCEtLXF1aXogcG9kIGFuZCBtZXNzYWdlIGJveCB0ZXh0cy0tPg0KCQk8dWl0ZXh0IG5hbWU9IlFVSVpQT0RfUVVJWl9BVFRFTVBUIiB2YWx1ZT0i7YC07KaIIOyLnOuPhCDtmp/siJg6Ii8+DQoJCTx1aXRleHQgbmFtZT0iUVVJWlBPRF9RVUlaX0FUVEVNUFRfVkFMVUUiIHZhbHVlPSIlbi8ldCIvPg0KCQk8dWl0ZXh0IG5hbWU9IlFVSVpQT0RfUVVJWl9TQ09SRSIgdmFsdWU9IuuTneygkDoiLz4NCgkJPHVpdGV4dCBuYW1lPSJRVUlaUE9EX1FVSVpfUEFTU1NDT1JFIiB2YWx1ZT0i7Ya16rO8IOygkOyImDoiLz4NCgkJPHVpdGV4dCBuYW1lPSJRVUlaUE9EX1FVSVpfTUFYU0NPUkUiIHZhbHVlPSLstZzqs6Ag7KCQ7IiYOiIvPg0KCQk8dWl0ZXh0IG5hbWU9IlFVSVpQT0RfUVVFU0FUTVBUX1NUUiIgdmFsdWU9IuyLnOuPhCDtmp/siJg6ICVuLyV0Ii8+DQoJCTx1aXRleHQgbmFtZT0iUVVJWlBPRF9RVUVTVFlQRV9TVFIiIHZhbHVlPSLsnKDtmJU6ICVzIi8+DQoJCTx1aXRleHQgbmFtZT0iUVVJWlBPRF9RVUVTVFlQRV9HUkQiIHZhbHVlPSLsoJDsiJgg66ek6riw6riwIOyZhOujjCIvPg0KCQk8dWl0ZXh0IG5hbWU9IlFVSVpQT0RfUVVFU1RZUEVfU1ZZIiB2YWx1ZT0i7ISk66y4IOyhsOyCrCIvPg0KCQk8dWl0ZXh0IG5hbWU9IlFVSVpQT0RfUVVJWkFUTVBUX0lORiIgdmFsdWU9IuustO2VnCIvPg0KCQk8dWl0ZXh0IG5hbWU9IlFVSVpQT0RfUVVFU0FUTVBUX0lORiIgdmFsdWU9IuustO2VnCIvPg0KCQk8dWl0ZXh0IG5hbWU9IldBUk5JTkdNU0dfWUVTU1RSSU5HIiB2YWx1ZT0i7JiIIi8+DQoJCTx1aXRleHQgbmFtZT0iV0FSTklOR01TR19OT1NUUklORyIgdmFsdWU9IuyVhOuLiOyYpCIvPg0KCQk8dWl0ZXh0IG5hbWU9IldBUk5JTkdNU0dfVElUTEVTVFJJTkciIHZhbHVlPSLtgLTspogg64K067mE6rKM7J207IWYIOqyveqzoCIvPg0KCQk8dWl0ZXh0IG5hbWU9IldBUk5JTkdNU0dfTVNHU1RSSU5HIiB2YWx1ZT0i7J20IO2AtOymiOyXkOyEnCDsi5zrj4TtlZjsp4Ag7JWK7J2AIOyniOusuOydtCDsnojsirXri4jri6QuDQoNCu2AtOymiOulvCDsooXro4ztlZjroKTrqbQgW+yYiF3rpbwg7YG066at7ZWY6rOgLCDtgLTspojrpbwg6rOE7IaN7ZWY66Ck66m0IFvslYTri4jsmKRd66W8IO2BtOumre2VmOyLreyLnOyYpC4iLz4NCgkJPHVpdGV4dCBuYW1lPSJJTkZPUk1BVElPTl9IMjY0X0ZMQVNIUExBWUVSIiB2YWx1ZT0i7Iuc7Iqk7YWc7JeQIOyEpOy5mOuQmOyWtCDsnojripQg7ZiE7J6sIOuyhOyghOydmCBGbGFzaCBQbGF5ZXLripQg7J20IOu5hOuUlOyYpOulvCDsp4Dsm5DtlZjsp4Ag7JWK7Iq164uI64ukLiDstZzsi6AgRmxhc2ggUGxheWVy66W8IOuLpOyatOuhnOuTnO2VmOugpOuptCDruYTrlJTsmKQg7JiB7Jet7J2EIO2BtOumre2VmOyLreyLnOyYpC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7LC47Jes7J6Q7JeQ6rKMIOyEuOuhnCDrp4nrjIAg67O07J206riwIi8+DQoJCTx1aXRleHQgbmFtZT0iTVVURSIgdmFsdWU9IuydjOyGjOqxsCIvPg0KCQk8dWl0ZXh0IG5hbWU9IkRPQ1dSQVBfVElUTEUiIHZhbHVlPSJQcmVzZW50ZXIg7YyM7J28IOyyqOu2gCIvPg0KCQk8dWl0ZXh0IG5hbWU9IkRPQ1dSQVBfTVNHIiB2YWx1ZT0i64K0IOy7tO2TqO2EsOyXkCDsoIDsnqUiLz4NCgkJPHVpdGV4dCBuYW1lPSJET0NXUkFQX1BST01QVCIgdmFsdWU9Iu2BtOumre2VmOyXrCDri6TsmrTroZzrk5wiLz4NCgk8L2xhbmd1YWdlPg0KCTxsYW5ndWFnZSBpZD0iZXM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dWl0ZXh0IG5hbWU9IkNPTExBQl9GVUxMU0NSRUVOX0xPR0lOX09LX0JUTl9TVFJJTkciIHZhbHVlPSJPayIvPg0KCQk8dWl0ZXh0IG5hbWU9IkNPTExBQl9GVUxMU0NSRUVOX0xPR0lOX1dBUk5JTkciIHZhbHVlPSJMb2dpbiBXYXJuaW5nIi8+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+DQoJCTwhLS0gc3Vic3RpdHV0aW9uOiAlbiA9PSBzbGlkZSBudW1iZXIgLS0+DQoJCTx1aXRleHQgbmFtZT0iVU5OQU1FRFNMSURFVElUTEUiIHZhbHVlPSJEaWFwb3NpdGl2YSAlbiIvPg0KCQk8IS0tIHN1YnN0aXR1dGlvbjogJW4gPT0gc2xpZGUgbnVtYmVyIC0tPg0KCQk8IS0tIHN1YnN0aXR1dGlvbjogJXQgPT0gdG90YWwgc2xpZGUgY291bnQgLS0+DQoJCTx1aXRleHQgbmFtZT0iU0NSVUJCQVJTVEFUVVNfU0xJREVJTkZPIiB2YWx1ZT0iRGlhcG9zaXRpdmEgJW4gLyAldCB8ICIvPg0KCQk8dWl0ZXh0IG5hbWU9IlNDUlVCQkFSU1RBVFVTX1NUT1BQRUQiIHZhbHVlPSJEZXRlbmlkYSIvPg0KCQk8dWl0ZXh0IG5hbWU9IlNDUlVCQkFSU1RBVFVTX1BMQVlJTkciIHZhbHVlPSJSZXByb2R1Y2llbmRvIi8+DQoJCTx1aXRleHQgbmFtZT0iU0NSVUJCQVJTVEFUVVNfTk9BVURJTyIgdmFsdWU9IlNpbiBzb25pZG8iLz4NCgkJPHVpdGV4dCBuYW1lPSJTQ1JVQkJBUlNUQVRVU19WSURQTEFZSU5HIiB2YWx1ZT0iVsOtZGVvIGVuIHJlcHJvZC4iLz4NCgkJPHVpdGV4dCBuYW1lPSJTQ1JVQkJBUlNUQVRVU19MT0FESU5HIiB2YWx1ZT0iQ2FyZ2FuZG8iLz4NCgkJPHVpdGV4dCBuYW1lPSJTQ1JVQkJBUlNUQVRVU19CVUZGRVJJTkciIHZhbHVlPSJBbG1hY2VuYW5kbyBlbiBiw7pmZXIiLz4NCgkJPHVpdGV4dCBuYW1lPSJTQ1JVQkJBUlNUQVRVU19RVUVTVElPTiIgdmFsdWU9IkNvbnRlc3RhciBwcmVndW50YSIvPg0KCQk8dWl0ZXh0IG5hbWU9IlNDUlVCQkFSU1RBVFVTX1JFVklFV1FVSVoiIHZhbHVlPSJSZXZpc2FuZG8gcHJ1ZWJhIi8+DQoJCTwhLS0gc3Vic3RpdHV0aW9uOiAlbSA9PSBtaW51dGVzIHJlbWFpbmluZyAtLT4NCgkJPCEtLSBzdWJzdGl0dXRpb246ICVzID09IHNlY29uZHMgcmVtYWluaW5nIC0tPg0KCQk8dWl0ZXh0IG5hbWU9IkVMQVBTRUQiIHZhbHVlPSIlbSBtaW51dG9zICVzIHNlZ3VuZG9zIHJlc3RhbnRlcyIvPg0KCQk8dWl0ZXh0IG5hbWU9Ik5PVEZPVU5EIiB2YWx1ZT0iTm8gc2UgaGEgZW5jb250cmFkbyBuYWRhIi8+DQoJCTx1aXRleHQgbmFtZT0iQVRUQUNITUVOVFMiIHZhbHVlPSJBcmNoaXZvcyBhZGp1bnRvcyIvPg0KCQk8IS0tIHN1YnN0aXR1dGlvbjogJXAgPT0gY3VycmVudCBzcGVha2VyJ3MgdGl0bGUgLS0+DQoJCTx1aXRleHQgbmFtZT0iQklPV0lOX1RJVExFIiB2YWx1ZT0iQmlvZ3JhZsOtYTogJXAiLz4NCgkJPHVpdGV4dCBuYW1lPSJCSU9CVE5fVElUTEUiIHZhbHVlPSJCaW9ncmFmw61hIi8+DQoJCTx1aXRleHQgbmFtZT0iRElWSURFUkJUTl9USVRMRSIgdmFsdWU9InwiLz4NCgkJPHVpdGV4dCBuYW1lPSJDT05UQUNUQlROX1RJVExFIiB2YWx1ZT0iQ29udGFjdG8iLz4NCgkJPHVpdGV4dCBuYW1lPSJUQUJfUVVJWiIgdmFsdWU9IlBydWViYSIvPg0KCQk8dWl0ZXh0IG5hbWU9IlRBQl9PVVRMSU5FIiB2YWx1ZT0iQ29udG9ybm8iLz4NCgkJPHVpdGV4dCBuYW1lPSJUQUJfVEhVTUIiIHZhbHVlPSJNaW5pYXQuIi8+DQoJCTx1aXRleHQgbmFtZT0iVEFCX05PVEVTIiB2YWx1ZT0iTm90YXMiLz4NCgkJPHVpdGV4dCBuYW1lPSJUQUJfU0VBUkNIIiB2YWx1ZT0iQnVzY2FyIi8+DQoJCTx1aXRleHQgbmFtZT0iU0xJREVfSEVBRElORyIgdmFsdWU9IlTDrXR1bG8gZGUgZGlhcG9zaXRpdmEiLz4NCgkJPHVpdGV4dCBuYW1lPSJEVVJBVElPTl9IRUFESU5HIiB2YWx1ZT0iRHVyYWMuIi8+DQoJCTx1aXRleHQgbmFtZT0iU0VBUkNIX0hFQURJTkciIHZhbHVlPSJCdXNjYXIgdGV4dG86Ii8+DQoJCTx1aXRleHQgbmFtZT0iVEhVTUJfSEVBRElORyIgdmFsdWU9IkRpYXBvc2l0aXZhIi8+DQoJCTx1aXRleHQgbmFtZT0iVEhVTUJfSU5GTyIgdmFsdWU9IkR1ci4vVMOtdC4gZGlhcC4iLz4NCgkJPHVpdGV4dCBuYW1lPSJBVFRBQ0hOQU1FX0hFQURJTkciIHZhbHVlPSJOb21icmUgZGUgYXJjaGl2byIvPg0KCQk8dWl0ZXh0IG5hbWU9IkFUVEFDSFNJWkVfSEVBRElORyIgdmFsdWU9IlRhbWHDsW8iLz4NCgkJPHVpdGV4dCBuYW1lPSJTTElERV9OT1RFUyIgdmFsdWU9Ik5vdGFzIGRlIGRpYXBvc2l0aXZhIi8+DQoJCTwhLS1xdWl6IHBvZCBhbmQgbWVzc2FnZSBib3ggdGV4dHMtLT4NCgkJPHVpdGV4dCBuYW1lPSJRVUlaUE9EX1FVSVpfQVRURU1QVCIgdmFsdWU9IkludGVudG8gZGUgcHJ1ZWJhOiIvPg0KCQk8dWl0ZXh0IG5hbWU9IlFVSVpQT0RfUVVJWl9BVFRFTVBUX1ZBTFVFIiB2YWx1ZT0iJW4gZGUgJXQiLz4NCgkJPHVpdGV4dCBuYW1lPSJRVUlaUE9EX1FVSVpfU0NPUkUiIHZhbHVlPSJQdW50dWFjacOzbjoiLz4NCgkJPHVpdGV4dCBuYW1lPSJRVUlaUE9EX1FVSVpfUEFTU1NDT1JFIiB2YWx1ZT0iUHVudHVhY2nDs24gcGFyYSBhcHJvYmFyOiIvPg0KCQk8dWl0ZXh0IG5hbWU9IlFVSVpQT0RfUVVJWl9NQVhTQ09SRSIgdmFsdWU9IlB1bnR1YWNpw7NuIG3DoXhpbWE6Ii8+DQoJCTx1aXRleHQgbmFtZT0iUVVJWlBPRF9RVUVTQVRNUFRfU1RSIiB2YWx1ZT0iSW50ZW50b3M6ICVuIGRlICV0Ii8+DQoJCTx1aXRleHQgbmFtZT0iUVVJWlBPRF9RVUVTVFlQRV9TVFIiIHZhbHVlPSJUaXBvOiAlcyIvPg0KCQk8dWl0ZXh0IG5hbWU9IlFVSVpQT0RfUVVFU1RZUEVfR1JEIiB2YWx1ZT0iQ29uIHB1bnR1YWNpw7NuIi8+DQoJCTx1aXRleHQgbmFtZT0iUVVJWlBPRF9RVUVTVFlQRV9TVlkiIHZhbHVlPSJFbmN1ZXN0YSIvPg0KCQk8dWl0ZXh0IG5hbWU9IlFVSVpQT0RfUVVJWkFUTVBUX0lORiIgdmFsdWU9IkluZmluaXRvIi8+DQoJCTx1aXRleHQgbmFtZT0iUVVJWlBPRF9RVUVTQVRNUFRfSU5GIiB2YWx1ZT0iSW5maW5pdG8iLz4NCgkJPHVpdGV4dCBuYW1lPSJXQVJOSU5HTVNHX1lFU1NUUklORyIgdmFsdWU9IlPDrSIvPg0KCQk8dWl0ZXh0IG5hbWU9IldBUk5JTkdNU0dfTk9TVFJJTkciIHZhbHVlPSJObyIvPg0KCQk8dWl0ZXh0IG5hbWU9IldBUk5JTkdNU0dfVElUTEVTVFJJTkciIHZhbHVlPSJBdmlzbyBkZSBuYXZlZ2FjacOzbiBkZSBwcnVlYmEiLz4NCgkJPHVpdGV4dCBuYW1lPSJXQVJOSU5HTVNHX01TR1NUUklORyIgdmFsdWU9IkhheSBwcmVndW50YXMgc2luIGludGVudG9zIGVuIGVzdGEgcHJ1ZWJhLg0KDQpQYXJhIHNhbGlyIGRlIGxhIHBydWViYSwgaGFnYSBjbGljIGVuIFPDrS4gUGFyYSBjb250aW51YXIsIGhhZ2EgY2xpYyBlbiBOby4iLz4NCgkJPHVpdGV4dCBuYW1lPSJJTkZPUk1BVElPTl9IMjY0X0ZMQVNIUExBWUVSIiB2YWx1ZT0iTGEgdmVyc2nDs24gYWN0dWFsIGRlIEZsYXNoIFBsYXllciBpbnN0YWxhZGEgZW4gZWwgb3JkZW5hZG9yIG5vIGVzIGNvbXBhdGlibGUgY29uIGVzdGUgdsOtZGVvLiBIYWdhIGNsaWMgZW4gZWwgw6FyZWEgZGUgdsOtZGVvIHBhcmEgZGVzY2FyZ2FyIGxhIMO6bHRpbWEgdmVyc2nDs24gZGUgRmxhc2ggUGxheWVyLiIvPg0KCQk8IS0tIHN1YnN0aXR1dGlvbjogJXAgPT0gcHJlc2VudGF0aW9uIHRpdGxlIC0tPg0KCQk8IS0tIHN1YnN0aXR1dGlvbjogJXMgPT0gc2xpZGUgdGl0bGUgLS0+DQoJCTwhLS0gc3Vic3RpdHV0aW9uOiAlbiA9PSBzbGlkZSBudW1iZXIgLS0+DQoJCTx1aXRleHQgbmFtZT0iQk9PS01BUksiIHZhbHVlPSJBZG9iZSBQcmVzZW50ZXI6ICVwIi8+DQoJCTwhLS0gc3Vic3RpdHV0aW9uOiAlcCA9PSBwcmVzZW50YXRpb24gdGl0bGUgLS0+DQoJCTwhLS0gc3Vic3RpdHV0aW9uOiAlcyA9PSBzbGlkZSB0aXRsZSAtLT4NCgkJPCEtLSBzdWJzdGl0dXRpb246ICVuID09IHNsaWRlIG51bWJlciAtLT4NCgkJPHVpdGV4dCBuYW1lPSJCT09LTUFSS1NMSURFIiB2YWx1ZT0iQWRvYmUgUHJlc2VudGVyOiAlcCAlcyIvPg0KCQk8dWl0ZXh0IG5hbWU9IlNIT1dTSURFQkFSIiB2YWx1ZT0iTW9zdHJhciBiYXJyYSBsYXRlcmFsIGEgbG9zIHBhcnRpY2lwYW50ZXMiLz4NCgkJPHVpdGV4dCBuYW1lPSJNVVRFIiB2YWx1ZT0iU2lsZW5jaWFyIi8+DQoJCTx1aXRleHQgbmFtZT0iRE9DV1JBUF9USVRMRSIgdmFsdWU9IkFyY2hpdm8gYWRqdW50byBkZSBQcmVzZW50ZXIiLz4NCgkJPHVpdGV4dCBuYW1lPSJET0NXUkFQX01TRyIgdmFsdWU9Ikd1YXJkYXIgZW4gTWkgUEMiLz4NCgkJPHVpdGV4dCBuYW1lPSJET0NXUkFQX1BST01QVCIgdmFsdWU9IkhhZ2EgY2xpYyBlbiBEZXNjYXJnYXIiLz4NCgk8L2xhbmd1YWdlPg0KCTxsYW5ndWFnZSBpZD0icH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dWl0ZXh0IG5hbWU9IkNPTExBQl9GVUxMU0NSRUVOX0xPR0lOX09LX0JUTl9TVFJJTkciIHZhbHVlPSJPayIvPg0KCQk8dWl0ZXh0IG5hbWU9IkNPTExBQl9GVUxMU0NSRUVOX0xPR0lOX1dBUk5JTkciIHZhbHVlPSJMb2dpbiBXYXJuaW5nIi8+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+DQoJCTwhLS0gc3Vic3RpdHV0aW9uOiAlbiA9PSBzbGlkZSBudW1iZXIgLS0+DQoJCTx1aXRleHQgbmFtZT0iVU5OQU1FRFNMSURFVElUTEUiIHZhbHVlPSJTbGlkZSAlbiIvPg0KCQk8IS0tIHN1YnN0aXR1dGlvbjogJW4gPT0gc2xpZGUgbnVtYmVyIC0tPg0KCQk8IS0tIHN1YnN0aXR1dGlvbjogJXQgPT0gdG90YWwgc2xpZGUgY291bnQgLS0+DQoJCTx1aXRleHQgbmFtZT0iU0NSVUJCQVJTVEFUVVNfU0xJREVJTkZPIiB2YWx1ZT0iU2xpZGUgJW4gLyAldCB8ICIvPg0KCQk8dWl0ZXh0IG5hbWU9IlNDUlVCQkFSU1RBVFVTX1NUT1BQRUQiIHZhbHVlPSJQYXJhZG8iLz4NCgkJPHVpdGV4dCBuYW1lPSJTQ1JVQkJBUlNUQVRVU19QTEFZSU5HIiB2YWx1ZT0iUmVwcm9kdXppbmRvIi8+DQoJCTx1aXRleHQgbmFtZT0iU0NSVUJCQVJTVEFUVVNfTk9BVURJTyIgdmFsdWU9IlNlbSDDoXVkaW8iLz4NCgkJPHVpdGV4dCBuYW1lPSJTQ1JVQkJBUlNUQVRVU19WSURQTEFZSU5HIiB2YWx1ZT0iVsOtZGVvIGVtIHJlcHJvZHXDp8OjbyIvPg0KCQk8dWl0ZXh0IG5hbWU9IlNDUlVCQkFSU1RBVFVTX0xPQURJTkciIHZhbHVlPSJDYXJyZWdhbmRvIi8+DQoJCTx1aXRleHQgbmFtZT0iU0NSVUJCQVJTVEFUVVNfQlVGRkVSSU5HIiB2YWx1ZT0iQXJtYXplbmFuZG8gZW0gYnVmZmVyIi8+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+DQoJCTx1aXRleHQgbmFtZT0iRUxBUFNFRCIgdmFsdWU9IiVtIG1pbnV0b3MgJXMgc2VndW5kb3MgcmVzdGFudGVzIi8+DQoJCTx1aXRleHQgbmFtZT0iTk9URk9VTkQiIHZhbHVlPSJOYWRhIGVuY29udHJhZG8iLz4NCgkJPHVpdGV4dCBuYW1lPSJBVFRBQ0hNRU5UUyIgdmFsdWU9IkFuZXhvcy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+DQoJCTx1aXRleHQgbmFtZT0iRFVSQVRJT05fSEVBRElORyIgdmFsdWU9IkR1cmHDp8OjbyIvPg0KCQk8dWl0ZXh0IG5hbWU9IlNFQVJDSF9IRUFESU5HIiB2YWx1ZT0iUHJvY3VyYXIgdGV4dG86Ii8+DQoJCTx1aXRleHQgbmFtZT0iVEhVTUJfSEVBRElORyIgdmFsdWU9IlNsaWRlIi8+DQoJCTx1aXRleHQgbmFtZT0iVEhVTUJfSU5GTyIgdmFsdWU9IlTDrXR1bG8vRHVyYcOnw6NvIGRvIHNsaWRlIi8+DQoJCTx1aXRleHQgbmFtZT0iQVRUQUNITkFNRV9IRUFESU5HIiB2YWx1ZT0iTm9tZSBkbyBhcnF1aXZvIi8+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+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+DQoJCTx1aXRleHQgbmFtZT0iUVVJWlBPRF9RVUVTVFlQRV9HUkQiIHZhbHVlPSJDbGFzc2lmaWNhdMOzcmlhIi8+DQoJCTx1aXRleHQgbmFtZT0iUVVJWlBPRF9RVUVTVFlQRV9TVlkiIHZhbHVlPSJQZXNxdWlzYSIvPg0KCQk8dWl0ZXh0IG5hbWU9IlFVSVpQT0RfUVVJWkFUTVBUX0lORiIgdmFsdWU9IkluZmluaXRvIi8+DQoJCTx1aXRleHQgbmFtZT0iUVVJWlBPRF9RVUVTQVRNUFRfSU5GIiB2YWx1ZT0iSW5maW5pdG8iLz4NCgkJPHVpdGV4dCBuYW1lPSJXQVJOSU5HTVNHX1lFU1NUUklORyIgdmFsdWU9IlNpbSIvPg0KCQk8dWl0ZXh0IG5hbWU9IldBUk5JTkdNU0dfTk9TVFJJTkciIHZhbHVlPSJOw6NvIi8+DQoJCTx1aXRleHQgbmFtZT0iV0FSTklOR01TR19USVRMRVNUUklORyIgdmFsdWU9IkFsZXJ0YSBkZSBuYXZlZ2HDp8OjbyBkbyBxdWVzdGlvbsOhcmlvIi8+DQoJCTx1aXRleHQgbmFtZT0iV0FSTklOR01TR19NU0dTVFJJTkciIHZhbHVlPSJFeGlzdGVtIHBlcmd1bnRhcyBxdWUgbsOjbyBmb3JhbSByZXNwb25kaWRhcyBuZXN0ZSBxdWVzdGlvbsOhcmlvLg0KDQp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FyIGJhcnJhIGxhdGVyYWwgYW8gcGFydGljaXBhbnRlcyIvPg0KCQk8dWl0ZXh0IG5hbWU9Ik1VVEUiIHZhbHVlPSJNdWRvIi8+DQoJCTx1aXRleHQgbmFtZT0iRE9DV1JBUF9USVRMRSIgdmFsdWU9IkFuZXhvIGRlIGFycXVpdm8gZG8gUHJlc2VudGVyIi8+DQoJCTx1aXRleHQgbmFtZT0iRE9DV1JBUF9NU0ciIHZhbHVlPSJTYWx2YXIgZW0gTWV1IGNvbXB1dGFkb3IiLz4NCgkJPHVpdGV4dCBuYW1lPSJET0NXUkFQX1BST01QVCIgdmFsdWU9IkNsaXF1ZSBwYXJhIGJhaXhhciIvPg0KCTwvbGFuZ3VhZ2U+DQoJPGxhbmd1YWdlIGlkPSJp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x1aXRleHQgbmFtZT0iQ09MTEFCX0ZVTExTQ1JFRU5fTE9HSU5fT0tfQlROX1NUUklORyIgdmFsdWU9Ik9rIi8+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+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kRpYXBvc2l0aXZhICVu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ludGVycm90dG8iLz4NCgkJPHVpdGV4dCBuYW1lPSJTQ1JVQkJBUlNUQVRVU19QTEFZSU5HIiB2YWx1ZT0iUmlwcm9kdXppb25lIi8+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+DQoJCTx1aXRleHQgbmFtZT0iRUxBUFNFRCIgdmFsdWU9IiVtIE1pbnV0aSAlcyBTZWNvbmRpIHJpbWFuZW50aSIvPg0KCQk8dWl0ZXh0IG5hbWU9Ik5PVEZPVU5EIiB2YWx1ZT0iTmVzc3VuIGVsZW1lbnRvIHRyb3ZhdG8iLz4NCgkJPHVpdGV4dCBuYW1lPSJBVFRBQ0hNRU5UUyIgdmFsdWU9IkFsbGVnYXRp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+DQoJCTx1aXRleHQgbmFtZT0iRFVSQVRJT05fSEVBRElORyIgdmFsdWU9IkR1cmF0YSIvPg0KCQk8dWl0ZXh0IG5hbWU9IlNFQVJDSF9IRUFESU5HIiB2YWx1ZT0iQ2VyY2EgdGVzdG86Ii8+DQoJCTx1aXRleHQgbmFtZT0iVEhVTUJfSEVBRElORyIgdmFsdWU9IkRpYXBvc2l0aXZhIi8+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CEtLXF1aXogcG9kIGFuZCBtZXNzYWdlIGJveCB0ZXh0cy0tPg0KCQk8dWl0ZXh0IG5hbWU9IlFVSVpQT0RfUVVJWl9BVFRFTVBUIiB2YWx1ZT0iVGVudGF0aXZvIHF1aXo6Ii8+DQoJCTx1aXRleHQgbmFtZT0iUVVJWlBPRF9RVUlaX0FUVEVNUFRfVkFMVUUiIHZhbHVlPSIlbiBkaSAldCIvPg0KCQk8dWl0ZXh0IG5hbWU9IlFVSVpQT0RfUVVJWl9TQ09SRSIgdmFsdWU9IlB1bnRlZ2dpbzoiLz4NCgkJPHVpdGV4dCBuYW1lPSJRVUlaUE9EX1FVSVpfUEFTU1NDT1JFIiB2YWx1ZT0iUHVudGVnZ2lvIG1pbmltbzoiLz4NCgkJPHVpdGV4dCBuYW1lPSJRVUlaUE9EX1FVSVpfTUFYU0NPUkUiIHZhbHVlPSJQdW50ZWdnaW8gbWFzc2ltbzoiLz4NCgkJPHVpdGV4dCBuYW1lPSJRVUlaUE9EX1FVRVNBVE1QVF9TVFIiIHZhbHVlPSJUZW50YXRpdm86ICVuIGRpICV0Ii8+DQoJCTx1aXRleHQgbmFtZT0iUVVJWlBPRF9RVUVTVFlQRV9TVFIiIHZhbHVlPSJUaXBvOiAlcyIvPg0KCQk8dWl0ZXh0IG5hbWU9IlFVSVpQT0RfUVVFU1RZUEVfR1JEIiB2YWx1ZT0iQ29uIHZhbHV0YXppb25lIi8+DQoJCTx1aXRleHQgbmFtZT0iUVVJWlBPRF9RVUVTVFlQRV9TVlkiIHZhbHVlPSJJbmRhZ2luZSIvPg0KCQk8dWl0ZXh0IG5hbWU9IlFVSVpQT0RfUVVJWkFUTVBUX0lORiIgdmFsdWU9IkluZmluaXRpIi8+DQoJCTx1aXRleHQgbmFtZT0iUVVJWlBPRF9RVUVTQVRNUFRfSU5GIiB2YWx1ZT0iSW5maW5pdGkiLz4NCgkJPHVpdGV4dCBuYW1lPSJXQVJOSU5HTVNHX1lFU1NUUklORyIgdmFsdWU9IlPDrCIvPg0KCQk8dWl0ZXh0IG5hbWU9IldBUk5JTkdNU0dfTk9TVFJJTkciIHZhbHVlPSJObyIvPg0KCQk8dWl0ZXh0IG5hbWU9IldBUk5JTkdNU0dfVElUTEVTVFJJTkciIHZhbHVlPSJBdnZlcnRlbnphIG5hdmlnYXppb25lIHF1aXoiLz4NCgkJPHVpdGV4dCBuYW1lPSJXQVJOSU5HTVNHX01TR1NUUklORyIgdmFsdWU9Ik9jY29ycmUgYW5jb3JhIHJpc3BvbmRlcmUgYWQgYWxjdW5lIGRvbWFuZGUgZGVsIHF1aXouDQoNClNlIGZhdGUgY2xpYyBzdSBTw6wsIHVzY2lyZXRlIGRhbCBxdWl6LiBGYXRlIGNsaWMgc3UgTm8gcGVyIGNvbnRpbnVhcmUgaWwgcXVpei4iLz4NCgkJPHVpdGV4dCBuYW1lPSJJTkZPUk1BVElPTl9IMjY0X0ZMQVNIUExBWUVSIiB2YWx1ZT0iTGEgdmVyc2lvbmUgZGkgRmxhc2ggUGxheWVyIGF0dHVhbG1lbnRlIGluc3RhbGxhdGEgbm9uIHN1cHBvcnRhIHF1ZXN0byB2aWRlby4gRmF0ZSBjbGljIHN1bGwnYXJlYSBkZWwgdmlkZW8gcGVyIHNjYXJpY2FyZSBsJ3VsdGltYSB2ZXJzaW9uZSBkaS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c3RyYSBiYXJyYSBsYXRlcmFsZSBhaSBwYXJ0ZWNpcGFudGkiLz4NCgkJPHVpdGV4dCBuYW1lPSJNVVRFIiB2YWx1ZT0iRGlzYXR0aXZhIGF1ZGlvIi8+DQoJCTx1aXRleHQgbmFtZT0iRE9DV1JBUF9USVRMRSIgdmFsdWU9IkFsbGVnYXRvIGZpbGUgUHJlc2VudGVyIi8+DQoJCTx1aXRleHQgbmFtZT0iRE9DV1JBUF9NU0ciIHZhbHVlPSJTYWx2YSBpbiBSaXNvcnNlIGRlbCBjb21wdXRlciIvPg0KCQk8dWl0ZXh0IG5hbWU9IkRPQ1dSQVBfUFJPTVBUIiB2YWx1ZT0iQ2xpYyBwZXIgc2NhcmljYXJlIi8+DQoJPC9sYW5ndWFnZT4NCgk8bGFuZ3VhZ2UgaWQ9Im5s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HVpdGV4dCBuYW1lPSJDT0xMQUJfRlVMTFNDUkVFTl9MT0dJTl9PS19CVE5fU1RSSU5HIiB2YWx1ZT0iT2siLz4NCgkJPHVpdGV4dCBuYW1lPSJDT0xMQUJfRlVMTFNDUkVFTl9MT0dJTl9XQVJOSU5HIiB2YWx1ZT0iTG9naW4gV2FybmluZyIvPg0KCQk8dWl0ZXh0IG5hbWU9IkNPTExBQl9GVUxMU0NSRUVOX0xPR0lOX01TR1NUUklORyIgdmFsdWU9IlBsZWFzZSBsb2cgaW4gYmVmb3JlIHN3aXRjaGluZyB0byBmdWxsc2NyZWVuLg0KDQprZXlib2FyZCBpbnRlcmFjdGlvbiBub3QgYWxsb3dlZCBpbiBmdWxsc2NyZWVuIi8+DQoJCTx1aXRleHQgbmFtZT0iQ09MTEFCX0ZVTExTQ1JFRU5fSU5URVJBQ1RJT05fT0tfQlROX1NUUklORyIgdmFsdWU9Ik9rIi8+DQoJCTx1aXRleHQgbmFtZT0iQ09MTEFCX0ZVTExTQ1JFRU5fSU5URVJBQ1RJT05fV0FSTklORyIgdmFsdWU9IktleWJvYXJkIFdhcm5pbmciLz4NCgkJPHVpdGV4dCBuYW1lPSJDT0xMQUJfRlVMTFNDUkVFTl9JTlRFUkFDVElPTl9NU0dTVFJJTkciIHZhbHVlPSJLZXlib2FyZCBpbnRlcmFjdGlvbiBub3QgYWxsb3dlZCBpbiBmdWxsc2NyZWVuLg0KDQpTd2l0Y2ggYmFjayB0byBub3JtYWwgbW9kZSB0byBjb2xsYWJvcmF0ZSIvPg0KCQk8IS0tIHN1YnN0aXR1dGlvbjogJW4gPT0gc2xpZGUgbnVtYmVyIC0tPg0KCQk8dWl0ZXh0IG5hbWU9IlVOTkFNRURTTElERVRJVExFIiB2YWx1ZT0iRGlhICVuIi8+DQoJCTwhLS0gc3Vic3RpdHV0aW9uOiAlbiA9PSBzbGlkZSBudW1iZXIgLS0+DQoJCTwhLS0gc3Vic3RpdHV0aW9uOiAldCA9PSB0b3RhbCBzbGlkZSBjb3VudCAtLT4NCgkJPHVpdGV4dCBuYW1lPSJTQ1JVQkJBUlNUQVRVU19TTElERUlORk8iIHZhbHVlPSJEaWEgJW4gLyAldCB8ICIvPg0KCQk8dWl0ZXh0IG5hbWU9IlNDUlVCQkFSU1RBVFVTX1NUT1BQRUQiIHZhbHVlPSJHZXN0b3B0Ii8+DQoJCTx1aXRleHQgbmFtZT0iU0NSVUJCQVJTVEFUVVNfUExBWUlORyIgdmFsdWU9IkFmc3BlbGVuIi8+DQoJCTx1aXRleHQgbmFtZT0iU0NSVUJCQVJTVEFUVVNfTk9BVURJTyIgdmFsdWU9IkdlZW4gYXVkaW8iLz4NCgkJPHVpdGV4dCBuYW1lPSJTQ1JVQkJBUlNUQVRVU19WSURQTEFZSU5HIiB2YWx1ZT0iVmlkZW8gYWZzcGVsZW4iLz4NCgkJPHVpdGV4dCBuYW1lPSJTQ1JVQkJBUlNUQVRVU19MT0FESU5HIiB2YWx1ZT0iTGFkZW4iLz4NCgkJPHVpdGV4dCBuYW1lPSJTQ1JVQkJBUlNUQVRVU19CVUZGRVJJTkciIHZhbHVlPSJCdWZmZXJlbiIvPg0KCQk8dWl0ZXh0IG5hbWU9IlNDUlVCQkFSU1RBVFVTX1FVRVNUSU9OIiB2YWx1ZT0iVnJhYWcgbWV0IGFudHdvb3JkIi8+DQoJCTx1aXRleHQgbmFtZT0iU0NSVUJCQVJTVEFUVVNfUkVWSUVXUVVJWiIgdmFsdWU9IlF1aXogY29udHJvbGVyZW4iLz4NCgkJPCEtLSBzdWJzdGl0dXRpb246ICVtID09IG1pbnV0ZXMgcmVtYWluaW5nIC0tPg0KCQk8IS0tIHN1YnN0aXR1dGlvbjogJXMgPT0gc2Vjb25kcyByZW1haW5pbmcgLS0+DQoJCTx1aXRleHQgbmFtZT0iRUxBUFNFRCIgdmFsdWU9IkVyIHJlc3RlcmVuICVtIG1pbnV0ZW4gJXMgc2Vjb25kZW4iLz4NCgkJPHVpdGV4dCBuYW1lPSJOT1RGT1VORCIgdmFsdWU9Ik5pZXRzIGdldm9uZGVuIi8+DQoJCTx1aXRleHQgbmFtZT0iQVRUQUNITUVOVFMiIHZhbHVlPSJCaWpsYWdlbiIvPg0KCQk8IS0tIHN1YnN0aXR1dGlvbjogJXAgPT0gY3VycmVudCBzcGVha2VyJ3MgdGl0bGUgLS0+DQoJCTx1aXRleHQgbmFtZT0iQklPV0lOX1RJVExFIiB2YWx1ZT0iQmlvZ3JhZmllOiAlcCIvPg0KCQk8dWl0ZXh0IG5hbWU9IkJJT0JUTl9USVRMRSIgdmFsdWU9IkJpb2dyYWZpZSIvPg0KCQk8dWl0ZXh0IG5hbWU9IkRJVklERVJCVE5fVElUTEUiIHZhbHVlPSJ8Ii8+DQoJCTx1aXRleHQgbmFtZT0iQ09OVEFDVEJUTl9USVRMRSIgdmFsdWU9IkNvbnRhY3QiLz4NCgkJPHVpdGV4dCBuYW1lPSJUQUJfUVVJWiIgdmFsdWU9IlF1aXoiLz4NCgkJPHVpdGV4dCBuYW1lPSJUQUJfT1VUTElORSIgdmFsdWU9Ik92ZXJ6aWNodCIvPg0KCQk8dWl0ZXh0IG5hbWU9IlRBQl9USFVNQiIgdmFsdWU9Ik1pbmlhdHV1ciIvPg0KCQk8dWl0ZXh0IG5hbWU9IlRBQl9OT1RFUyIgdmFsdWU9Ik5vdGl0aWVzIi8+DQoJCTx1aXRleHQgbmFtZT0iVEFCX1NFQVJDSCIgdmFsdWU9IlpvZWtlbiIvPg0KCQk8dWl0ZXh0IG5hbWU9IlNMSURFX0hFQURJTkciIHZhbHVlPSJUaXRlbCB2YW4gZGlhIi8+DQoJCTx1aXRleHQgbmFtZT0iRFVSQVRJT05fSEVBRElORyIgdmFsdWU9IkR1dXIiLz4NCgkJPHVpdGV4dCBuYW1lPSJTRUFSQ0hfSEVBRElORyIgdmFsdWU9IlpvZWtlbiBuYWFyIHRla3N0OiIvPg0KCQk8dWl0ZXh0IG5hbWU9IlRIVU1CX0hFQURJTkciIHZhbHVlPSJEaWEiLz4NCgkJPHVpdGV4dCBuYW1lPSJUSFVNQl9JTkZPIiB2YWx1ZT0iVGl0ZWwvZHV1ciB2YW4gZGlhIi8+DQoJCTx1aXRleHQgbmFtZT0iQVRUQUNITkFNRV9IRUFESU5HIiB2YWx1ZT0iQmVzdGFuZHNuYWFtIi8+DQoJCTx1aXRleHQgbmFtZT0iQVRUQUNIU0laRV9IRUFESU5HIiB2YWx1ZT0iR3Jvb3R0ZSIvPg0KCQk8dWl0ZXh0IG5hbWU9IlNMSURFX05PVEVTIiB2YWx1ZT0iRGlhbm90aXRpZXMiLz4NCgkJPCEtLXF1aXogcG9kIGFuZCBtZXNzYWdlIGJveCB0ZXh0cy0tPg0KCQk8dWl0ZXh0IG5hbWU9IlFVSVpQT0RfUVVJWl9BVFRFTVBUIiB2YWx1ZT0iUXVpenBvZ2luZzoiLz4NCgkJPHVpdGV4dCBuYW1lPSJRVUlaUE9EX1FVSVpfQVRURU1QVF9WQUxVRSIgdmFsdWU9IiVuIHZhbiAldCIvPg0KCQk8dWl0ZXh0IG5hbWU9IlFVSVpQT0RfUVVJWl9TQ09SRSIgdmFsdWU9IkJlaGFhbGRlIHNjb3JlOiIvPg0KCQk8dWl0ZXh0IG5hbWU9IlFVSVpQT0RfUVVJWl9QQVNTU0NPUkUiIHZhbHVlPSJWb2xkb2VuZGUgc2NvcmU6Ii8+DQoJCTx1aXRleHQgbmFtZT0iUVVJWlBPRF9RVUlaX01BWFNDT1JFIiB2YWx1ZT0iTWF4aW1hYWwgaGFhbGJhcmUgc2NvcmU6Ii8+DQoJCTx1aXRleHQgbmFtZT0iUVVJWlBPRF9RVUVTQVRNUFRfU1RSIiB2YWx1ZT0iUG9naW5nOiAlbiB2YW4gJXQiLz4NCgkJPHVpdGV4dCBuYW1lPSJRVUlaUE9EX1FVRVNUWVBFX1NUUiIgdmFsdWU9IlR5cGU6ICVzIi8+DQoJCTx1aXRleHQgbmFtZT0iUVVJWlBPRF9RVUVTVFlQRV9HUkQiIHZhbHVlPSJUZWx0IHZvb3Igc2NvcmUiLz4NCgkJPHVpdGV4dCBuYW1lPSJRVUlaUE9EX1FVRVNUWVBFX1NWWSIgdmFsdWU9IkVucXXDqnRlIi8+DQoJCTx1aXRleHQgbmFtZT0iUVVJWlBPRF9RVUlaQVRNUFRfSU5GIiB2YWx1ZT0iT25iZXBlcmt0Ii8+DQoJCTx1aXRleHQgbmFtZT0iUVVJWlBPRF9RVUVTQVRNUFRfSU5GIiB2YWx1ZT0iT25iZXBlcmt0Ii8+DQoJCTx1aXRleHQgbmFtZT0iV0FSTklOR01TR19ZRVNTVFJJTkciIHZhbHVlPSJKYSIvPg0KCQk8dWl0ZXh0IG5hbWU9IldBUk5JTkdNU0dfTk9TVFJJTkciIHZhbHVlPSJOZWUiLz4NCgkJPHVpdGV4dCBuYW1lPSJXQVJOSU5HTVNHX1RJVExFU1RSSU5HIiB2YWx1ZT0iV2FhcnNjaHV3aW5nIG1ldCBiZXRyZWtraW5nIHRvdCBxdWl6bmF2aWdhdGllIi8+DQoJCTx1aXRleHQgbmFtZT0iV0FSTklOR01TR19NU0dTVFJJTkciIHZhbHVlPSJVIGhlYnQgbmlldCBhbGxlIHZyYWdlbiBpbiBkZXplIHF1aXogYmVhbnR3b29yZC4NCg0KS2xpayBvcCBKYSBvbSBkZSBxdWl6IGFmIHRlIHNsdWl0ZW4uIEtsaWsgb3AgTmVlIG9tIGRlIHF1aXogdm9vcnQgdGUgemV0dGVuLiIvPg0KCQk8dWl0ZXh0IG5hbWU9IklORk9STUFUSU9OX0gyNjRfRkxBU0hQTEFZRVIiIHZhbHVlPSJEZXplIHZpZGVvIHdvcmR0IG5pZXQgb25kZXJzdGV1bmQgZG9vciBkZSB2ZXJzaWUgdmFuIEZsYXNoIFBsYXllciBkaWUgbW9tZW50ZWVsIG9wIHV3IGNvbXB1dGVyIGlzIGdlw69uc3RhbGxlZXJkLiBLbGlrIGluIGRlIHZpZGVvIG9tIGRlIG5pZXV3c3RlIEZsYXNoIFBsYXllciB0ZSBkb3dubG9hZGV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aaWpwYW5lZWwgYWFuIGRlZWxuZW1lcnMgd2VlcmdldmVuIi8+DQoJCTx1aXRleHQgbmFtZT0iTVVURSIgdmFsdWU9IkRlbXBlbiIvPg0KCQk8dWl0ZXh0IG5hbWU9IkRPQ1dSQVBfVElUTEUiIHZhbHVlPSJQcmVzZW50ZXItYmVzdGFuZHNiaWpsYWdlIi8+DQoJCTx1aXRleHQgbmFtZT0iRE9DV1JBUF9NU0ciIHZhbHVlPSJPcHNsYWFuIGluIERlemUgY29tcHV0ZXIiLz4NCgkJPHVpdGV4dCBuYW1lPSJET0NXUkFQX1BST01QVCIgdmFsdWU9IktsaWsgb20gdGUgZG93bmxvYWRlbiIvPg0KCTwvbGFuZ3VhZ2U+DQoJPGxhbmd1YWdlIGlkPSJjbiI+DQoJCTwhLS0gZm9ybWF0IGZvciB1aWZvbnQgdmFsdWUgaXMgImZvbnQsc2l6ZSxpc2JvbGQsaXNpdGFsaWMsaXNzaGFkb3dlZCIgLS0+DQoJCTx1aWZvbnQgbmFtZT0iRk9OVF9RVUlaWklORyIgdmFsdWU9IuWui+S9ky0xODAzMCwxMCxmYWxzZSxmYWxzZSxmYWxzZSIvPg0KCQk8dWlmb250IG5hbWU9IkZPTlRfU0NSVUJTVEFUVVMiIHZhbHVlPSLlrovkvZMtMTgwMzAsMTAsdHJ1ZSxmYWxzZSx0cnVlIi8+DQoJCTx1aWZvbnQgbmFtZT0iRk9OVF9TQ1JVQlRJTUUiIHZhbHVlPSLlrovkvZMtMTgwMzAsMTAsZmFsc2UsZmFsc2UsdHJ1ZSIvPg0KCQk8dWlmb250IG5hbWU9IkZPTlRfRUxBUFNFRFRJTUUiIHZhbHVlPSLlrovkvZMtMTgwMzAsMTAsdHJ1ZSxmYWxzZSx0cnVlIi8+DQoJCTx1aWZvbnQgbmFtZT0iRk9OVF9VVElMU01FTlUiIHZhbHVlPSLlrovkvZMtMTgwMzAsMTAsdHJ1ZSxmYWxzZSxmYWxzZSIvPg0KCQk8dWlmb250IG5hbWU9IkZPTlRfVEFCUyIgdmFsdWU9IuWui+S9ky0xODAzMCwxNCx0cnVlLGZhbHNlLHRydWUiLz4NCgkJPHVpZm9udCBuYW1lPSJGT05UX1BSRVNFTlRBVElPTk5BTUUiIHZhbHVlPSLlrovkvZMtMTgwMzAsMTQsZmFsc2UsZmFsc2UsdHJ1ZSIvPg0KCQk8dWlmb250IG5hbWU9IkZPTlRfUFJFU0VOVEVSTkFNRSIgdmFsdWU9IuWui+S9ky0xODAzMCwxNCx0cnVlLGZhbHNlLHRydWUiLz4NCgkJPHVpZm9udCBuYW1lPSJGT05UX1BSRVNFTlRFUlRJVExFIiB2YWx1ZT0i5a6L5L2TLTE4MDMwLDEzLGZhbHNlLGZhbHNlLHRydWUiLz4NCgkJPHVpZm9udCBuYW1lPSJGT05UX0JJT0JUTiIgdmFsdWU9IuWui+S9ky0xODAzMCwxMCxmYWxzZSxmYWxzZSx0cnVlIi8+DQoJCTx1aWZvbnQgbmFtZT0iRk9OVF9OT1RFUyIgdmFsdWU9IuWui+S9ky0xODAzMCwxMixmYWxzZSxmYWxzZSxmYWxzZSIvPg0KCQk8dWlmb250IG5hbWU9IkZPTlRfT1VUTElORSIgdmFsdWU9IuWui+S9ky0xODAzMCwxMixmYWxzZSxmYWxzZSx0cnVlIi8+DQoJCTx1aWZvbnQgbmFtZT0iRk9OVF9TRUFSQ0giIHZhbHVlPSLlrovkvZMtMTgwMzAsMTIsZmFsc2UsZmFsc2UsdHJ1ZSIvPg0KCQk8dWlmb250IG5hbWU9IkZPTlRfVEhVTUIiIHZhbHVlPSLlrovkvZMtMTgwMzAsMTAsZmFsc2UsZmFsc2UsdHJ1ZSIvPg0KCQk8dWlmb250IG5hbWU9IkZPTlRfQklPV0lOIiB2YWx1ZT0i5a6L5L2TLTE4MDMwLDEyLGZhbHNlLGZhbHNlLGZhbHNlIi8+DQoJCTx1aWZvbnQgbmFtZT0iRk9OVF9MSVNUSEVBRElORyIgdmFsdWU9IuWui+S9ky0xODAzMCwxMCxmYWxzZSxmYWxzZSxmYWxzZSIvPg0KCQk8dWlmb250IG5hbWU9IkZPTlRfV0lOVElUTEUiIHZhbHVlPSLlrovkvZMtMTgwMzAsMTAsZmFsc2UsZmFsc2UsdHJ1ZSIvPg0KCQk8dWlmb250IG5hbWU9IkZPTlRfQVRUQUNITUVOVFMiIHZhbHVlPSLlrovkvZMtMTgwMzAsMTIsZmFsc2UsZmFsc2UsdHJ1ZSIvPg0KCQk8IS0tcXVpeiBwb2QgYW5kIG1lc3NhZ2UgYm94IHRleHQgZm9udHMtLT4NCgkJPHVpZm9udCBuYW1lPSJGT05UX01TR0JPWF9XSU5USVRMRSIgdmFsdWU9IuWui+S9ky0xODAzMCwxMix0cnVlLGZhbHNlLHRydWUiLz4NCgkJPHVpZm9udCBuYW1lPSJGT05UX01TR0JPWF9NU0ciIHZhbHVlPSLlrovkvZMtMTgwMzAsMTIsZmFsc2UsZmFsc2UsdHJ1ZSIvPg0KCQk8dWlmb250IG5hbWU9IkZPTlRfTVNHQk9YX09QVElPTlMiIHZhbHVlPSLlrovkvZMtMTgwMzAsMTAsdHJ1ZSxmYWxzZSx0cnVlIi8+DQoJCTx1aWZvbnQgbmFtZT0iRk9OVF9RVUlaUE9EX1FVSVpfVElUTEUiIHZhbHVlPSLlrovkvZMtMTgwMzAsMTIsdHJ1ZSxmYWxzZSx0cnVlIi8+DQoJCTx1aWZvbnQgbmFtZT0iRk9OVF9RVUlaUE9EX1FVSVpfQVRURU1QVCIgdmFsdWU9IuWui+S9ky0xODAzMCwxMCxmYWxzZSxmYWxzZSx0cnVlIi8+DQoJCTx1aWZvbnQgbmFtZT0iRk9OVF9RVUlaUE9EX1FVSVpfQVRURU1QVF9WQUxVRSIgdmFsdWU9IuWui+S9ky0xODAzMCwxMCx0cnVlLGZhbHNlLHRydWUiLz4NCgkJPHVpZm9udCBuYW1lPSJGT05UX1FVSVpQT0RfUVVFU1RJT05fU0NPUkUiIHZhbHVlPSLlrovkvZMtMTgwMzAsMTAsZmFsc2UsZmFsc2UsdHJ1ZSIvPg0KCQk8dWlmb250IG5hbWU9IkZPTlRfUVVJWlBPRF9RVUVTVElPTl9TQ09SRV9WQUxVRSIgdmFsdWU9IuWui+S9ky0xODAzMCwxMCx0cnVlLGZhbHNlLHRydWUiLz4NCgkJPHVpZm9udCBuYW1lPSJGT05UX1FVSVpQT0RfUVVFU1RJT05fQVRURU1QVCIgdmFsdWU9IuWui+S9ky0xODAzMCwxMCxmYWxzZSxmYWxzZSx0cnVlIi8+DQoJCTx1aWZvbnQgbmFtZT0iRk9OVF9RVUlaUE9EX1FVRVNUSU9OX0FUVEVNUFRfVkFMVUUiIHZhbHVlPSLlrovkvZMtMTgwMzAsMTAsdHJ1ZSxmYWxzZSx0cnVlIi8+DQoJCTx1aWZvbnQgbmFtZT0iRk9OVF9RVUlaUE9EX1FVRVNUSU9OX1RBRyIgdmFsdWU9IuWui+S9ky0xODAzMCwxMix0cnVlLGZhbHNlLHRydWUiLz4NCgkJPHVpZm9udCBuYW1lPSJGT05UX1FVSVpQT0RfUVVJWl9RVUVTVElPTl9DT1VOVCIgdmFsdWU9IuWui+S9ky0xODAzMCwxMCxmYWxzZSxmYWxzZSx0cnVlIi8+DQoJCTx1aWZvbnQgbmFtZT0iRk9OVF9RVUlaUE9EX1FVSVpfUVVFU1RJT05fQ09VTlRfVkFMVUUiIHZhbHVlPSLlrovkvZMtMTgwMzAsMTAsdHJ1ZSxmYWxzZSx0cnVlIi8+DQoJCTx1aWZvbnQgbmFtZT0iRk9OVF9RVUlaUE9EX1FVSVpfUVVFU1RJT05fQVRURU1QVEVEIiB2YWx1ZT0i5a6L5L2TLTE4MDMwLDEwLGZhbHNlLGZhbHNlLHRydWUiLz4NCgkJPHVpZm9udCBuYW1lPSJGT05UX1FVSVpQT0RfUVVJWl9RVUVTVElPTl9BVFRFTVBURURfVkFMVUUiIHZhbHVlPSLlrovkvZMtMTgwMzAsMTAsdHJ1ZSxmYWxzZSx0cnVlIi8+DQoJCTx1aWZvbnQgbmFtZT0iRk9OVF9RVUlaUE9EX1FVSVpfU0NPUkVfVEFHIiB2YWx1ZT0i5a6L5L2TLTE4MDMwLDEyLHRydWUsZmFsc2UsdHJ1ZSIvPg0KCQk8dWlmb250IG5hbWU9IkZPTlRfUVVJWlBPRF9RVUlaX1NDT1JFIiB2YWx1ZT0i5a6L5L2TLTE4MDMwLDEwLGZhbHNlLGZhbHNlLHRydWUiLz4NCgkJPHVpZm9udCBuYW1lPSJGT05UX1FVSVpQT0RfUVVJWl9TQ09SRV9WQUxVRSIgdmFsdWU9IuWui+S9ky0xODAzMCwxMCx0cnVlLGZhbHNlLHRydWUiLz4NCgkJPHVpZm9udCBuYW1lPSJGT05UX1FVSVpQT0RfUVVJWl9NQVhTQ09SRSIgdmFsdWU9IuWui+S9ky0xODAzMCwxMCxmYWxzZSxmYWxzZSx0cnVlIi8+DQoJCTx1aWZvbnQgbmFtZT0iRk9OVF9RVUlaUE9EX1FVSVpfTUFYU0NPUkVfVkFMVUUiIHZhbHVlPSLlrovkvZMtMTgwMzAsMTAsdHJ1ZSxmYWxzZSx0cnVlIi8+DQoJCTx1aWZvbnQgbmFtZT0iRk9OVF9RVUlaUE9EX1FVSVpfUEFTU1NDT1JFIiB2YWx1ZT0i5a6L5L2TLTE4MDMwLDEwLGZhbHNlLGZhbHNlLHRydWUiLz4NCgkJPHVpZm9udCBuYW1lPSJGT05UX1FVSVpQT0RfUVVJWl9QQVNTU0NPUkVfVkFMVUUiIHZhbHVlPSLlrovkvZMtMTgwMzAsMTAsdHJ1ZSxmYWxzZSx0cnVlIi8+DQoJCTwhLS0gdWl0ZXh0IC0tPg0KCQk8dWl0ZXh0IG5hbWU9IkNPTExBQl9GVUxMU0NSRUVOX0xPR0lOX09LX0JUTl9TVFJJTkciIHZhbHVlPSJPayIvPg0KCQk8dWl0ZXh0IG5hbWU9IkNPTExBQl9GVUxMU0NSRUVOX0xPR0lOX1dBUk5JTkciIHZhbHVlPSJMb2dpbiBXYXJuaW5nIi8+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+DQoJCTwhLS0gc3Vic3RpdHV0aW9uOiAlbiA9PSBzbGlkZSBudW1iZXIgLS0+DQoJCTx1aXRleHQgbmFtZT0iVU5OQU1FRFNMSURFVElUTEUiIHZhbHVlPSLlubvnga/niYcgJW4iLz4NCgkJPCEtLSBzdWJzdGl0dXRpb246ICVuID09IHNsaWRlIG51bWJlciAtLT4NCgkJPCEtLSBzdWJzdGl0dXRpb246ICV0ID09IHRvdGFsIHNsaWRlIGNvdW50IC0tPg0KCQk8dWl0ZXh0IG5hbWU9IlNDUlVCQkFSU1RBVFVTX1NMSURFSU5GTyIgdmFsdWU9IuW5u+eBr+eJhyAlbiAvICV0IHwgIi8+DQoJCTx1aXRleHQgbmFtZT0iU0NSVUJCQVJTVEFUVVNfU1RPUFBFRCIgdmFsdWU9IuW3suWBnOatoiIvPg0KCQk8dWl0ZXh0IG5hbWU9IlNDUlVCQkFSU1RBVFVTX1BMQVlJTkciIHZhbHVlPSLmraPlnKjmkq3mlL4iLz4NCgkJPHVpdGV4dCBuYW1lPSJTQ1JVQkJBUlNUQVRVU19OT0FVRElPIiB2YWx1ZT0i5peg6Z+z6aKRIi8+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+DQoJCTx1aXRleHQgbmFtZT0iRUxBUFNFRCIgdmFsdWU9IuWJqeS9mSAlbSDliIbpkp8gJXMg56eSIi8+DQoJCTx1aXRleHQgbmFtZT0iTk9URk9VTkQiIHZhbHVlPSLmnKrmib7liLDku7vkvZXlhoXlrrkiLz4NCgkJPHVpdGV4dCBuYW1lPSJBVFRBQ0hNRU5UUyIgdmFsdWU9IumZhOS7tiIvPg0KCQk8IS0tIHN1YnN0aXR1dGlvbjogJXAgPT0gY3VycmVudCBzcGVha2VyJ3MgdGl0bGUgLS0+DQoJCTx1aXRleHQgbmFtZT0iQklPV0lOX1RJVExFIiB2YWx1ZT0i5Liq5Lq6566A5LuLOiAlcCIvPg0KCQk8dWl0ZXh0IG5hbWU9IkJJT0JUTl9USVRMRSIgdmFsdWU9IuS4quS6uueugOS7iyIvPg0KCQk8dWl0ZXh0IG5hbWU9IkRJVklERVJCVE5fVElUTEUiIHZhbHVlPSJ8Ii8+DQoJCTx1aXRleHQgbmFtZT0iQ09OVEFDVEJUTl9USVRMRSIgdmFsdWU9IuiBlOezu+aWueW8jyIvPg0KCQk8dWl0ZXh0IG5hbWU9IlRBQl9RVUlaIiB2YWx1ZT0i5rWL6aqMIi8+DQoJCTx1aXRleHQgbmFtZT0iVEFCX09VVExJTkUiIHZhbHVlPSLlpKfnurIiLz4NCgkJPHVpdGV4dCBuYW1lPSJUQUJfVEhVTUIiIHZhbHVlPSLnvKnnlaXlm74iLz4NCgkJPHVpdGV4dCBuYW1lPSJUQUJfTk9URVMiIHZhbHVlPSLlpIfms6giLz4NCgkJPHVpdGV4dCBuYW1lPSJUQUJfU0VBUkNIIiB2YWx1ZT0i5pCc57SiIi8+DQoJCTx1aXRleHQgbmFtZT0iU0xJREVfSEVBRElORyIgdmFsdWU9IuW5u+eBr+eJh+agh+mimCIvPg0KCQk8dWl0ZXh0IG5hbWU9IkRVUkFUSU9OX0hFQURJTkciIHZhbHVlPSLmjIHnu63ml7bpl7QiLz4NCgkJPHVpdGV4dCBuYW1lPSJTRUFSQ0hfSEVBRElORyIgdmFsdWU9IuaQnOe0ouaWh+acrDoiLz4NCgkJPHVpdGV4dCBuYW1lPSJUSFVNQl9IRUFESU5HIiB2YWx1ZT0i5bm754Gv54mHIi8+DQoJCTx1aXRleHQgbmFtZT0iVEhVTUJfSU5GTyIgdmFsdWU9IuW5u+eBr+eJh+agh+mimC/mjIHnu63ml7bpl7QiLz4NCgkJPHVpdGV4dCBuYW1lPSJBVFRBQ0hOQU1FX0hFQURJTkciIHZhbHVlPSLmlofku7blkI0iLz4NCgkJPHVpdGV4dCBuYW1lPSJBVFRBQ0hTSVpFX0hFQURJTkciIHZhbHVlPSLlpKflsI8iLz4NCgkJPHVpdGV4dCBuYW1lPSJTTElERV9OT1RFUyIgdmFsdWU9IuW5u+eBr+eJh+Wkh+azqCIvPg0KCQk8IS0tcXVpeiBwb2QgYW5kIG1lc3NhZ2UgYm94IHRleHRzLS0+DQoJCTx1aXRleHQgbmFtZT0iUVVJWlBPRF9RVUlaX0FUVEVNUFQiIHZhbHVlPSLmtYvpqozlsJ3or5XmrKHmlbA6Ii8+DQoJCTx1aXRleHQgbmFtZT0iUVVJWlBPRF9RVUlaX0FUVEVNUFRfVkFMVUUiIHZhbHVlPSLnrKwgJW4g5qyh77yM5YWxICV0IOasoSIvPg0KCQk8dWl0ZXh0IG5hbWU9IlFVSVpQT0RfUVVJWl9TQ09SRSIgdmFsdWU9IuW+l+WIhjoiLz4NCgkJPHVpdGV4dCBuYW1lPSJRVUlaUE9EX1FVSVpfUEFTU1NDT1JFIiB2YWx1ZT0i5Y+K5qC85YiG5pWwOiIvPg0KCQk8dWl0ZXh0IG5hbWU9IlFVSVpQT0RfUVVJWl9NQVhTQ09SRSIgdmFsdWU9IuacgOmrmOWIhuaVsDoiLz4NCgkJPHVpdGV4dCBuYW1lPSJRVUlaUE9EX1FVRVNBVE1QVF9TVFIiIHZhbHVlPSLlsJ3or5XmrKHmlbA6IOesrCAlbiDmrKHvvIzlhbEgJXQg5qyhIi8+DQoJCTx1aXRleHQgbmFtZT0iUVVJWlBPRF9RVUVTVFlQRV9TVFIiIHZhbHVlPSLnsbvlnos6ICVzIi8+DQoJCTx1aXRleHQgbmFtZT0iUVVJWlBPRF9RVUVTVFlQRV9HUkQiIHZhbHVlPSLor4TnuqciLz4NCgkJPHVpdGV4dCBuYW1lPSJRVUlaUE9EX1FVRVNUWVBFX1NWWSIgdmFsdWU9Iuiwg+afpSIvPg0KCQk8dWl0ZXh0IG5hbWU9IlFVSVpQT0RfUVVJWkFUTVBUX0lORiIgdmFsdWU9IuaXoOmZkCIvPg0KCQk8dWl0ZXh0IG5hbWU9IlFVSVpQT0RfUVVFU0FUTVBUX0lORiIgdmFsdWU9IuaXoOmZkCIvPg0KCQk8dWl0ZXh0IG5hbWU9IldBUk5JTkdNU0dfWUVTU1RSSU5HIiB2YWx1ZT0i5pivIi8+DQoJCTx1aXRleHQgbmFtZT0iV0FSTklOR01TR19OT1NUUklORyIgdmFsdWU9IuWQpiIvPg0KCQk8dWl0ZXh0IG5hbWU9IldBUk5JTkdNU0dfVElUTEVTVFJJTkciIHZhbHVlPSLmtYvpqozlr7zoiKrorablkYoiLz4NCgkJPHVpdGV4dCBuYW1lPSJXQVJOSU5HTVNHX01TR1NUUklORyIgdmFsdWU9IuatpOa1i+mqjOS4reacieacquWwneivleS9nOetlOeahOmXrumimOOAgg0KDQrljZXlh7vigJzmmK/igJ3pgIDlh7rmraTmtYvpqozjgILljZXlh7vigJzlkKbigJ3nu6fnu63mtYvpqozjgIIiLz4NCgkJPHVpdGV4dCBuYW1lPSJJTkZPUk1BVElPTl9IMjY0X0ZMQVNIUExBWUVSIiB2YWx1ZT0i5b2T5YmN5a6J6KOF5Zyo5oKo55qE6K6h566X5py65LiK55qEIEZsYXNoIFBsYXllciDniYjmnKzkuI3mlK/mjIHor6Xop4bpopHjgILljZXlh7vop4bpopHljLrln5/kuIvovb3mnIDmlrDniYjmnKznmoQgRmxhc2ggUGxheWVy44CC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+S7tumZhOS7tiIvPg0KCQk8dWl0ZXh0IG5hbWU9IkRPQ1dSQVBfTVNHIiB2YWx1ZT0i5L+d5a2Y5Yiw5oiR55qE6K6h566X5py6Ii8+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dWl0ZXh0IG5hbWU9IkNPTExBQl9GVUxMU0NSRUVOX0xPR0lOX09LX0JUTl9TVFJJTkciIHZhbHVlPSJPayIvPg0KCQk8dWl0ZXh0IG5hbWU9IkNPTExBQl9GVUxMU0NSRUVOX0xPR0lOX1dBUk5JTkciIHZhbHVlPSJMb2dpbiBXYXJuaW5nIi8+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+DQoJCTwhLS0gc3Vic3RpdHV0aW9uOiAlbiA9PSBzbGlkZSBudW1iZXIgLS0+DQoJCTx1aXRleHQgbmFtZT0iVU5OQU1FRFNMSURFVElUTEUiIHZhbHVlPSJTbGF5dCAlbiIvPg0KCQk8IS0tIHN1YnN0aXR1dGlvbjogJW4gPT0gc2xpZGUgbnVtYmVyIC0tPg0KCQk8IS0tIHN1YnN0aXR1dGlvbjogJXQgPT0gdG90YWwgc2xpZGUgY291bnQgLS0+DQoJCTx1aXRleHQgbmFtZT0iU0NSVUJCQVJTVEFUVVNfU0xJREVJTkZPIiB2YWx1ZT0iU2xheXQgJW4gLyAldCB8ICIvPg0KCQk8dWl0ZXh0IG5hbWU9IlNDUlVCQkFSU1RBVFVTX1NUT1BQRUQiIHZhbHVlPSJEdXJkdXJ1bGR1Ii8+DQoJCTx1aXRleHQgbmFtZT0iU0NSVUJCQVJTVEFUVVNfUExBWUlORyIgdmFsdWU9Ik95bmF0xLFsxLF5b3IiLz4NCgkJPHVpdGV4dCBuYW1lPSJTQ1JVQkJBUlNUQVRVU19OT0FVRElPIiB2YWx1ZT0iU2VzIFlvayIvPg0KCQk8dWl0ZXh0IG5hbWU9IlNDUlVCQkFSU1RBVFVTX1ZJRFBMQVlJTkciIHZhbHVlPSJWaWRlbyBPeW5hdMSxbMSxeW9yIi8+DQoJCTx1aXRleHQgbmFtZT0iU0NSVUJCQVJTVEFUVVNfTE9BRElORyIgdmFsdWU9IlnDvGtsZW5peW9yIi8+DQoJCTx1aXRleHQgbmFtZT0iU0NSVUJCQVJTVEFUVVNfQlVGRkVSSU5HIiB2YWx1ZT0iQXJhYmVsbGXEn2UgQWzEsW7EsXlvciIvPg0KCQk8dWl0ZXh0IG5hbWU9IlNDUlVCQkFSU1RBVFVTX1FVRVNUSU9OIiB2YWx1ZT0iU29ydXl1IFlhbsSxdGxhIi8+DQoJCTx1aXRleHQgbmFtZT0iU0NSVUJCQVJTVEFUVVNfUkVWSUVXUVVJWiIgdmFsdWU9IlPEsW5hdiDEsG5jZWxlbml5b3IiLz4NCgkJPCEtLSBzdWJzdGl0dXRpb246ICVtID09IG1pbnV0ZXMgcmVtYWluaW5nIC0tPg0KCQk8IS0tIHN1YnN0aXR1dGlvbjogJXMgPT0gc2Vjb25kcyByZW1haW5pbmcgLS0+DQoJCTx1aXRleHQgbmFtZT0iRUxBUFNFRCIgdmFsdWU9IiVtIERha2lrYSAlcyBTYW5peWUgS2FsZMSxIi8+DQoJCTx1aXRleHQgbmFtZT0iTk9URk9VTkQiIHZhbHVlPSJIZXJoYW5naSBCaXIgxZ5leSBCdWx1bm1hZMSxIi8+DQoJCTx1aXRleHQgbmFtZT0iQVRUQUNITUVOVFMiIHZhbHVlPSJFa2xlci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sSwcnRpYmF0Ii8+DQoJCTx1aXRleHQgbmFtZT0iVEFCX1FVSVoiIHZhbHVlPSJTxLFuYXYiLz4NCgkJPHVpdGV4dCBuYW1lPSJUQUJfT1VUTElORSIgdmFsdWU9IkFuYSBIYXQiLz4NCgkJPHVpdGV4dCBuYW1lPSJUQUJfVEhVTUIiIHZhbHVlPSJSZXNpbSIvPg0KCQk8dWl0ZXh0IG5hbWU9IlRBQl9OT1RFUyIgdmFsdWU9Ik5vdGxhciIvPg0KCQk8dWl0ZXh0IG5hbWU9IlRBQl9TRUFSQ0giIHZhbHVlPSJBcmEiLz4NCgkJPHVpdGV4dCBuYW1lPSJTTElERV9IRUFESU5HIiB2YWx1ZT0iU2xheXQgQmHFn2zEscSfxLEiLz4NCgkJPHVpdGV4dCBuYW1lPSJEVVJBVElPTl9IRUFESU5HIiB2YWx1ZT0iU8O8cmUiLz4NCgkJPHVpdGV4dCBuYW1lPSJTRUFSQ0hfSEVBRElORyIgdmFsdWU9Ik1ldG5pIGFyYToiLz4NCgkJPHVpdGV4dCBuYW1lPSJUSFVNQl9IRUFESU5HIiB2YWx1ZT0iU2xheXQiLz4NCgkJPHVpdGV4dCBuYW1lPSJUSFVNQl9JTkZPIiB2YWx1ZT0iU2xheXQgQmHFn2zEscSfxLEvU8O8cmVzaSIvPg0KCQk8dWl0ZXh0IG5hbWU9IkFUVEFDSE5BTUVfSEVBRElORyIgdmFsdWU9IkRvc3lhIEFkxLEiLz4NCgkJPHVpdGV4dCBuYW1lPSJBVFRBQ0hTSVpFX0hFQURJTkciIHZhbHVlPSJCb3l1dCIvPg0KCQk8dWl0ZXh0IG5hbWU9IlNMSURFX05PVEVTIiB2YWx1ZT0iU2xheXQgTm90bGFyxLEiLz4NCgkJPCEtLXF1aXogcG9kIGFuZCBtZXNzYWdlIGJveCB0ZXh0cy0tPg0KCQk8dWl0ZXh0IG5hbWU9IlFVSVpQT0RfUVVJWl9BVFRFTVBUIiB2YWx1ZT0iU8SxbmF2IERlbmVtZXNpOiIvPg0KCQk8dWl0ZXh0IG5hbWU9IlFVSVpQT0RfUVVJWl9BVFRFTVBUX1ZBTFVFIiB2YWx1ZT0iJW4vJXQiLz4NCgkJPHVpdGV4dCBuYW1lPSJRVUlaUE9EX1FVSVpfU0NPUkUiIHZhbHVlPSJQdWFuOiIvPg0KCQk8dWl0ZXh0IG5hbWU9IlFVSVpQT0RfUVVJWl9QQVNTU0NPUkUiIHZhbHVlPSJHZcOnbWUgUHVhbsSxOiIvPg0KCQk8dWl0ZXh0IG5hbWU9IlFVSVpQT0RfUVVJWl9NQVhTQ09SRSIgdmFsdWU9Ik1ha3NpbXVtIFB1YW46Ii8+DQoJCTx1aXRleHQgbmFtZT0iUVVJWlBPRF9RVUVTQVRNUFRfU1RSIiB2YWx1ZT0iRGVuZW1lOiAlbi8ldCIvPg0KCQk8dWl0ZXh0IG5hbWU9IlFVSVpQT0RfUVVFU1RZUEVfU1RSIiB2YWx1ZT0iVMO8cjogJXMiLz4NCgkJPHVpdGV4dCBuYW1lPSJRVUlaUE9EX1FVRVNUWVBFX0dSRCIgdmFsdWU9IkJhc2FtYWtsxLEiLz4NCgkJPHVpdGV4dCBuYW1lPSJRVUlaUE9EX1FVRVNUWVBFX1NWWSIgdmFsdWU9IkFua2V0Ii8+DQoJCTx1aXRleHQgbmFtZT0iUVVJWlBPRF9RVUlaQVRNUFRfSU5GIiB2YWx1ZT0iU8SxbsSxcnPEsXoiLz4NCgkJPHVpdGV4dCBuYW1lPSJRVUlaUE9EX1FVRVNBVE1QVF9JTkYiIHZhbHVlPSJTxLFuxLFyc8SxeiIvPg0KCQk8dWl0ZXh0IG5hbWU9IldBUk5JTkdNU0dfWUVTU1RSSU5HIiB2YWx1ZT0iRXZldCIvPg0KCQk8dWl0ZXh0IG5hbWU9IldBUk5JTkdNU0dfTk9TVFJJTkciIHZhbHVlPSJIYXnEsXIiLz4NCgkJPHVpdGV4dCBuYW1lPSJXQVJOSU5HTVNHX1RJVExFU1RSSU5HIiB2YWx1ZT0iU8SxbmF2IEdlemlubWUgVXlhcsSxc8SxIi8+DQoJCTx1aXRleHQgbmFtZT0iV0FSTklOR01TR19NU0dTVFJJTkciIHZhbHVlPSJCdSBTxLFuYXZkYSBkZW5lbm1lbWnFnyBzb3J1bGFyIHZhci4NCg0KRXZldCBzZcOnZW5lxJ9pbmkgdMSxa2xhdMSxcnNhbsSxeiBTxLFuYXZkYW4gw6fEsWthY2Frc8SxbsSxei4gU8SxbmF2YSBkZXZhbSBldG1layBpw6dpbiBIYXnEsXIgc2XDp2VuZcSfaW5pIHTEsWtsYXTEsW4uIi8+DQoJCTx1aXRleHQgbmFtZT0iSU5GT1JNQVRJT05fSDI2NF9GTEFTSFBMQVlFUiIgdmFsdWU9IkJpbGdpc2F5YXLEsW7EsXphIHnDvGtsw7wgb2xhbiBnZcOnZXJsaSBGbGFzaCBQbGF5ZXIgc8O8csO8bcO8IGJ1IHZpZGVveXUgZGVzdGVrbGVtaXlvci4gRW4gc29uIEZsYXNoIFBsYXllciBzw7xyw7xtw7xuw7wgaW5kaXJtZWsgacOnaW4gdmlkZW8gYWxhbsSxbsSxIHTEsWtsYXTEsW4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thdMSxbMSxbWPEsWxhcmEga2VuYXIgw6d1YnXEn3VudSBnw7ZzdGVyIi8+DQoJCTx1aXRleHQgbmFtZT0iTVVURSIgdmFsdWU9IlNlc3NpeiIvPg0KCQk8dWl0ZXh0IG5hbWU9IkRPQ1dSQVBfVElUTEUiIHZhbHVlPSJQcmVzZW50ZXIgRG9zeWEgRWtpIi8+DQoJCTx1aXRleHQgbmFtZT0iRE9DV1JBUF9NU0ciIHZhbHVlPSJCaWxnaXNheWFyxLFtYSBLYXlkZXQiLz4NCgkJPHVpdGV4dCBuYW1lPSJET0NXUkFQX1BST01QVCIgdmFsdWU9IsSwbmRpcm1layBpw6dpbiBUxLFrbGF0xLFuIi8+DQoJPC9sYW5ndWFnZT4NCgk8bGFuZ3VhZ2UgaWQ9InJ1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HVpdGV4dCBuYW1lPSJDT0xMQUJfRlVMTFNDUkVFTl9MT0dJTl9PS19CVE5fU1RSSU5HIiB2YWx1ZT0iT2siLz4NCgkJPHVpdGV4dCBuYW1lPSJDT0xMQUJfRlVMTFNDUkVFTl9MT0dJTl9XQVJOSU5HIiB2YWx1ZT0iTG9naW4gV2FybmluZyIvPg0KCQk8dWl0ZXh0IG5hbWU9IkNPTExBQl9GVUxMU0NSRUVOX0xPR0lOX01TR1NUUklORyIgdmFsdWU9IlBsZWFzZSBsb2cgaW4gYmVmb3JlIHN3aXRjaGluZyB0byBmdWxsc2NyZWVuLg0KDQprZXlib2FyZCBpbnRlcmFjdGlvbiBub3QgYWxsb3dlZCBpbiBmdWxsc2NyZWVuIi8+DQoJCTx1aXRleHQgbmFtZT0iQ09MTEFCX0ZVTExTQ1JFRU5fSU5URVJBQ1RJT05fT0tfQlROX1NUUklORyIgdmFsdWU9Ik9rIi8+DQoJCTx1aXRleHQgbmFtZT0iQ09MTEFCX0ZVTExTQ1JFRU5fSU5URVJBQ1RJT05fV0FSTklORyIgdmFsdWU9IktleWJvYXJkIFdhcm5pbmciLz4NCgkJPHVpdGV4dCBuYW1lPSJDT0xMQUJfRlVMTFNDUkVFTl9JTlRFUkFDVElPTl9NU0dTVFJJTkciIHZhbHVlPSJLZXlib2FyZCBpbnRlcmFjdGlvbiBub3QgYWxsb3dlZCBpbiBmdWxsc2NyZWVuLg0KDQpTd2l0Y2ggYmFjayB0byBub3JtYWwgbW9kZSB0byBjb2xsYWJvcmF0ZSIvPg0KCQk8IS0tIHN1YnN0aXR1dGlvbjogJW4gPT0gc2xpZGUgbnVtYmVyIC0tPg0KCQk8dWl0ZXh0IG5hbWU9IlVOTkFNRURTTElERVRJVExFIiB2YWx1ZT0i0KHQu9Cw0LnQtCAlbiIvPg0KCQk8IS0tIHN1YnN0aXR1dGlvbjogJW4gPT0gc2xpZGUgbnVtYmVyIC0tPg0KCQk8IS0tIHN1YnN0aXR1dGlvbjogJXQgPT0gdG90YWwgc2xpZGUgY291bnQgLS0+DQoJCTx1aXRleHQgbmFtZT0iU0NSVUJCQVJTVEFUVVNfU0xJREVJTkZPIiB2YWx1ZT0i0KHQu9Cw0LnQtCAlbiAvICV0IHwgIi8+DQoJCTx1aXRleHQgbmFtZT0iU0NSVUJCQVJTVEFUVVNfU1RPUFBFRCIgdmFsdWU9ItCe0YHRgtCw0L3QvtCy0LvQtdC90L4iLz4NCgkJPHVpdGV4dCBuYW1lPSJTQ1JVQkJBUlNUQVRVU19QTEFZSU5HIiB2YWx1ZT0i0JLQvtGB0L/RgNC+0LjQt9Cy0LXQtNC10L3QuNC1Ii8+DQoJCTx1aXRleHQgbmFtZT0iU0NSVUJCQVJTVEFUVVNfTk9BVURJTyIgdmFsdWU9ItCd0LXRgiDQsNGD0LTQuNC+Ii8+DQoJCTx1aXRleHQgbmFtZT0iU0NSVUJCQVJTVEFUVVNfVklEUExBWUlORyIgdmFsdWU9ItCS0L7RgdC/0YDQvtC40LfQstC10LTQtdC90LjQtSDQstC40LTQtdC+Ii8+DQoJCTx1aXRleHQgbmFtZT0iU0NSVUJCQVJTVEFUVVNfTE9BRElORyIgdmFsdWU9ItCX0LDQs9GA0YPQt9C60LAiLz4NCgkJPHVpdGV4dCBuYW1lPSJTQ1JVQkJBUlNUQVRVU19CVUZGRVJJTkciIHZhbHVlPSLQkdGD0YTQtdGA0LjQt9Cw0YbQuNGPIi8+DQoJCTx1aXRleHQgbmFtZT0iU0NSVUJCQVJTVEFUVVNfUVVFU1RJT04iIHZhbHVlPSLQntGC0LLQtdGCINC90LAg0LLQvtC/0YDQvtGBIi8+DQoJCTx1aXRleHQgbmFtZT0iU0NSVUJCQVJTVEFUVVNfUkVWSUVXUVVJWiIgdmFsdWU9ItCe0LHQt9C+0YAg0L7Qv9GA0L7RgdCwIi8+DQoJCTwhLS0gc3Vic3RpdHV0aW9uOiAlbSA9PSBtaW51dGVzIHJlbWFpbmluZyAtLT4NCgkJPCEtLSBzdWJzdGl0dXRpb246ICVzID09IHNlY29uZHMgcmVtYWluaW5nIC0tPg0KCQk8dWl0ZXh0IG5hbWU9IkVMQVBTRUQiIHZhbHVlPSLQntGB0YLQsNC70L7RgdGMICVtINC80LjQvS4gJXMg0YEiLz4NCgkJPHVpdGV4dCBuYW1lPSJOT1RGT1VORCIgdmFsdWU9ItCd0LjRh9C10LPQviDQvdC1INC90LDQudC00LXQvdC+Ii8+DQoJCTx1aXRleHQgbmFtZT0iQVRUQUNITUVOVFMiIHZhbHVlPSLQktC70L7QttC10L3QuNGPIi8+DQoJCTwhLS0gc3Vic3RpdHV0aW9uOiAlcCA9PSBjdXJyZW50IHNwZWFrZXIncyB0aXRsZSAtLT4NCgkJPHVpdGV4dCBuYW1lPSJCSU9XSU5fVElUTEUiIHZhbHVlPSLQkdC40L7Qs9GA0LDRhNC40Y86ICVwIi8+DQoJCTx1aXRleHQgbmFtZT0iQklPQlROX1RJVExFIiB2YWx1ZT0i0JHQuNC+0LPRgNCw0YTQuNGPIi8+DQoJCTx1aXRleHQgbmFtZT0iRElWSURFUkJUTl9USVRMRSIgdmFsdWU9InwiLz4NCgkJPHVpdGV4dCBuYW1lPSJDT05UQUNUQlROX1RJVExFIiB2YWx1ZT0i0JrQvtC90YLQsNC60YIiLz4NCgkJPHVpdGV4dCBuYW1lPSJUQUJfUVVJWiIgdmFsdWU9ItCe0L/RgNC+0YEiLz4NCgkJPHVpdGV4dCBuYW1lPSJUQUJfT1VUTElORSIgdmFsdWU9ItCh0YXQtdC80LAiLz4NCgkJPHVpdGV4dCBuYW1lPSJUQUJfVEhVTUIiIHZhbHVlPSLQkdC10LPRg9C90L7QuiIvPg0KCQk8dWl0ZXh0IG5hbWU9IlRBQl9OT1RFUyIgdmFsdWU9ItCX0LDQvNC10YLQutC4Ii8+DQoJCTx1aXRleHQgbmFtZT0iVEFCX1NFQVJDSCIgdmFsdWU9ItCf0L7QuNGB0LoiLz4NCgkJPHVpdGV4dCBuYW1lPSJTTElERV9IRUFESU5HIiB2YWx1ZT0i0JfQsNCz0L7Qu9C+0LLQvtC6INGB0LvQsNC50LTQsCIvPg0KCQk8dWl0ZXh0IG5hbWU9IkRVUkFUSU9OX0hFQURJTkciIHZhbHVlPSLQlNC70LjRgi3RgdGC0YwiLz4NCgkJPHVpdGV4dCBuYW1lPSJTRUFSQ0hfSEVBRElORyIgdmFsdWU9ItCf0L7QuNGB0Log0YLQtdC60YHRgtCwOiIvPg0KCQk8dWl0ZXh0IG5hbWU9IlRIVU1CX0hFQURJTkciIHZhbHVlPSLQodC70LDQudC0Ii8+DQoJCTx1aXRleHQgbmFtZT0iVEhVTUJfSU5GTyIgdmFsdWU9ItCd0LDQt9Cy0LDQvdC40LUv0LTQu9C40YIt0L3QvtGB0YLRjCIvPg0KCQk8dWl0ZXh0IG5hbWU9IkFUVEFDSE5BTUVfSEVBRElORyIgdmFsdWU9ItCY0LzRjyDRhNCw0LnQu9CwIi8+DQoJCTx1aXRleHQgbmFtZT0iQVRUQUNIU0laRV9IRUFESU5HIiB2YWx1ZT0i0KDQsNC30LzQtdGAIi8+DQoJCTx1aXRleHQgbmFtZT0iU0xJREVfTk9URVMiIHZhbHVlPSLQl9Cw0LzQtdGC0LrQuCDQuiDRgdC70LDQudC00YMiLz4NCgkJPCEtLXF1aXogcG9kIGFuZCBtZXNzYWdlIGJveCB0ZXh0cy0tPg0KCQk8dWl0ZXh0IG5hbWU9IlFVSVpQT0RfUVVJWl9BVFRFTVBUIiB2YWx1ZT0i0J/QvtC/0YvRgtC60LAg0L/RgNC+0LnRgtC4INC+0L/RgNC+0YE6Ii8+DQoJCTx1aXRleHQgbmFtZT0iUVVJWlBPRF9RVUlaX0FUVEVNUFRfVkFMVUUiIHZhbHVlPSIlbiDQuNC3ICV0Ii8+DQoJCTx1aXRleHQgbmFtZT0iUVVJWlBPRF9RVUlaX1NDT1JFIiB2YWx1ZT0i0J3QsNCx0YDQsNC90L4g0LHQsNC70LvQvtCyOiIvPg0KCQk8dWl0ZXh0IG5hbWU9IlFVSVpQT0RfUVVJWl9QQVNTU0NPUkUiIHZhbHVlPSLQn9GA0L7RhdC+0LTQvdC+0Lkg0YDQtdC30YPQu9GM0YLQsNGCOiIvPg0KCQk8dWl0ZXh0IG5hbWU9IlFVSVpQT0RfUVVJWl9NQVhTQ09SRSIgdmFsdWU9ItCc0LDQutGB0LjQvNCw0LvRjNC90YvQuSDRgNC10LfRg9C70YzRgtCw0YI6Ii8+DQoJCTx1aXRleHQgbmFtZT0iUVVJWlBPRF9RVUVTQVRNUFRfU1RSIiB2YWx1ZT0i0J/QvtC/0YvRgtC60LA6ICVuINC40LcgJXQiLz4NCgkJPHVpdGV4dCBuYW1lPSJRVUlaUE9EX1FVRVNUWVBFX1NUUiIgdmFsdWU9ItCi0LjQvzogJXMiLz4NCgkJPHVpdGV4dCBuYW1lPSJRVUlaUE9EX1FVRVNUWVBFX0dSRCIgdmFsdWU9ItChINC+0YbQtdC90LrQvtC5Ii8+DQoJCTx1aXRleHQgbmFtZT0iUVVJWlBPRF9RVUVTVFlQRV9TVlkiIHZhbHVlPSLQntCx0LfQvtGAIi8+DQoJCTx1aXRleHQgbmFtZT0iUVVJWlBPRF9RVUlaQVRNUFRfSU5GIiB2YWx1ZT0i0JHQvtC70YzRiNC+0LUg0YfQuNGB0LvQviIvPg0KCQk8dWl0ZXh0IG5hbWU9IlFVSVpQT0RfUVVFU0FUTVBUX0lORiIgdmFsdWU9ItCR0L7Qu9GM0YjQvtC1INGH0LjRgdC70L4iLz4NCgkJPHVpdGV4dCBuYW1lPSJXQVJOSU5HTVNHX1lFU1NUUklORyIgdmFsdWU9ItCU0LAiLz4NCgkJPHVpdGV4dCBuYW1lPSJXQVJOSU5HTVNHX05PU1RSSU5HIiB2YWx1ZT0i0J3QtdGCIi8+DQoJCTx1aXRleHQgbmFtZT0iV0FSTklOR01TR19USVRMRVNUUklORyIgdmFsdWU9ItCf0YDQtdC00YPQv9GA0LXQttC00LXQvdC40LUg0L4g0L3QsNCy0LjQs9Cw0YbQuNC4INCyINC+0L/RgNC+0YHQtSIvPg0KCQk8dWl0ZXh0IG5hbWU9IldBUk5JTkdNU0dfTVNHU1RSSU5HIiB2YWx1ZT0i0JIg0L7Qv9GA0L7RgdC1INC+0YHRgtCw0LvQuNGB0Ywg0L3QtdC+0YLQstC10YfQtdC90L3Ri9C1INCy0L7Qv9GA0L7RgdGLLtCd0LDQttCw0YLQuNC1INC60L3QvtC/0LrQuCAmcXVvdDvQlNCwJnF1b3Q7INC/0YDQuNCy0LXQtNC10YIg0Log0LfQsNC60YDRi9GC0LjRjiDQvtC/0YDQvtGB0LAuINCd0LDQttCw0YLQuNC1INC60L3QvtC/0LrQuCAmcXVvdDvQndC10YImcXVvdDsg0L/RgNC+0LTQvtC70LbQuNGCINC+0L/RgNC+0YEuIi8+DQoJCTx1aXRleHQgbmFtZT0iSU5GT1JNQVRJT05fSDI2NF9GTEFTSFBMQVlFUiIgdmFsdWU9ItCi0LXQutGD0YnQsNGPINCy0LXRgNGB0LjRjyDQv9GA0L7QuNCz0YDRi9Cy0LDRgtC10LvRjyBGbGFzaCBQbGF5ZXIsINGD0YHRgtCw0L3QvtCy0LvQtdC90L3QsNGPINC90LAg0Y3RgtC+0Lwg0LrQvtC80L/RjNGO0YLQtdGA0LUsINC90LUg0L/QvtC00LTQtdGA0LbQuNCy0LDQtdGCINGN0YLQviDQstC40LTQtdC+LiDQqdC10LvQutC90LjRgtC1INCyINC+0LHQu9Cw0YHRgtC4INCy0LjQtNC10L4sINGH0YLQvtCx0Ysg0LfQsNCz0YDRg9C30LjRgtGMINC/0L7RgdC70LXQtNC90Y7RjiDQstC10YDRgdC40Y4g0L/RgNC+0LjQs9GA0YvQstCw0YLQtdC70Y8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LQn9C+0LrQsNC30YvQstCw0YLRjCDQstGA0LXQt9C60YMg0YPRh9Cw0YHRgtC90LjQutCw0LwiLz4NCgkJPHVpdGV4dCBuYW1lPSJNVVRFIiB2YWx1ZT0i0J7RgtC60LvRjtGH0LjRgtGMINC30LLRg9C6Ii8+DQoJCTx1aXRleHQgbmFtZT0iRE9DV1JBUF9USVRMRSIgdmFsdWU9ItCS0LvQvtC20LXQvdC40LUg0LIg0YTQsNC50LsgQWRvYmUgUHJlc2VudGVyIi8+DQoJCTx1aXRleHQgbmFtZT0iRE9DV1JBUF9NU0ciIHZhbHVlPSLQodC+0YXRgNCw0L3QuNGC0Ywg0LIg0L/QsNC/0LrRgyAmcXVvdDvQnNC+0Lkg0LrQvtC80L/RjNGO0YLQtdGAJnF1b3Q7Ii8+DQoJCTx1aXRleHQgbmFtZT0iRE9DV1JBUF9QUk9NUFQiIHZhbHVlPSLQqdC10LvQutC90YPRgtGMINC00LvRjyDQt9Cw0LPRgNGD0LfQutC4Ii8+DQoJPC9sYW5ndWFnZT4NCjwvY29uZmlndXJhdGlvbj4NCiAg"/>
  <p:tag name="MMPROD_UIDATA" val="&lt;database version=&quot;9.0&quot;&gt;&lt;object type=&quot;1&quot; unique_id=&quot;10001&quot;&gt;&lt;property id=&quot;20141&quot; value=&quot;DWMOOCIntroNotes&quot;/&gt;&lt;property id=&quot;20148&quot; value=&quot;5&quot;/&gt;&lt;property id=&quot;20224&quot; value=&quot;C:\Users\mmannino\Documents\My Adobe Presentations\DWMOOCIntroNotes&quot;/&gt;&lt;property id=&quot;20250&quot; value=&quot;0&quot;/&gt;&lt;property id=&quot;20251&quot; value=&quot;0&quot;/&gt;&lt;property id=&quot;20259&quot; value=&quot;0&quot;/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2 Requirements for Data Warehouse Design&amp;quot;&quot;/&gt;&lt;property id=&quot;20303&quot; value=&quot;Michael Mannino&quot;/&gt;&lt;property id=&quot;20307&quot; value=&quot;256&quot;/&gt;&lt;property id=&quot;20309&quot; value=&quot;0&quot;/&gt;&lt;/object&gt;&lt;object type=&quot;3&quot; unique_id=&quot;27441&quot;&gt;&lt;property id=&quot;20148&quot; value=&quot;5&quot;/&gt;&lt;property id=&quot;20300&quot; value=&quot;Slide 2 - &amp;quot;Roadmap&amp;quot;&quot;/&gt;&lt;property id=&quot;20307&quot; value=&quot;413&quot;/&gt;&lt;/object&gt;&lt;object type=&quot;3&quot; unique_id=&quot;27490&quot;&gt;&lt;property id=&quot;20148&quot; value=&quot;5&quot;/&gt;&lt;property id=&quot;20300&quot; value=&quot;Slide 3 - &amp;quot;Cloud Architecture&amp;quot;&quot;/&gt;&lt;property id=&quot;20307&quot; value=&quot;414&quot;/&gt;&lt;/object&gt;&lt;object type=&quot;3&quot; unique_id=&quot;27530&quot;&gt;&lt;property id=&quot;20148&quot; value=&quot;5&quot;/&gt;&lt;property id=&quot;20300&quot; value=&quot;Slide 4 - &amp;quot;Business Reporting Needs&amp;quot;&quot;/&gt;&lt;property id=&quot;20307&quot; value=&quot;415&quot;/&gt;&lt;/object&gt;&lt;/object&gt;&lt;object type=&quot;10&quot; unique_id=&quot;16028&quot;&gt;&lt;object type=&quot;11&quot; unique_id=&quot;16029&quot;&gt;&lt;/object&gt;&lt;/object&gt;&lt;object type=&quot;4&quot; unique_id=&quot;1603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" id="{20BC3B3A-C599-4241-8902-56D8BCB939EC}" vid="{C1E08C39-E38A-47A3-B45D-7E736F48A9A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BS-MOOC-IS_ppt_template</Template>
  <TotalTime>13924</TotalTime>
  <Words>174</Words>
  <Application>Microsoft Office PowerPoint</Application>
  <PresentationFormat>On-screen Show (4:3)</PresentationFormat>
  <Paragraphs>52</Paragraphs>
  <Slides>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ＭＳ Ｐゴシック</vt:lpstr>
      <vt:lpstr>Arai</vt:lpstr>
      <vt:lpstr>Arial</vt:lpstr>
      <vt:lpstr>Calibri</vt:lpstr>
      <vt:lpstr>Times New Roman</vt:lpstr>
      <vt:lpstr>Blank Presentation</vt:lpstr>
      <vt:lpstr>Photo Editor Photo</vt:lpstr>
      <vt:lpstr>Module 2 Requirements for Data Warehouse Design</vt:lpstr>
      <vt:lpstr>Roadmap</vt:lpstr>
      <vt:lpstr>Cloud Architecture</vt:lpstr>
      <vt:lpstr>Business Reporting Needs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1, Part 1</dc:title>
  <dc:subject>Data Warehouse Background and Architectures</dc:subject>
  <dc:creator>Michael Mannino</dc:creator>
  <dc:description>Data Warehouse Concepts, Design, Manipulation, and Administration</dc:description>
  <cp:lastModifiedBy>Mannino, Michael</cp:lastModifiedBy>
  <cp:revision>2444</cp:revision>
  <cp:lastPrinted>1601-01-01T00:00:00Z</cp:lastPrinted>
  <dcterms:created xsi:type="dcterms:W3CDTF">2000-07-15T18:34:14Z</dcterms:created>
  <dcterms:modified xsi:type="dcterms:W3CDTF">2016-02-19T02:57:14Z</dcterms:modified>
</cp:coreProperties>
</file>