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6"/>
  </p:notesMasterIdLst>
  <p:handoutMasterIdLst>
    <p:handoutMasterId r:id="rId7"/>
  </p:handoutMasterIdLst>
  <p:sldIdLst>
    <p:sldId id="256" r:id="rId2"/>
    <p:sldId id="415" r:id="rId3"/>
    <p:sldId id="416" r:id="rId4"/>
    <p:sldId id="417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009" autoAdjust="0"/>
  </p:normalViewPr>
  <p:slideViewPr>
    <p:cSldViewPr snapToGrid="0">
      <p:cViewPr varScale="1">
        <p:scale>
          <a:sx n="79" d="100"/>
          <a:sy n="79" d="100"/>
        </p:scale>
        <p:origin x="10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3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1EA92-91DA-4422-82E6-0E64F3BCCC70}" type="doc">
      <dgm:prSet loTypeId="urn:diagrams.loki3.com/BracketList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673E158-A000-4619-B3B2-E06823B63849}">
      <dgm:prSet phldrT="[Text]"/>
      <dgm:spPr/>
      <dgm:t>
        <a:bodyPr/>
        <a:lstStyle/>
        <a:p>
          <a:r>
            <a:rPr lang="en-US" dirty="0" smtClean="0"/>
            <a:t>Source systems</a:t>
          </a:r>
          <a:endParaRPr lang="en-US" dirty="0"/>
        </a:p>
      </dgm:t>
    </dgm:pt>
    <dgm:pt modelId="{7A2C6E81-DBDA-4CA0-B554-4285551C0D51}" type="parTrans" cxnId="{5134B2C9-EF28-4DB0-A268-5037C00AF8D2}">
      <dgm:prSet/>
      <dgm:spPr/>
      <dgm:t>
        <a:bodyPr/>
        <a:lstStyle/>
        <a:p>
          <a:endParaRPr lang="en-US"/>
        </a:p>
      </dgm:t>
    </dgm:pt>
    <dgm:pt modelId="{1227A7B6-3BF9-4C72-8402-439892999577}" type="sibTrans" cxnId="{5134B2C9-EF28-4DB0-A268-5037C00AF8D2}">
      <dgm:prSet/>
      <dgm:spPr/>
      <dgm:t>
        <a:bodyPr/>
        <a:lstStyle/>
        <a:p>
          <a:endParaRPr lang="en-US"/>
        </a:p>
      </dgm:t>
    </dgm:pt>
    <dgm:pt modelId="{616820B8-E1BD-4EAC-9D90-1A249B7C531E}">
      <dgm:prSet phldrT="[Text]"/>
      <dgm:spPr/>
      <dgm:t>
        <a:bodyPr/>
        <a:lstStyle/>
        <a:p>
          <a:r>
            <a:rPr lang="en-US" dirty="0" smtClean="0"/>
            <a:t>3 financial systems (Hyperion) for consolidations</a:t>
          </a:r>
          <a:endParaRPr lang="en-US" dirty="0"/>
        </a:p>
      </dgm:t>
    </dgm:pt>
    <dgm:pt modelId="{13BA8C35-7B7A-4FE9-846C-178E9C108CE8}" type="parTrans" cxnId="{9F8A556A-D051-4242-BE97-EFB0B5460B90}">
      <dgm:prSet/>
      <dgm:spPr/>
      <dgm:t>
        <a:bodyPr/>
        <a:lstStyle/>
        <a:p>
          <a:endParaRPr lang="en-US"/>
        </a:p>
      </dgm:t>
    </dgm:pt>
    <dgm:pt modelId="{9CF02416-EA56-4864-B4E6-D4B2594A6E4F}" type="sibTrans" cxnId="{9F8A556A-D051-4242-BE97-EFB0B5460B90}">
      <dgm:prSet/>
      <dgm:spPr/>
      <dgm:t>
        <a:bodyPr/>
        <a:lstStyle/>
        <a:p>
          <a:endParaRPr lang="en-US"/>
        </a:p>
      </dgm:t>
    </dgm:pt>
    <dgm:pt modelId="{3EA2E7F4-3E26-4CEA-A1A1-DA4BE6BB17BF}">
      <dgm:prSet phldrT="[Text]"/>
      <dgm:spPr/>
      <dgm:t>
        <a:bodyPr/>
        <a:lstStyle/>
        <a:p>
          <a:r>
            <a:rPr lang="en-US" dirty="0" smtClean="0"/>
            <a:t>Processing loads</a:t>
          </a:r>
          <a:endParaRPr lang="en-US" dirty="0"/>
        </a:p>
      </dgm:t>
    </dgm:pt>
    <dgm:pt modelId="{9D2B8467-34DD-4F1D-8D46-43C768B9366A}" type="parTrans" cxnId="{237B941E-7B83-4769-9B56-CC5D71423A1B}">
      <dgm:prSet/>
      <dgm:spPr/>
      <dgm:t>
        <a:bodyPr/>
        <a:lstStyle/>
        <a:p>
          <a:endParaRPr lang="en-US"/>
        </a:p>
      </dgm:t>
    </dgm:pt>
    <dgm:pt modelId="{701C310C-58E8-47E4-A9B3-AA692C9D8CE6}" type="sibTrans" cxnId="{237B941E-7B83-4769-9B56-CC5D71423A1B}">
      <dgm:prSet/>
      <dgm:spPr/>
      <dgm:t>
        <a:bodyPr/>
        <a:lstStyle/>
        <a:p>
          <a:endParaRPr lang="en-US"/>
        </a:p>
      </dgm:t>
    </dgm:pt>
    <dgm:pt modelId="{C4B0CAB3-0BE2-4F4B-8100-AE27E0D8AD86}">
      <dgm:prSet phldrT="[Text]"/>
      <dgm:spPr/>
      <dgm:t>
        <a:bodyPr/>
        <a:lstStyle/>
        <a:p>
          <a:r>
            <a:rPr lang="en-US" dirty="0" smtClean="0"/>
            <a:t>Intra day refresh (every 4 hours): 0.5 hours</a:t>
          </a:r>
          <a:endParaRPr lang="en-US" dirty="0"/>
        </a:p>
      </dgm:t>
    </dgm:pt>
    <dgm:pt modelId="{A2A01492-3734-4716-82C3-46D4F5C45A93}" type="parTrans" cxnId="{D2C509EA-C138-4638-B7A6-2129CB875DA4}">
      <dgm:prSet/>
      <dgm:spPr/>
      <dgm:t>
        <a:bodyPr/>
        <a:lstStyle/>
        <a:p>
          <a:endParaRPr lang="en-US"/>
        </a:p>
      </dgm:t>
    </dgm:pt>
    <dgm:pt modelId="{035A7B0D-9B66-43F5-888D-F12EB17EDFC6}" type="sibTrans" cxnId="{D2C509EA-C138-4638-B7A6-2129CB875DA4}">
      <dgm:prSet/>
      <dgm:spPr/>
      <dgm:t>
        <a:bodyPr/>
        <a:lstStyle/>
        <a:p>
          <a:endParaRPr lang="en-US"/>
        </a:p>
      </dgm:t>
    </dgm:pt>
    <dgm:pt modelId="{1CFCC4EC-F803-42A7-A586-F8EED9F2BD69}">
      <dgm:prSet phldrT="[Text]"/>
      <dgm:spPr/>
      <dgm:t>
        <a:bodyPr/>
        <a:lstStyle/>
        <a:p>
          <a:r>
            <a:rPr lang="en-US" dirty="0" smtClean="0"/>
            <a:t>3 production systems for daily operations</a:t>
          </a:r>
          <a:endParaRPr lang="en-US" dirty="0"/>
        </a:p>
      </dgm:t>
    </dgm:pt>
    <dgm:pt modelId="{A7C1F352-8B4C-4159-A734-6050BD4DF858}" type="parTrans" cxnId="{443BBDC8-60C1-4937-A029-388A535FB827}">
      <dgm:prSet/>
      <dgm:spPr/>
      <dgm:t>
        <a:bodyPr/>
        <a:lstStyle/>
        <a:p>
          <a:endParaRPr lang="en-US"/>
        </a:p>
      </dgm:t>
    </dgm:pt>
    <dgm:pt modelId="{20DEAD42-8EAC-4EAF-9FE5-9EC4DB1690E7}" type="sibTrans" cxnId="{443BBDC8-60C1-4937-A029-388A535FB827}">
      <dgm:prSet/>
      <dgm:spPr/>
      <dgm:t>
        <a:bodyPr/>
        <a:lstStyle/>
        <a:p>
          <a:endParaRPr lang="en-US"/>
        </a:p>
      </dgm:t>
    </dgm:pt>
    <dgm:pt modelId="{FA9455CF-9EE2-4554-9164-AD3B9B28B35E}">
      <dgm:prSet phldrT="[Text]"/>
      <dgm:spPr/>
      <dgm:t>
        <a:bodyPr/>
        <a:lstStyle/>
        <a:p>
          <a:r>
            <a:rPr lang="en-US" dirty="0" smtClean="0"/>
            <a:t>Nightly refresh: 1.5 to 2.5 hours</a:t>
          </a:r>
          <a:endParaRPr lang="en-US" dirty="0"/>
        </a:p>
      </dgm:t>
    </dgm:pt>
    <dgm:pt modelId="{B36E5EC2-3018-4F98-B854-ADEDA2FE75FA}" type="parTrans" cxnId="{35696FBC-D71B-4B67-B8C2-C0ECEFD319D6}">
      <dgm:prSet/>
      <dgm:spPr/>
      <dgm:t>
        <a:bodyPr/>
        <a:lstStyle/>
        <a:p>
          <a:endParaRPr lang="en-US"/>
        </a:p>
      </dgm:t>
    </dgm:pt>
    <dgm:pt modelId="{258AF971-9476-4B44-A83E-10BAFA2B12F7}" type="sibTrans" cxnId="{35696FBC-D71B-4B67-B8C2-C0ECEFD319D6}">
      <dgm:prSet/>
      <dgm:spPr/>
      <dgm:t>
        <a:bodyPr/>
        <a:lstStyle/>
        <a:p>
          <a:endParaRPr lang="en-US"/>
        </a:p>
      </dgm:t>
    </dgm:pt>
    <dgm:pt modelId="{EA59DFA0-FAE5-4352-B765-9A64C331786C}">
      <dgm:prSet phldrT="[Text]"/>
      <dgm:spPr/>
      <dgm:t>
        <a:bodyPr/>
        <a:lstStyle/>
        <a:p>
          <a:r>
            <a:rPr lang="en-US" dirty="0" smtClean="0"/>
            <a:t>Monthly refresh: 3 hours</a:t>
          </a:r>
          <a:endParaRPr lang="en-US" dirty="0"/>
        </a:p>
      </dgm:t>
    </dgm:pt>
    <dgm:pt modelId="{53F3CFA6-11E2-42ED-A197-1B092F9F9914}" type="parTrans" cxnId="{9708A264-FB45-4AC9-8747-D892496B3DA6}">
      <dgm:prSet/>
      <dgm:spPr/>
      <dgm:t>
        <a:bodyPr/>
        <a:lstStyle/>
        <a:p>
          <a:endParaRPr lang="en-US"/>
        </a:p>
      </dgm:t>
    </dgm:pt>
    <dgm:pt modelId="{1B88ABC7-3278-4A4A-9951-67945AF49713}" type="sibTrans" cxnId="{9708A264-FB45-4AC9-8747-D892496B3DA6}">
      <dgm:prSet/>
      <dgm:spPr/>
      <dgm:t>
        <a:bodyPr/>
        <a:lstStyle/>
        <a:p>
          <a:endParaRPr lang="en-US"/>
        </a:p>
      </dgm:t>
    </dgm:pt>
    <dgm:pt modelId="{4A7CA10D-FE1D-4FCE-A9CE-F4FF08DCE1E3}">
      <dgm:prSet phldrT="[Text]"/>
      <dgm:spPr/>
      <dgm:t>
        <a:bodyPr/>
        <a:lstStyle/>
        <a:p>
          <a:r>
            <a:rPr lang="en-US" dirty="0" smtClean="0"/>
            <a:t>1 to 3 GB per day</a:t>
          </a:r>
          <a:endParaRPr lang="en-US" dirty="0"/>
        </a:p>
      </dgm:t>
    </dgm:pt>
    <dgm:pt modelId="{16992032-3AAD-4EAD-A78C-99EEF089932B}" type="parTrans" cxnId="{4F04F4B6-9906-4BA2-B499-DB506454CC68}">
      <dgm:prSet/>
      <dgm:spPr/>
      <dgm:t>
        <a:bodyPr/>
        <a:lstStyle/>
        <a:p>
          <a:endParaRPr lang="en-US"/>
        </a:p>
      </dgm:t>
    </dgm:pt>
    <dgm:pt modelId="{5C35E8AC-C775-419A-BA91-DC1DBCCFA912}" type="sibTrans" cxnId="{4F04F4B6-9906-4BA2-B499-DB506454CC68}">
      <dgm:prSet/>
      <dgm:spPr/>
      <dgm:t>
        <a:bodyPr/>
        <a:lstStyle/>
        <a:p>
          <a:endParaRPr lang="en-US"/>
        </a:p>
      </dgm:t>
    </dgm:pt>
    <dgm:pt modelId="{85D3E635-5F82-4748-8961-119C17395C2E}" type="pres">
      <dgm:prSet presAssocID="{F771EA92-91DA-4422-82E6-0E64F3BCCC70}" presName="Name0" presStyleCnt="0">
        <dgm:presLayoutVars>
          <dgm:dir/>
          <dgm:animLvl val="lvl"/>
          <dgm:resizeHandles val="exact"/>
        </dgm:presLayoutVars>
      </dgm:prSet>
      <dgm:spPr/>
    </dgm:pt>
    <dgm:pt modelId="{36005F52-A578-4F11-8DE0-B28291335710}" type="pres">
      <dgm:prSet presAssocID="{F673E158-A000-4619-B3B2-E06823B63849}" presName="linNode" presStyleCnt="0"/>
      <dgm:spPr/>
    </dgm:pt>
    <dgm:pt modelId="{426B80A2-E193-40EC-8655-36050CE4140B}" type="pres">
      <dgm:prSet presAssocID="{F673E158-A000-4619-B3B2-E06823B63849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5C86A-CF5C-468E-9D5A-FDFD54852178}" type="pres">
      <dgm:prSet presAssocID="{F673E158-A000-4619-B3B2-E06823B63849}" presName="bracket" presStyleLbl="parChTrans1D1" presStyleIdx="0" presStyleCnt="2"/>
      <dgm:spPr/>
    </dgm:pt>
    <dgm:pt modelId="{DA063B54-34D1-4308-9356-B5C791541B24}" type="pres">
      <dgm:prSet presAssocID="{F673E158-A000-4619-B3B2-E06823B63849}" presName="spH" presStyleCnt="0"/>
      <dgm:spPr/>
    </dgm:pt>
    <dgm:pt modelId="{CFDE8B20-012E-4AB0-9CEF-F2F37844F1DC}" type="pres">
      <dgm:prSet presAssocID="{F673E158-A000-4619-B3B2-E06823B63849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28480A-567E-48D8-AD5B-0C2CA91E3F25}" type="pres">
      <dgm:prSet presAssocID="{1227A7B6-3BF9-4C72-8402-439892999577}" presName="spV" presStyleCnt="0"/>
      <dgm:spPr/>
    </dgm:pt>
    <dgm:pt modelId="{A5960037-DA2E-450D-9620-B3AB37507577}" type="pres">
      <dgm:prSet presAssocID="{3EA2E7F4-3E26-4CEA-A1A1-DA4BE6BB17BF}" presName="linNode" presStyleCnt="0"/>
      <dgm:spPr/>
    </dgm:pt>
    <dgm:pt modelId="{E0B08D74-EA26-442D-A841-DD521B3FF741}" type="pres">
      <dgm:prSet presAssocID="{3EA2E7F4-3E26-4CEA-A1A1-DA4BE6BB17BF}" presName="parTx" presStyleLbl="revTx" presStyleIdx="1" presStyleCnt="2">
        <dgm:presLayoutVars>
          <dgm:chMax val="1"/>
          <dgm:bulletEnabled val="1"/>
        </dgm:presLayoutVars>
      </dgm:prSet>
      <dgm:spPr/>
    </dgm:pt>
    <dgm:pt modelId="{B5508A51-7657-48F2-99BD-C2AFF2DE9DFE}" type="pres">
      <dgm:prSet presAssocID="{3EA2E7F4-3E26-4CEA-A1A1-DA4BE6BB17BF}" presName="bracket" presStyleLbl="parChTrans1D1" presStyleIdx="1" presStyleCnt="2"/>
      <dgm:spPr/>
    </dgm:pt>
    <dgm:pt modelId="{EFFB87A7-C032-4911-BEAA-803E7D51EF6E}" type="pres">
      <dgm:prSet presAssocID="{3EA2E7F4-3E26-4CEA-A1A1-DA4BE6BB17BF}" presName="spH" presStyleCnt="0"/>
      <dgm:spPr/>
    </dgm:pt>
    <dgm:pt modelId="{49C02461-9431-4A26-B36B-1A0CF45C8107}" type="pres">
      <dgm:prSet presAssocID="{3EA2E7F4-3E26-4CEA-A1A1-DA4BE6BB17B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696FBC-D71B-4B67-B8C2-C0ECEFD319D6}" srcId="{3EA2E7F4-3E26-4CEA-A1A1-DA4BE6BB17BF}" destId="{FA9455CF-9EE2-4554-9164-AD3B9B28B35E}" srcOrd="1" destOrd="0" parTransId="{B36E5EC2-3018-4F98-B854-ADEDA2FE75FA}" sibTransId="{258AF971-9476-4B44-A83E-10BAFA2B12F7}"/>
    <dgm:cxn modelId="{5134B2C9-EF28-4DB0-A268-5037C00AF8D2}" srcId="{F771EA92-91DA-4422-82E6-0E64F3BCCC70}" destId="{F673E158-A000-4619-B3B2-E06823B63849}" srcOrd="0" destOrd="0" parTransId="{7A2C6E81-DBDA-4CA0-B554-4285551C0D51}" sibTransId="{1227A7B6-3BF9-4C72-8402-439892999577}"/>
    <dgm:cxn modelId="{D2C509EA-C138-4638-B7A6-2129CB875DA4}" srcId="{3EA2E7F4-3E26-4CEA-A1A1-DA4BE6BB17BF}" destId="{C4B0CAB3-0BE2-4F4B-8100-AE27E0D8AD86}" srcOrd="0" destOrd="0" parTransId="{A2A01492-3734-4716-82C3-46D4F5C45A93}" sibTransId="{035A7B0D-9B66-43F5-888D-F12EB17EDFC6}"/>
    <dgm:cxn modelId="{F5EBF6EA-EEE4-4367-B2E2-C2CB9227802E}" type="presOf" srcId="{1CFCC4EC-F803-42A7-A586-F8EED9F2BD69}" destId="{CFDE8B20-012E-4AB0-9CEF-F2F37844F1DC}" srcOrd="0" destOrd="1" presId="urn:diagrams.loki3.com/BracketList"/>
    <dgm:cxn modelId="{3FDC913C-F3D8-4869-A7D6-E6A754412CF5}" type="presOf" srcId="{F673E158-A000-4619-B3B2-E06823B63849}" destId="{426B80A2-E193-40EC-8655-36050CE4140B}" srcOrd="0" destOrd="0" presId="urn:diagrams.loki3.com/BracketList"/>
    <dgm:cxn modelId="{F0F188AB-B5D9-4BA9-8795-8E44ED7A2B86}" type="presOf" srcId="{C4B0CAB3-0BE2-4F4B-8100-AE27E0D8AD86}" destId="{49C02461-9431-4A26-B36B-1A0CF45C8107}" srcOrd="0" destOrd="0" presId="urn:diagrams.loki3.com/BracketList"/>
    <dgm:cxn modelId="{9708A264-FB45-4AC9-8747-D892496B3DA6}" srcId="{3EA2E7F4-3E26-4CEA-A1A1-DA4BE6BB17BF}" destId="{EA59DFA0-FAE5-4352-B765-9A64C331786C}" srcOrd="2" destOrd="0" parTransId="{53F3CFA6-11E2-42ED-A197-1B092F9F9914}" sibTransId="{1B88ABC7-3278-4A4A-9951-67945AF49713}"/>
    <dgm:cxn modelId="{FF85F4FF-E604-4937-9D2E-9F677F4BD42E}" type="presOf" srcId="{3EA2E7F4-3E26-4CEA-A1A1-DA4BE6BB17BF}" destId="{E0B08D74-EA26-442D-A841-DD521B3FF741}" srcOrd="0" destOrd="0" presId="urn:diagrams.loki3.com/BracketList"/>
    <dgm:cxn modelId="{4F04F4B6-9906-4BA2-B499-DB506454CC68}" srcId="{3EA2E7F4-3E26-4CEA-A1A1-DA4BE6BB17BF}" destId="{4A7CA10D-FE1D-4FCE-A9CE-F4FF08DCE1E3}" srcOrd="3" destOrd="0" parTransId="{16992032-3AAD-4EAD-A78C-99EEF089932B}" sibTransId="{5C35E8AC-C775-419A-BA91-DC1DBCCFA912}"/>
    <dgm:cxn modelId="{6059E2F8-A420-427C-AE36-5949ADE61C10}" type="presOf" srcId="{FA9455CF-9EE2-4554-9164-AD3B9B28B35E}" destId="{49C02461-9431-4A26-B36B-1A0CF45C8107}" srcOrd="0" destOrd="1" presId="urn:diagrams.loki3.com/BracketList"/>
    <dgm:cxn modelId="{443BBDC8-60C1-4937-A029-388A535FB827}" srcId="{F673E158-A000-4619-B3B2-E06823B63849}" destId="{1CFCC4EC-F803-42A7-A586-F8EED9F2BD69}" srcOrd="1" destOrd="0" parTransId="{A7C1F352-8B4C-4159-A734-6050BD4DF858}" sibTransId="{20DEAD42-8EAC-4EAF-9FE5-9EC4DB1690E7}"/>
    <dgm:cxn modelId="{237B941E-7B83-4769-9B56-CC5D71423A1B}" srcId="{F771EA92-91DA-4422-82E6-0E64F3BCCC70}" destId="{3EA2E7F4-3E26-4CEA-A1A1-DA4BE6BB17BF}" srcOrd="1" destOrd="0" parTransId="{9D2B8467-34DD-4F1D-8D46-43C768B9366A}" sibTransId="{701C310C-58E8-47E4-A9B3-AA692C9D8CE6}"/>
    <dgm:cxn modelId="{CCAAF996-21C2-4695-9B47-6D5627E78735}" type="presOf" srcId="{616820B8-E1BD-4EAC-9D90-1A249B7C531E}" destId="{CFDE8B20-012E-4AB0-9CEF-F2F37844F1DC}" srcOrd="0" destOrd="0" presId="urn:diagrams.loki3.com/BracketList"/>
    <dgm:cxn modelId="{EF85623D-1295-446F-8E41-331DF916B838}" type="presOf" srcId="{EA59DFA0-FAE5-4352-B765-9A64C331786C}" destId="{49C02461-9431-4A26-B36B-1A0CF45C8107}" srcOrd="0" destOrd="2" presId="urn:diagrams.loki3.com/BracketList"/>
    <dgm:cxn modelId="{9F8A556A-D051-4242-BE97-EFB0B5460B90}" srcId="{F673E158-A000-4619-B3B2-E06823B63849}" destId="{616820B8-E1BD-4EAC-9D90-1A249B7C531E}" srcOrd="0" destOrd="0" parTransId="{13BA8C35-7B7A-4FE9-846C-178E9C108CE8}" sibTransId="{9CF02416-EA56-4864-B4E6-D4B2594A6E4F}"/>
    <dgm:cxn modelId="{53E6F78F-10AE-415D-8FE5-7DEEF051FE42}" type="presOf" srcId="{F771EA92-91DA-4422-82E6-0E64F3BCCC70}" destId="{85D3E635-5F82-4748-8961-119C17395C2E}" srcOrd="0" destOrd="0" presId="urn:diagrams.loki3.com/BracketList"/>
    <dgm:cxn modelId="{A047B569-C2F3-44F5-A78F-D39681ED8B8B}" type="presOf" srcId="{4A7CA10D-FE1D-4FCE-A9CE-F4FF08DCE1E3}" destId="{49C02461-9431-4A26-B36B-1A0CF45C8107}" srcOrd="0" destOrd="3" presId="urn:diagrams.loki3.com/BracketList"/>
    <dgm:cxn modelId="{33B8C4C5-01C4-43EB-86B6-ED3829592949}" type="presParOf" srcId="{85D3E635-5F82-4748-8961-119C17395C2E}" destId="{36005F52-A578-4F11-8DE0-B28291335710}" srcOrd="0" destOrd="0" presId="urn:diagrams.loki3.com/BracketList"/>
    <dgm:cxn modelId="{A4537A88-574F-4385-88F2-6342A61F2B93}" type="presParOf" srcId="{36005F52-A578-4F11-8DE0-B28291335710}" destId="{426B80A2-E193-40EC-8655-36050CE4140B}" srcOrd="0" destOrd="0" presId="urn:diagrams.loki3.com/BracketList"/>
    <dgm:cxn modelId="{DCF9B769-7CC7-4271-B005-DF99190DB39A}" type="presParOf" srcId="{36005F52-A578-4F11-8DE0-B28291335710}" destId="{B145C86A-CF5C-468E-9D5A-FDFD54852178}" srcOrd="1" destOrd="0" presId="urn:diagrams.loki3.com/BracketList"/>
    <dgm:cxn modelId="{9F341FAC-4916-4CEB-9A09-C1E3EA302B23}" type="presParOf" srcId="{36005F52-A578-4F11-8DE0-B28291335710}" destId="{DA063B54-34D1-4308-9356-B5C791541B24}" srcOrd="2" destOrd="0" presId="urn:diagrams.loki3.com/BracketList"/>
    <dgm:cxn modelId="{4B0D5058-3FCB-4CCA-BDEB-103C00442BDB}" type="presParOf" srcId="{36005F52-A578-4F11-8DE0-B28291335710}" destId="{CFDE8B20-012E-4AB0-9CEF-F2F37844F1DC}" srcOrd="3" destOrd="0" presId="urn:diagrams.loki3.com/BracketList"/>
    <dgm:cxn modelId="{FA01B5D7-334A-4A1B-807E-008E9942D93A}" type="presParOf" srcId="{85D3E635-5F82-4748-8961-119C17395C2E}" destId="{A228480A-567E-48D8-AD5B-0C2CA91E3F25}" srcOrd="1" destOrd="0" presId="urn:diagrams.loki3.com/BracketList"/>
    <dgm:cxn modelId="{61EB4CB1-1DE2-4887-988F-4C7C9528D4D5}" type="presParOf" srcId="{85D3E635-5F82-4748-8961-119C17395C2E}" destId="{A5960037-DA2E-450D-9620-B3AB37507577}" srcOrd="2" destOrd="0" presId="urn:diagrams.loki3.com/BracketList"/>
    <dgm:cxn modelId="{1DA06C17-F76E-4A4C-B0EB-7830894C5628}" type="presParOf" srcId="{A5960037-DA2E-450D-9620-B3AB37507577}" destId="{E0B08D74-EA26-442D-A841-DD521B3FF741}" srcOrd="0" destOrd="0" presId="urn:diagrams.loki3.com/BracketList"/>
    <dgm:cxn modelId="{FDA4C436-B738-42EA-BAB9-56F6072A1056}" type="presParOf" srcId="{A5960037-DA2E-450D-9620-B3AB37507577}" destId="{B5508A51-7657-48F2-99BD-C2AFF2DE9DFE}" srcOrd="1" destOrd="0" presId="urn:diagrams.loki3.com/BracketList"/>
    <dgm:cxn modelId="{D85DCC52-CE99-444A-A2DC-9314319A7DB7}" type="presParOf" srcId="{A5960037-DA2E-450D-9620-B3AB37507577}" destId="{EFFB87A7-C032-4911-BEAA-803E7D51EF6E}" srcOrd="2" destOrd="0" presId="urn:diagrams.loki3.com/BracketList"/>
    <dgm:cxn modelId="{BBFE6E7A-CC48-4495-992C-75967DDB38C6}" type="presParOf" srcId="{A5960037-DA2E-450D-9620-B3AB37507577}" destId="{49C02461-9431-4A26-B36B-1A0CF45C810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DCFE74-8EAC-41DE-80E8-3BE95CD76850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808F56-2E1D-44F4-A58B-BA26DC39578B}">
      <dgm:prSet phldrT="[Text]"/>
      <dgm:spPr/>
      <dgm:t>
        <a:bodyPr/>
        <a:lstStyle/>
        <a:p>
          <a:r>
            <a:rPr lang="en-US" dirty="0" smtClean="0"/>
            <a:t>Selection</a:t>
          </a:r>
          <a:endParaRPr lang="en-US" dirty="0"/>
        </a:p>
      </dgm:t>
    </dgm:pt>
    <dgm:pt modelId="{2CCC0A91-8228-428C-BA73-3DFE6CEF6B60}" type="parTrans" cxnId="{B42B87B4-BFDC-47D5-9762-1B29B312AE21}">
      <dgm:prSet/>
      <dgm:spPr/>
      <dgm:t>
        <a:bodyPr/>
        <a:lstStyle/>
        <a:p>
          <a:endParaRPr lang="en-US"/>
        </a:p>
      </dgm:t>
    </dgm:pt>
    <dgm:pt modelId="{336E46D0-CB27-410A-AD98-BB65727F98B2}" type="sibTrans" cxnId="{B42B87B4-BFDC-47D5-9762-1B29B312AE21}">
      <dgm:prSet/>
      <dgm:spPr/>
      <dgm:t>
        <a:bodyPr/>
        <a:lstStyle/>
        <a:p>
          <a:endParaRPr lang="en-US"/>
        </a:p>
      </dgm:t>
    </dgm:pt>
    <dgm:pt modelId="{A1E2B637-B906-40DC-A7BC-A29509724DD0}">
      <dgm:prSet phldrT="[Text]"/>
      <dgm:spPr/>
      <dgm:t>
        <a:bodyPr/>
        <a:lstStyle/>
        <a:p>
          <a:r>
            <a:rPr lang="en-US" dirty="0" smtClean="0"/>
            <a:t>Oracle Business Intelligence Cloud Service purchased by CPI Card Group</a:t>
          </a:r>
          <a:endParaRPr lang="en-US" dirty="0"/>
        </a:p>
      </dgm:t>
    </dgm:pt>
    <dgm:pt modelId="{9E4985C1-87CF-45A6-BD69-7B7444B0348F}" type="parTrans" cxnId="{DA2667D6-E769-485E-ABC7-CCAFAE818886}">
      <dgm:prSet/>
      <dgm:spPr/>
      <dgm:t>
        <a:bodyPr/>
        <a:lstStyle/>
        <a:p>
          <a:endParaRPr lang="en-US"/>
        </a:p>
      </dgm:t>
    </dgm:pt>
    <dgm:pt modelId="{D53F8A7B-AA86-4D69-AB2A-1D256650F72B}" type="sibTrans" cxnId="{DA2667D6-E769-485E-ABC7-CCAFAE818886}">
      <dgm:prSet/>
      <dgm:spPr/>
      <dgm:t>
        <a:bodyPr/>
        <a:lstStyle/>
        <a:p>
          <a:endParaRPr lang="en-US"/>
        </a:p>
      </dgm:t>
    </dgm:pt>
    <dgm:pt modelId="{C4BA3D2F-D3B9-414E-B1F8-CD4045D72629}">
      <dgm:prSet phldrT="[Text]"/>
      <dgm:spPr/>
      <dgm:t>
        <a:bodyPr/>
        <a:lstStyle/>
        <a:p>
          <a:r>
            <a:rPr lang="en-US" dirty="0" smtClean="0"/>
            <a:t>Lightweight tool</a:t>
          </a:r>
          <a:endParaRPr lang="en-US" dirty="0"/>
        </a:p>
      </dgm:t>
    </dgm:pt>
    <dgm:pt modelId="{AAAE1521-B4D2-450E-A873-60FA8BE1549A}" type="parTrans" cxnId="{7607FF4E-25AE-4FD6-B23B-EB76905CF69F}">
      <dgm:prSet/>
      <dgm:spPr/>
      <dgm:t>
        <a:bodyPr/>
        <a:lstStyle/>
        <a:p>
          <a:endParaRPr lang="en-US"/>
        </a:p>
      </dgm:t>
    </dgm:pt>
    <dgm:pt modelId="{888D79F3-4A4E-4D00-A2C7-782064C6AC0A}" type="sibTrans" cxnId="{7607FF4E-25AE-4FD6-B23B-EB76905CF69F}">
      <dgm:prSet/>
      <dgm:spPr/>
      <dgm:t>
        <a:bodyPr/>
        <a:lstStyle/>
        <a:p>
          <a:endParaRPr lang="en-US"/>
        </a:p>
      </dgm:t>
    </dgm:pt>
    <dgm:pt modelId="{2EA28804-B0C9-413E-9776-843CABEE22A7}">
      <dgm:prSet phldrT="[Text]"/>
      <dgm:spPr/>
      <dgm:t>
        <a:bodyPr/>
        <a:lstStyle/>
        <a:p>
          <a:r>
            <a:rPr lang="en-US" dirty="0" smtClean="0"/>
            <a:t>ELT features</a:t>
          </a:r>
          <a:endParaRPr lang="en-US" dirty="0"/>
        </a:p>
      </dgm:t>
    </dgm:pt>
    <dgm:pt modelId="{4BBEF4B8-1137-4E42-A648-DD6FA2799E9B}" type="parTrans" cxnId="{1B922DAD-4030-48AB-A570-88F9DC47A3D3}">
      <dgm:prSet/>
      <dgm:spPr/>
      <dgm:t>
        <a:bodyPr/>
        <a:lstStyle/>
        <a:p>
          <a:endParaRPr lang="en-US"/>
        </a:p>
      </dgm:t>
    </dgm:pt>
    <dgm:pt modelId="{4266F2DC-7783-47AB-9897-1FC657817C0E}" type="sibTrans" cxnId="{1B922DAD-4030-48AB-A570-88F9DC47A3D3}">
      <dgm:prSet/>
      <dgm:spPr/>
      <dgm:t>
        <a:bodyPr/>
        <a:lstStyle/>
        <a:p>
          <a:endParaRPr lang="en-US"/>
        </a:p>
      </dgm:t>
    </dgm:pt>
    <dgm:pt modelId="{4F10F48E-3BB8-47AC-96EA-698FF3B4DB84}">
      <dgm:prSet phldrT="[Text]"/>
      <dgm:spPr/>
      <dgm:t>
        <a:bodyPr/>
        <a:lstStyle/>
        <a:p>
          <a:r>
            <a:rPr lang="en-US" dirty="0" smtClean="0"/>
            <a:t>SQL-based</a:t>
          </a:r>
          <a:endParaRPr lang="en-US" dirty="0"/>
        </a:p>
      </dgm:t>
    </dgm:pt>
    <dgm:pt modelId="{7AA07CF5-F1F3-4A4D-B61F-8C4A5A331AD1}" type="parTrans" cxnId="{64519EFA-5373-404E-97F5-F9A190E4E3E3}">
      <dgm:prSet/>
      <dgm:spPr/>
      <dgm:t>
        <a:bodyPr/>
        <a:lstStyle/>
        <a:p>
          <a:endParaRPr lang="en-US"/>
        </a:p>
      </dgm:t>
    </dgm:pt>
    <dgm:pt modelId="{7D96B9CC-C531-4EDF-BDC8-180FB66290A0}" type="sibTrans" cxnId="{64519EFA-5373-404E-97F5-F9A190E4E3E3}">
      <dgm:prSet/>
      <dgm:spPr/>
      <dgm:t>
        <a:bodyPr/>
        <a:lstStyle/>
        <a:p>
          <a:endParaRPr lang="en-US"/>
        </a:p>
      </dgm:t>
    </dgm:pt>
    <dgm:pt modelId="{886E3A3B-BBCF-43CE-A676-0B527D9B1478}">
      <dgm:prSet phldrT="[Text]"/>
      <dgm:spPr/>
      <dgm:t>
        <a:bodyPr/>
        <a:lstStyle/>
        <a:p>
          <a:r>
            <a:rPr lang="en-US" dirty="0" smtClean="0"/>
            <a:t>Database, file, and cloud services as data sources</a:t>
          </a:r>
          <a:endParaRPr lang="en-US" dirty="0"/>
        </a:p>
      </dgm:t>
    </dgm:pt>
    <dgm:pt modelId="{EA39D985-023B-4C2F-9835-AE3AD47BD9B0}" type="parTrans" cxnId="{CBE4D245-8F0D-4AE8-9A97-717DBAB46248}">
      <dgm:prSet/>
      <dgm:spPr/>
      <dgm:t>
        <a:bodyPr/>
        <a:lstStyle/>
        <a:p>
          <a:endParaRPr lang="en-US"/>
        </a:p>
      </dgm:t>
    </dgm:pt>
    <dgm:pt modelId="{A1290EB2-36E5-46F4-8FB7-31C188C6DC1B}" type="sibTrans" cxnId="{CBE4D245-8F0D-4AE8-9A97-717DBAB46248}">
      <dgm:prSet/>
      <dgm:spPr/>
      <dgm:t>
        <a:bodyPr/>
        <a:lstStyle/>
        <a:p>
          <a:endParaRPr lang="en-US"/>
        </a:p>
      </dgm:t>
    </dgm:pt>
    <dgm:pt modelId="{08F6720F-A743-4DCC-9FF6-308832C48324}">
      <dgm:prSet phldrT="[Text]"/>
      <dgm:spPr/>
      <dgm:t>
        <a:bodyPr/>
        <a:lstStyle/>
        <a:p>
          <a:r>
            <a:rPr lang="en-US" dirty="0" smtClean="0"/>
            <a:t>Data movement</a:t>
          </a:r>
          <a:endParaRPr lang="en-US" dirty="0"/>
        </a:p>
      </dgm:t>
    </dgm:pt>
    <dgm:pt modelId="{18E14E6F-1EF4-4395-B110-C481B7BE34C0}" type="parTrans" cxnId="{EEFC9FE5-46E8-4EB7-8304-A175455E3609}">
      <dgm:prSet/>
      <dgm:spPr/>
      <dgm:t>
        <a:bodyPr/>
        <a:lstStyle/>
        <a:p>
          <a:endParaRPr lang="en-US"/>
        </a:p>
      </dgm:t>
    </dgm:pt>
    <dgm:pt modelId="{EEEDC5D5-46D3-4179-B2E5-070B744D53C9}" type="sibTrans" cxnId="{EEFC9FE5-46E8-4EB7-8304-A175455E3609}">
      <dgm:prSet/>
      <dgm:spPr/>
      <dgm:t>
        <a:bodyPr/>
        <a:lstStyle/>
        <a:p>
          <a:endParaRPr lang="en-US"/>
        </a:p>
      </dgm:t>
    </dgm:pt>
    <dgm:pt modelId="{E0C7FB0A-C96D-46F2-A394-C0FED04C4D22}">
      <dgm:prSet phldrT="[Text]"/>
      <dgm:spPr/>
      <dgm:t>
        <a:bodyPr/>
        <a:lstStyle/>
        <a:p>
          <a:r>
            <a:rPr lang="en-US" dirty="0" smtClean="0"/>
            <a:t>Local data sources</a:t>
          </a:r>
          <a:endParaRPr lang="en-US" dirty="0"/>
        </a:p>
      </dgm:t>
    </dgm:pt>
    <dgm:pt modelId="{A8F269D5-C7B9-45D6-8F62-A4FE3F07E936}" type="parTrans" cxnId="{F3DAA0C5-DCBE-420A-8E17-8CC7A6F5C300}">
      <dgm:prSet/>
      <dgm:spPr/>
      <dgm:t>
        <a:bodyPr/>
        <a:lstStyle/>
        <a:p>
          <a:endParaRPr lang="en-US"/>
        </a:p>
      </dgm:t>
    </dgm:pt>
    <dgm:pt modelId="{6D10C7CB-BB5D-4C23-8F5B-2657B4D5F4E1}" type="sibTrans" cxnId="{F3DAA0C5-DCBE-420A-8E17-8CC7A6F5C300}">
      <dgm:prSet/>
      <dgm:spPr/>
      <dgm:t>
        <a:bodyPr/>
        <a:lstStyle/>
        <a:p>
          <a:endParaRPr lang="en-US"/>
        </a:p>
      </dgm:t>
    </dgm:pt>
    <dgm:pt modelId="{1AFC674D-E257-46F4-AF7D-D2F62F527C46}">
      <dgm:prSet phldrT="[Text]"/>
      <dgm:spPr/>
      <dgm:t>
        <a:bodyPr/>
        <a:lstStyle/>
        <a:p>
          <a:r>
            <a:rPr lang="en-US" dirty="0" smtClean="0"/>
            <a:t>Oracle cloud data warehouse service</a:t>
          </a:r>
          <a:endParaRPr lang="en-US" dirty="0"/>
        </a:p>
      </dgm:t>
    </dgm:pt>
    <dgm:pt modelId="{AD3D7AFA-D084-4741-AAA0-C56A6A87F90E}" type="parTrans" cxnId="{3B4FCAF6-4B06-44FC-9A72-252CAFE516C6}">
      <dgm:prSet/>
      <dgm:spPr/>
      <dgm:t>
        <a:bodyPr/>
        <a:lstStyle/>
        <a:p>
          <a:endParaRPr lang="en-US"/>
        </a:p>
      </dgm:t>
    </dgm:pt>
    <dgm:pt modelId="{59324E76-D89F-465A-A234-728582B92269}" type="sibTrans" cxnId="{3B4FCAF6-4B06-44FC-9A72-252CAFE516C6}">
      <dgm:prSet/>
      <dgm:spPr/>
      <dgm:t>
        <a:bodyPr/>
        <a:lstStyle/>
        <a:p>
          <a:endParaRPr lang="en-US"/>
        </a:p>
      </dgm:t>
    </dgm:pt>
    <dgm:pt modelId="{7F5CC685-89E3-4978-932B-981CDDD72B50}">
      <dgm:prSet phldrT="[Text]"/>
      <dgm:spPr/>
      <dgm:t>
        <a:bodyPr/>
        <a:lstStyle/>
        <a:p>
          <a:r>
            <a:rPr lang="en-US" dirty="0" smtClean="0"/>
            <a:t>Load methods to replace, append, and update target table</a:t>
          </a:r>
          <a:endParaRPr lang="en-US" dirty="0"/>
        </a:p>
      </dgm:t>
    </dgm:pt>
    <dgm:pt modelId="{03B88214-1D0F-453F-9926-08BB10DF3D22}" type="parTrans" cxnId="{583DA7BF-DDAA-472F-B254-6C7A9FEFB119}">
      <dgm:prSet/>
      <dgm:spPr/>
      <dgm:t>
        <a:bodyPr/>
        <a:lstStyle/>
        <a:p>
          <a:endParaRPr lang="en-US"/>
        </a:p>
      </dgm:t>
    </dgm:pt>
    <dgm:pt modelId="{1A1D11BA-8F84-44CA-AD9F-1CE7A0A8039D}" type="sibTrans" cxnId="{583DA7BF-DDAA-472F-B254-6C7A9FEFB119}">
      <dgm:prSet/>
      <dgm:spPr/>
      <dgm:t>
        <a:bodyPr/>
        <a:lstStyle/>
        <a:p>
          <a:endParaRPr lang="en-US"/>
        </a:p>
      </dgm:t>
    </dgm:pt>
    <dgm:pt modelId="{C2B73152-7C61-4DE7-8E0B-ADB7732E0FB9}">
      <dgm:prSet phldrT="[Text]"/>
      <dgm:spPr/>
      <dgm:t>
        <a:bodyPr/>
        <a:lstStyle/>
        <a:p>
          <a:r>
            <a:rPr lang="en-US" dirty="0" smtClean="0"/>
            <a:t>Job scheduling and monitoring</a:t>
          </a:r>
          <a:endParaRPr lang="en-US" dirty="0"/>
        </a:p>
      </dgm:t>
    </dgm:pt>
    <dgm:pt modelId="{FBD2BE48-7995-4492-BE91-24C2DCEE66AA}" type="parTrans" cxnId="{531766E7-73E0-4236-91AB-B784F23B3DC2}">
      <dgm:prSet/>
      <dgm:spPr/>
      <dgm:t>
        <a:bodyPr/>
        <a:lstStyle/>
        <a:p>
          <a:endParaRPr lang="en-US"/>
        </a:p>
      </dgm:t>
    </dgm:pt>
    <dgm:pt modelId="{D3FFA68B-9C39-41A8-9EFD-A6D58AFD8B20}" type="sibTrans" cxnId="{531766E7-73E0-4236-91AB-B784F23B3DC2}">
      <dgm:prSet/>
      <dgm:spPr/>
      <dgm:t>
        <a:bodyPr/>
        <a:lstStyle/>
        <a:p>
          <a:endParaRPr lang="en-US"/>
        </a:p>
      </dgm:t>
    </dgm:pt>
    <dgm:pt modelId="{FF9A2C24-A2DD-4158-AB9E-C802C73D3CE8}" type="pres">
      <dgm:prSet presAssocID="{75DCFE74-8EAC-41DE-80E8-3BE95CD76850}" presName="Name0" presStyleCnt="0">
        <dgm:presLayoutVars>
          <dgm:dir/>
          <dgm:animLvl val="lvl"/>
          <dgm:resizeHandles val="exact"/>
        </dgm:presLayoutVars>
      </dgm:prSet>
      <dgm:spPr/>
    </dgm:pt>
    <dgm:pt modelId="{2F13D3DA-0AEF-4476-AA1D-A77B95CD1CB1}" type="pres">
      <dgm:prSet presAssocID="{29808F56-2E1D-44F4-A58B-BA26DC39578B}" presName="linNode" presStyleCnt="0"/>
      <dgm:spPr/>
    </dgm:pt>
    <dgm:pt modelId="{5EDE393A-AC2B-4C4D-A63D-99A72DA1A151}" type="pres">
      <dgm:prSet presAssocID="{29808F56-2E1D-44F4-A58B-BA26DC39578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D6AE21-87D2-4CCC-B1F5-956D7B2B85E2}" type="pres">
      <dgm:prSet presAssocID="{29808F56-2E1D-44F4-A58B-BA26DC39578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FDD97-5D56-41CF-80EE-D9A5E59750E1}" type="pres">
      <dgm:prSet presAssocID="{336E46D0-CB27-410A-AD98-BB65727F98B2}" presName="sp" presStyleCnt="0"/>
      <dgm:spPr/>
    </dgm:pt>
    <dgm:pt modelId="{D9404808-75E0-4CA2-B444-D2DCA9F47B4D}" type="pres">
      <dgm:prSet presAssocID="{2EA28804-B0C9-413E-9776-843CABEE22A7}" presName="linNode" presStyleCnt="0"/>
      <dgm:spPr/>
    </dgm:pt>
    <dgm:pt modelId="{D09BFA91-C7FB-43D3-9FB9-F51417169225}" type="pres">
      <dgm:prSet presAssocID="{2EA28804-B0C9-413E-9776-843CABEE22A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03EA1-CEE4-43AB-8097-44CA498C7F91}" type="pres">
      <dgm:prSet presAssocID="{2EA28804-B0C9-413E-9776-843CABEE22A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2DB68-FF8C-41D8-A7FD-AA134C8530CB}" type="pres">
      <dgm:prSet presAssocID="{4266F2DC-7783-47AB-9897-1FC657817C0E}" presName="sp" presStyleCnt="0"/>
      <dgm:spPr/>
    </dgm:pt>
    <dgm:pt modelId="{81EC4247-8565-4BD0-A0D8-9E8F5701ECFE}" type="pres">
      <dgm:prSet presAssocID="{08F6720F-A743-4DCC-9FF6-308832C48324}" presName="linNode" presStyleCnt="0"/>
      <dgm:spPr/>
    </dgm:pt>
    <dgm:pt modelId="{6136A135-14DE-4600-99BE-B63D6ACE421E}" type="pres">
      <dgm:prSet presAssocID="{08F6720F-A743-4DCC-9FF6-308832C483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376A906-DF7B-4B8D-A867-AB934F16A01B}" type="pres">
      <dgm:prSet presAssocID="{08F6720F-A743-4DCC-9FF6-308832C4832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314E04-0ADB-47A9-A2DC-B6432329C394}" type="presOf" srcId="{29808F56-2E1D-44F4-A58B-BA26DC39578B}" destId="{5EDE393A-AC2B-4C4D-A63D-99A72DA1A151}" srcOrd="0" destOrd="0" presId="urn:microsoft.com/office/officeart/2005/8/layout/vList5"/>
    <dgm:cxn modelId="{96A284A4-4E18-4F33-83FA-C2110AE1DA25}" type="presOf" srcId="{4F10F48E-3BB8-47AC-96EA-698FF3B4DB84}" destId="{C5103EA1-CEE4-43AB-8097-44CA498C7F91}" srcOrd="0" destOrd="0" presId="urn:microsoft.com/office/officeart/2005/8/layout/vList5"/>
    <dgm:cxn modelId="{583DA7BF-DDAA-472F-B254-6C7A9FEFB119}" srcId="{2EA28804-B0C9-413E-9776-843CABEE22A7}" destId="{7F5CC685-89E3-4978-932B-981CDDD72B50}" srcOrd="2" destOrd="0" parTransId="{03B88214-1D0F-453F-9926-08BB10DF3D22}" sibTransId="{1A1D11BA-8F84-44CA-AD9F-1CE7A0A8039D}"/>
    <dgm:cxn modelId="{A3B1DABE-9C52-4540-9E00-D896866178B7}" type="presOf" srcId="{886E3A3B-BBCF-43CE-A676-0B527D9B1478}" destId="{C5103EA1-CEE4-43AB-8097-44CA498C7F91}" srcOrd="0" destOrd="1" presId="urn:microsoft.com/office/officeart/2005/8/layout/vList5"/>
    <dgm:cxn modelId="{DA2667D6-E769-485E-ABC7-CCAFAE818886}" srcId="{29808F56-2E1D-44F4-A58B-BA26DC39578B}" destId="{A1E2B637-B906-40DC-A7BC-A29509724DD0}" srcOrd="0" destOrd="0" parTransId="{9E4985C1-87CF-45A6-BD69-7B7444B0348F}" sibTransId="{D53F8A7B-AA86-4D69-AB2A-1D256650F72B}"/>
    <dgm:cxn modelId="{ECEBB383-E64B-41EC-858B-B54C218D69FA}" type="presOf" srcId="{A1E2B637-B906-40DC-A7BC-A29509724DD0}" destId="{96D6AE21-87D2-4CCC-B1F5-956D7B2B85E2}" srcOrd="0" destOrd="0" presId="urn:microsoft.com/office/officeart/2005/8/layout/vList5"/>
    <dgm:cxn modelId="{64519EFA-5373-404E-97F5-F9A190E4E3E3}" srcId="{2EA28804-B0C9-413E-9776-843CABEE22A7}" destId="{4F10F48E-3BB8-47AC-96EA-698FF3B4DB84}" srcOrd="0" destOrd="0" parTransId="{7AA07CF5-F1F3-4A4D-B61F-8C4A5A331AD1}" sibTransId="{7D96B9CC-C531-4EDF-BDC8-180FB66290A0}"/>
    <dgm:cxn modelId="{F3DAA0C5-DCBE-420A-8E17-8CC7A6F5C300}" srcId="{08F6720F-A743-4DCC-9FF6-308832C48324}" destId="{E0C7FB0A-C96D-46F2-A394-C0FED04C4D22}" srcOrd="0" destOrd="0" parTransId="{A8F269D5-C7B9-45D6-8F62-A4FE3F07E936}" sibTransId="{6D10C7CB-BB5D-4C23-8F5B-2657B4D5F4E1}"/>
    <dgm:cxn modelId="{B42B87B4-BFDC-47D5-9762-1B29B312AE21}" srcId="{75DCFE74-8EAC-41DE-80E8-3BE95CD76850}" destId="{29808F56-2E1D-44F4-A58B-BA26DC39578B}" srcOrd="0" destOrd="0" parTransId="{2CCC0A91-8228-428C-BA73-3DFE6CEF6B60}" sibTransId="{336E46D0-CB27-410A-AD98-BB65727F98B2}"/>
    <dgm:cxn modelId="{1B922DAD-4030-48AB-A570-88F9DC47A3D3}" srcId="{75DCFE74-8EAC-41DE-80E8-3BE95CD76850}" destId="{2EA28804-B0C9-413E-9776-843CABEE22A7}" srcOrd="1" destOrd="0" parTransId="{4BBEF4B8-1137-4E42-A648-DD6FA2799E9B}" sibTransId="{4266F2DC-7783-47AB-9897-1FC657817C0E}"/>
    <dgm:cxn modelId="{B4FAE6AA-5C69-4114-A43B-491F0D0F0164}" type="presOf" srcId="{7F5CC685-89E3-4978-932B-981CDDD72B50}" destId="{C5103EA1-CEE4-43AB-8097-44CA498C7F91}" srcOrd="0" destOrd="2" presId="urn:microsoft.com/office/officeart/2005/8/layout/vList5"/>
    <dgm:cxn modelId="{3B4FCAF6-4B06-44FC-9A72-252CAFE516C6}" srcId="{08F6720F-A743-4DCC-9FF6-308832C48324}" destId="{1AFC674D-E257-46F4-AF7D-D2F62F527C46}" srcOrd="1" destOrd="0" parTransId="{AD3D7AFA-D084-4741-AAA0-C56A6A87F90E}" sibTransId="{59324E76-D89F-465A-A234-728582B92269}"/>
    <dgm:cxn modelId="{531766E7-73E0-4236-91AB-B784F23B3DC2}" srcId="{2EA28804-B0C9-413E-9776-843CABEE22A7}" destId="{C2B73152-7C61-4DE7-8E0B-ADB7732E0FB9}" srcOrd="3" destOrd="0" parTransId="{FBD2BE48-7995-4492-BE91-24C2DCEE66AA}" sibTransId="{D3FFA68B-9C39-41A8-9EFD-A6D58AFD8B20}"/>
    <dgm:cxn modelId="{32994401-E79F-49CC-BA2F-B23AC12E6885}" type="presOf" srcId="{75DCFE74-8EAC-41DE-80E8-3BE95CD76850}" destId="{FF9A2C24-A2DD-4158-AB9E-C802C73D3CE8}" srcOrd="0" destOrd="0" presId="urn:microsoft.com/office/officeart/2005/8/layout/vList5"/>
    <dgm:cxn modelId="{E03DE22F-8CDA-4B68-A0A0-21D31CFE97B1}" type="presOf" srcId="{08F6720F-A743-4DCC-9FF6-308832C48324}" destId="{6136A135-14DE-4600-99BE-B63D6ACE421E}" srcOrd="0" destOrd="0" presId="urn:microsoft.com/office/officeart/2005/8/layout/vList5"/>
    <dgm:cxn modelId="{FCA6F52A-696B-4F03-A9B9-D6388FF71EBE}" type="presOf" srcId="{1AFC674D-E257-46F4-AF7D-D2F62F527C46}" destId="{7376A906-DF7B-4B8D-A867-AB934F16A01B}" srcOrd="0" destOrd="1" presId="urn:microsoft.com/office/officeart/2005/8/layout/vList5"/>
    <dgm:cxn modelId="{7607FF4E-25AE-4FD6-B23B-EB76905CF69F}" srcId="{29808F56-2E1D-44F4-A58B-BA26DC39578B}" destId="{C4BA3D2F-D3B9-414E-B1F8-CD4045D72629}" srcOrd="1" destOrd="0" parTransId="{AAAE1521-B4D2-450E-A873-60FA8BE1549A}" sibTransId="{888D79F3-4A4E-4D00-A2C7-782064C6AC0A}"/>
    <dgm:cxn modelId="{02241D76-2E4E-4067-B2C7-7B56604D1E7E}" type="presOf" srcId="{C2B73152-7C61-4DE7-8E0B-ADB7732E0FB9}" destId="{C5103EA1-CEE4-43AB-8097-44CA498C7F91}" srcOrd="0" destOrd="3" presId="urn:microsoft.com/office/officeart/2005/8/layout/vList5"/>
    <dgm:cxn modelId="{940E65E3-9B02-4CA9-9D43-22612C7A4073}" type="presOf" srcId="{2EA28804-B0C9-413E-9776-843CABEE22A7}" destId="{D09BFA91-C7FB-43D3-9FB9-F51417169225}" srcOrd="0" destOrd="0" presId="urn:microsoft.com/office/officeart/2005/8/layout/vList5"/>
    <dgm:cxn modelId="{EEFC9FE5-46E8-4EB7-8304-A175455E3609}" srcId="{75DCFE74-8EAC-41DE-80E8-3BE95CD76850}" destId="{08F6720F-A743-4DCC-9FF6-308832C48324}" srcOrd="2" destOrd="0" parTransId="{18E14E6F-1EF4-4395-B110-C481B7BE34C0}" sibTransId="{EEEDC5D5-46D3-4179-B2E5-070B744D53C9}"/>
    <dgm:cxn modelId="{182A42D3-9EAB-40ED-A1B1-36119A5FEC2A}" type="presOf" srcId="{C4BA3D2F-D3B9-414E-B1F8-CD4045D72629}" destId="{96D6AE21-87D2-4CCC-B1F5-956D7B2B85E2}" srcOrd="0" destOrd="1" presId="urn:microsoft.com/office/officeart/2005/8/layout/vList5"/>
    <dgm:cxn modelId="{CBE4D245-8F0D-4AE8-9A97-717DBAB46248}" srcId="{2EA28804-B0C9-413E-9776-843CABEE22A7}" destId="{886E3A3B-BBCF-43CE-A676-0B527D9B1478}" srcOrd="1" destOrd="0" parTransId="{EA39D985-023B-4C2F-9835-AE3AD47BD9B0}" sibTransId="{A1290EB2-36E5-46F4-8FB7-31C188C6DC1B}"/>
    <dgm:cxn modelId="{AEBF1386-9C7A-465D-AD8C-5515A237DE2D}" type="presOf" srcId="{E0C7FB0A-C96D-46F2-A394-C0FED04C4D22}" destId="{7376A906-DF7B-4B8D-A867-AB934F16A01B}" srcOrd="0" destOrd="0" presId="urn:microsoft.com/office/officeart/2005/8/layout/vList5"/>
    <dgm:cxn modelId="{50BDCB91-82D2-4BA3-A3F4-8AFDAE93C964}" type="presParOf" srcId="{FF9A2C24-A2DD-4158-AB9E-C802C73D3CE8}" destId="{2F13D3DA-0AEF-4476-AA1D-A77B95CD1CB1}" srcOrd="0" destOrd="0" presId="urn:microsoft.com/office/officeart/2005/8/layout/vList5"/>
    <dgm:cxn modelId="{62A189C2-C32B-4925-A090-AB6CF47C00A3}" type="presParOf" srcId="{2F13D3DA-0AEF-4476-AA1D-A77B95CD1CB1}" destId="{5EDE393A-AC2B-4C4D-A63D-99A72DA1A151}" srcOrd="0" destOrd="0" presId="urn:microsoft.com/office/officeart/2005/8/layout/vList5"/>
    <dgm:cxn modelId="{4FA4ACFA-C3DA-433D-A79F-D7AA12F01EB2}" type="presParOf" srcId="{2F13D3DA-0AEF-4476-AA1D-A77B95CD1CB1}" destId="{96D6AE21-87D2-4CCC-B1F5-956D7B2B85E2}" srcOrd="1" destOrd="0" presId="urn:microsoft.com/office/officeart/2005/8/layout/vList5"/>
    <dgm:cxn modelId="{0D7CD114-8C46-4E43-AC96-4AFB159102BD}" type="presParOf" srcId="{FF9A2C24-A2DD-4158-AB9E-C802C73D3CE8}" destId="{AEBFDD97-5D56-41CF-80EE-D9A5E59750E1}" srcOrd="1" destOrd="0" presId="urn:microsoft.com/office/officeart/2005/8/layout/vList5"/>
    <dgm:cxn modelId="{52892E7C-17C2-40EC-93DB-32E8B390DBD0}" type="presParOf" srcId="{FF9A2C24-A2DD-4158-AB9E-C802C73D3CE8}" destId="{D9404808-75E0-4CA2-B444-D2DCA9F47B4D}" srcOrd="2" destOrd="0" presId="urn:microsoft.com/office/officeart/2005/8/layout/vList5"/>
    <dgm:cxn modelId="{539E8CF1-F0A0-4465-8604-14C0047461D0}" type="presParOf" srcId="{D9404808-75E0-4CA2-B444-D2DCA9F47B4D}" destId="{D09BFA91-C7FB-43D3-9FB9-F51417169225}" srcOrd="0" destOrd="0" presId="urn:microsoft.com/office/officeart/2005/8/layout/vList5"/>
    <dgm:cxn modelId="{DFC35C8D-6548-4946-A58F-2DD2851119B6}" type="presParOf" srcId="{D9404808-75E0-4CA2-B444-D2DCA9F47B4D}" destId="{C5103EA1-CEE4-43AB-8097-44CA498C7F91}" srcOrd="1" destOrd="0" presId="urn:microsoft.com/office/officeart/2005/8/layout/vList5"/>
    <dgm:cxn modelId="{0122DA11-BBC1-4835-9E6C-9DC4B1F633B4}" type="presParOf" srcId="{FF9A2C24-A2DD-4158-AB9E-C802C73D3CE8}" destId="{10F2DB68-FF8C-41D8-A7FD-AA134C8530CB}" srcOrd="3" destOrd="0" presId="urn:microsoft.com/office/officeart/2005/8/layout/vList5"/>
    <dgm:cxn modelId="{1F63C3B1-9571-476F-9130-D939FBCA1D0C}" type="presParOf" srcId="{FF9A2C24-A2DD-4158-AB9E-C802C73D3CE8}" destId="{81EC4247-8565-4BD0-A0D8-9E8F5701ECFE}" srcOrd="4" destOrd="0" presId="urn:microsoft.com/office/officeart/2005/8/layout/vList5"/>
    <dgm:cxn modelId="{204F0225-CE9C-49AD-A587-443C09D98C7E}" type="presParOf" srcId="{81EC4247-8565-4BD0-A0D8-9E8F5701ECFE}" destId="{6136A135-14DE-4600-99BE-B63D6ACE421E}" srcOrd="0" destOrd="0" presId="urn:microsoft.com/office/officeart/2005/8/layout/vList5"/>
    <dgm:cxn modelId="{CD72F109-C372-47BF-A581-883543ACDA3E}" type="presParOf" srcId="{81EC4247-8565-4BD0-A0D8-9E8F5701ECFE}" destId="{7376A906-DF7B-4B8D-A867-AB934F16A0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870123-316C-4C10-9C93-47A2BDC7C4C3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E912EF-EE78-41E8-82D9-CC2E4364E821}">
      <dgm:prSet phldrT="[Text]"/>
      <dgm:spPr/>
      <dgm:t>
        <a:bodyPr/>
        <a:lstStyle/>
        <a:p>
          <a:r>
            <a:rPr lang="en-US" dirty="0" smtClean="0"/>
            <a:t>More timely data integration</a:t>
          </a:r>
          <a:endParaRPr lang="en-US" dirty="0"/>
        </a:p>
      </dgm:t>
    </dgm:pt>
    <dgm:pt modelId="{E89DE65E-819F-4224-935D-C94049F5C3F7}" type="parTrans" cxnId="{32017CEE-24BF-4903-B589-69146006B5DE}">
      <dgm:prSet/>
      <dgm:spPr/>
      <dgm:t>
        <a:bodyPr/>
        <a:lstStyle/>
        <a:p>
          <a:endParaRPr lang="en-US"/>
        </a:p>
      </dgm:t>
    </dgm:pt>
    <dgm:pt modelId="{FE27BBD3-4CA8-438B-BAAE-03AC791FB469}" type="sibTrans" cxnId="{32017CEE-24BF-4903-B589-69146006B5DE}">
      <dgm:prSet/>
      <dgm:spPr/>
      <dgm:t>
        <a:bodyPr/>
        <a:lstStyle/>
        <a:p>
          <a:endParaRPr lang="en-US"/>
        </a:p>
      </dgm:t>
    </dgm:pt>
    <dgm:pt modelId="{1B791DB6-8362-4432-BA10-12B069B46D45}">
      <dgm:prSet phldrT="[Text]"/>
      <dgm:spPr/>
      <dgm:t>
        <a:bodyPr/>
        <a:lstStyle/>
        <a:p>
          <a:r>
            <a:rPr lang="en-US" dirty="0" smtClean="0"/>
            <a:t>More advanced data integration tool such as Oracle ODI with graphical specification</a:t>
          </a:r>
          <a:endParaRPr lang="en-US" dirty="0"/>
        </a:p>
      </dgm:t>
    </dgm:pt>
    <dgm:pt modelId="{49732AF7-2180-4EBB-B381-60C624603622}" type="parTrans" cxnId="{934DA2EA-E703-4151-A0C9-2535A6109F1F}">
      <dgm:prSet/>
      <dgm:spPr/>
      <dgm:t>
        <a:bodyPr/>
        <a:lstStyle/>
        <a:p>
          <a:endParaRPr lang="en-US"/>
        </a:p>
      </dgm:t>
    </dgm:pt>
    <dgm:pt modelId="{F0E23015-306E-43C7-8587-0CA3DCA82E5E}" type="sibTrans" cxnId="{934DA2EA-E703-4151-A0C9-2535A6109F1F}">
      <dgm:prSet/>
      <dgm:spPr/>
      <dgm:t>
        <a:bodyPr/>
        <a:lstStyle/>
        <a:p>
          <a:endParaRPr lang="en-US"/>
        </a:p>
      </dgm:t>
    </dgm:pt>
    <dgm:pt modelId="{9B74C7EF-F9BA-4673-9141-330B4BB5965B}" type="pres">
      <dgm:prSet presAssocID="{CC870123-316C-4C10-9C93-47A2BDC7C4C3}" presName="Name0" presStyleCnt="0">
        <dgm:presLayoutVars>
          <dgm:chMax val="7"/>
          <dgm:chPref val="7"/>
          <dgm:dir/>
        </dgm:presLayoutVars>
      </dgm:prSet>
      <dgm:spPr/>
    </dgm:pt>
    <dgm:pt modelId="{51FE6EE3-DB2C-4667-AEF6-88078930829B}" type="pres">
      <dgm:prSet presAssocID="{CC870123-316C-4C10-9C93-47A2BDC7C4C3}" presName="Name1" presStyleCnt="0"/>
      <dgm:spPr/>
    </dgm:pt>
    <dgm:pt modelId="{C8BAE88B-866F-41CD-9FF4-34EF03A27A21}" type="pres">
      <dgm:prSet presAssocID="{CC870123-316C-4C10-9C93-47A2BDC7C4C3}" presName="cycle" presStyleCnt="0"/>
      <dgm:spPr/>
    </dgm:pt>
    <dgm:pt modelId="{C7C760E4-2C8F-4025-9184-6D4F59A3BB09}" type="pres">
      <dgm:prSet presAssocID="{CC870123-316C-4C10-9C93-47A2BDC7C4C3}" presName="srcNode" presStyleLbl="node1" presStyleIdx="0" presStyleCnt="2"/>
      <dgm:spPr/>
    </dgm:pt>
    <dgm:pt modelId="{D0BCB33A-9311-4B6F-98EE-CC36D1AD70C5}" type="pres">
      <dgm:prSet presAssocID="{CC870123-316C-4C10-9C93-47A2BDC7C4C3}" presName="conn" presStyleLbl="parChTrans1D2" presStyleIdx="0" presStyleCnt="1"/>
      <dgm:spPr/>
    </dgm:pt>
    <dgm:pt modelId="{408CCB2A-1FF0-47C3-B5C7-43CFB966A2EC}" type="pres">
      <dgm:prSet presAssocID="{CC870123-316C-4C10-9C93-47A2BDC7C4C3}" presName="extraNode" presStyleLbl="node1" presStyleIdx="0" presStyleCnt="2"/>
      <dgm:spPr/>
    </dgm:pt>
    <dgm:pt modelId="{4BCA066C-7BE9-4EA5-819F-FC0D3A074E88}" type="pres">
      <dgm:prSet presAssocID="{CC870123-316C-4C10-9C93-47A2BDC7C4C3}" presName="dstNode" presStyleLbl="node1" presStyleIdx="0" presStyleCnt="2"/>
      <dgm:spPr/>
    </dgm:pt>
    <dgm:pt modelId="{F4CE1F6C-A9BD-46A6-BD8D-037BB21FFDF9}" type="pres">
      <dgm:prSet presAssocID="{C0E912EF-EE78-41E8-82D9-CC2E4364E821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79591-1C1F-4CF4-9256-05313754DDB5}" type="pres">
      <dgm:prSet presAssocID="{C0E912EF-EE78-41E8-82D9-CC2E4364E821}" presName="accent_1" presStyleCnt="0"/>
      <dgm:spPr/>
    </dgm:pt>
    <dgm:pt modelId="{1267C046-8083-4805-99C1-ADBE59C2E6AA}" type="pres">
      <dgm:prSet presAssocID="{C0E912EF-EE78-41E8-82D9-CC2E4364E821}" presName="accentRepeatNode" presStyleLbl="solidFgAcc1" presStyleIdx="0" presStyleCnt="2"/>
      <dgm:spPr>
        <a:solidFill>
          <a:srgbClr val="FF0000"/>
        </a:solidFill>
      </dgm:spPr>
    </dgm:pt>
    <dgm:pt modelId="{BD18D080-1A0C-4C17-A9DC-950E8367BEEB}" type="pres">
      <dgm:prSet presAssocID="{1B791DB6-8362-4432-BA10-12B069B46D45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D634C-B2E6-425D-A1F1-855F7E36BC0C}" type="pres">
      <dgm:prSet presAssocID="{1B791DB6-8362-4432-BA10-12B069B46D45}" presName="accent_2" presStyleCnt="0"/>
      <dgm:spPr/>
    </dgm:pt>
    <dgm:pt modelId="{42DF3B54-B403-438C-BF09-10BE2302CFA2}" type="pres">
      <dgm:prSet presAssocID="{1B791DB6-8362-4432-BA10-12B069B46D45}" presName="accentRepeatNode" presStyleLbl="solidFgAcc1" presStyleIdx="1" presStyleCnt="2"/>
      <dgm:spPr>
        <a:solidFill>
          <a:srgbClr val="FF0000"/>
        </a:solidFill>
      </dgm:spPr>
    </dgm:pt>
  </dgm:ptLst>
  <dgm:cxnLst>
    <dgm:cxn modelId="{934DA2EA-E703-4151-A0C9-2535A6109F1F}" srcId="{CC870123-316C-4C10-9C93-47A2BDC7C4C3}" destId="{1B791DB6-8362-4432-BA10-12B069B46D45}" srcOrd="1" destOrd="0" parTransId="{49732AF7-2180-4EBB-B381-60C624603622}" sibTransId="{F0E23015-306E-43C7-8587-0CA3DCA82E5E}"/>
    <dgm:cxn modelId="{51EDAE57-1A62-442F-9067-C6901F0CA196}" type="presOf" srcId="{C0E912EF-EE78-41E8-82D9-CC2E4364E821}" destId="{F4CE1F6C-A9BD-46A6-BD8D-037BB21FFDF9}" srcOrd="0" destOrd="0" presId="urn:microsoft.com/office/officeart/2008/layout/VerticalCurvedList"/>
    <dgm:cxn modelId="{9BA360D4-F8EB-45A1-A844-E70A5BAF8EA3}" type="presOf" srcId="{FE27BBD3-4CA8-438B-BAAE-03AC791FB469}" destId="{D0BCB33A-9311-4B6F-98EE-CC36D1AD70C5}" srcOrd="0" destOrd="0" presId="urn:microsoft.com/office/officeart/2008/layout/VerticalCurvedList"/>
    <dgm:cxn modelId="{32017CEE-24BF-4903-B589-69146006B5DE}" srcId="{CC870123-316C-4C10-9C93-47A2BDC7C4C3}" destId="{C0E912EF-EE78-41E8-82D9-CC2E4364E821}" srcOrd="0" destOrd="0" parTransId="{E89DE65E-819F-4224-935D-C94049F5C3F7}" sibTransId="{FE27BBD3-4CA8-438B-BAAE-03AC791FB469}"/>
    <dgm:cxn modelId="{08DFB593-ABD9-4026-93D4-0B7F72709EC4}" type="presOf" srcId="{CC870123-316C-4C10-9C93-47A2BDC7C4C3}" destId="{9B74C7EF-F9BA-4673-9141-330B4BB5965B}" srcOrd="0" destOrd="0" presId="urn:microsoft.com/office/officeart/2008/layout/VerticalCurvedList"/>
    <dgm:cxn modelId="{0B87970B-8ADC-41FC-9C0B-AAE62CDADBE1}" type="presOf" srcId="{1B791DB6-8362-4432-BA10-12B069B46D45}" destId="{BD18D080-1A0C-4C17-A9DC-950E8367BEEB}" srcOrd="0" destOrd="0" presId="urn:microsoft.com/office/officeart/2008/layout/VerticalCurvedList"/>
    <dgm:cxn modelId="{2D2D9DBE-2688-472E-B970-A06EB23F4271}" type="presParOf" srcId="{9B74C7EF-F9BA-4673-9141-330B4BB5965B}" destId="{51FE6EE3-DB2C-4667-AEF6-88078930829B}" srcOrd="0" destOrd="0" presId="urn:microsoft.com/office/officeart/2008/layout/VerticalCurvedList"/>
    <dgm:cxn modelId="{15A62087-9AB2-404C-BC01-3A0097680C80}" type="presParOf" srcId="{51FE6EE3-DB2C-4667-AEF6-88078930829B}" destId="{C8BAE88B-866F-41CD-9FF4-34EF03A27A21}" srcOrd="0" destOrd="0" presId="urn:microsoft.com/office/officeart/2008/layout/VerticalCurvedList"/>
    <dgm:cxn modelId="{CF0799B8-9162-476A-8C49-1761E820FF4C}" type="presParOf" srcId="{C8BAE88B-866F-41CD-9FF4-34EF03A27A21}" destId="{C7C760E4-2C8F-4025-9184-6D4F59A3BB09}" srcOrd="0" destOrd="0" presId="urn:microsoft.com/office/officeart/2008/layout/VerticalCurvedList"/>
    <dgm:cxn modelId="{B554932C-ADE6-4FD1-9C93-09C77AB2700F}" type="presParOf" srcId="{C8BAE88B-866F-41CD-9FF4-34EF03A27A21}" destId="{D0BCB33A-9311-4B6F-98EE-CC36D1AD70C5}" srcOrd="1" destOrd="0" presId="urn:microsoft.com/office/officeart/2008/layout/VerticalCurvedList"/>
    <dgm:cxn modelId="{68D5540B-554D-4EF4-A2B1-FFF260B7AC9D}" type="presParOf" srcId="{C8BAE88B-866F-41CD-9FF4-34EF03A27A21}" destId="{408CCB2A-1FF0-47C3-B5C7-43CFB966A2EC}" srcOrd="2" destOrd="0" presId="urn:microsoft.com/office/officeart/2008/layout/VerticalCurvedList"/>
    <dgm:cxn modelId="{625FA98B-01C9-428D-AD32-C3B849D2E6A5}" type="presParOf" srcId="{C8BAE88B-866F-41CD-9FF4-34EF03A27A21}" destId="{4BCA066C-7BE9-4EA5-819F-FC0D3A074E88}" srcOrd="3" destOrd="0" presId="urn:microsoft.com/office/officeart/2008/layout/VerticalCurvedList"/>
    <dgm:cxn modelId="{C00F0AFA-CEA5-4895-BDF9-FD7D0F8D9F3C}" type="presParOf" srcId="{51FE6EE3-DB2C-4667-AEF6-88078930829B}" destId="{F4CE1F6C-A9BD-46A6-BD8D-037BB21FFDF9}" srcOrd="1" destOrd="0" presId="urn:microsoft.com/office/officeart/2008/layout/VerticalCurvedList"/>
    <dgm:cxn modelId="{A802D9E5-16EC-4277-A75E-C0628812910D}" type="presParOf" srcId="{51FE6EE3-DB2C-4667-AEF6-88078930829B}" destId="{5BF79591-1C1F-4CF4-9256-05313754DDB5}" srcOrd="2" destOrd="0" presId="urn:microsoft.com/office/officeart/2008/layout/VerticalCurvedList"/>
    <dgm:cxn modelId="{DEB95F42-2707-49B1-A8A1-71BF8BD41194}" type="presParOf" srcId="{5BF79591-1C1F-4CF4-9256-05313754DDB5}" destId="{1267C046-8083-4805-99C1-ADBE59C2E6AA}" srcOrd="0" destOrd="0" presId="urn:microsoft.com/office/officeart/2008/layout/VerticalCurvedList"/>
    <dgm:cxn modelId="{18F11246-2214-4277-AF8C-7550B7EC3BE5}" type="presParOf" srcId="{51FE6EE3-DB2C-4667-AEF6-88078930829B}" destId="{BD18D080-1A0C-4C17-A9DC-950E8367BEEB}" srcOrd="3" destOrd="0" presId="urn:microsoft.com/office/officeart/2008/layout/VerticalCurvedList"/>
    <dgm:cxn modelId="{859B2132-541A-4971-B3E0-E1C2CBA7CE8E}" type="presParOf" srcId="{51FE6EE3-DB2C-4667-AEF6-88078930829B}" destId="{8F4D634C-B2E6-425D-A1F1-855F7E36BC0C}" srcOrd="4" destOrd="0" presId="urn:microsoft.com/office/officeart/2008/layout/VerticalCurvedList"/>
    <dgm:cxn modelId="{AD27D9F6-FCBC-45E9-B8B0-967D9DC31FED}" type="presParOf" srcId="{8F4D634C-B2E6-425D-A1F1-855F7E36BC0C}" destId="{42DF3B54-B403-438C-BF09-10BE2302CF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B80A2-E193-40EC-8655-36050CE4140B}">
      <dsp:nvSpPr>
        <dsp:cNvPr id="0" name=""/>
        <dsp:cNvSpPr/>
      </dsp:nvSpPr>
      <dsp:spPr>
        <a:xfrm>
          <a:off x="4092" y="681641"/>
          <a:ext cx="2093453" cy="852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Source systems</a:t>
          </a:r>
          <a:endParaRPr lang="en-US" sz="2700" kern="1200" dirty="0"/>
        </a:p>
      </dsp:txBody>
      <dsp:txXfrm>
        <a:off x="4092" y="681641"/>
        <a:ext cx="2093453" cy="852018"/>
      </dsp:txXfrm>
    </dsp:sp>
    <dsp:sp modelId="{B145C86A-CF5C-468E-9D5A-FDFD54852178}">
      <dsp:nvSpPr>
        <dsp:cNvPr id="0" name=""/>
        <dsp:cNvSpPr/>
      </dsp:nvSpPr>
      <dsp:spPr>
        <a:xfrm>
          <a:off x="2097546" y="255632"/>
          <a:ext cx="418690" cy="170403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8B20-012E-4AB0-9CEF-F2F37844F1DC}">
      <dsp:nvSpPr>
        <dsp:cNvPr id="0" name=""/>
        <dsp:cNvSpPr/>
      </dsp:nvSpPr>
      <dsp:spPr>
        <a:xfrm>
          <a:off x="2683713" y="255632"/>
          <a:ext cx="5694193" cy="1704037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3 financial systems (Hyperion) for consolidations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3 production systems for daily operations</a:t>
          </a:r>
          <a:endParaRPr lang="en-US" sz="2700" kern="1200" dirty="0"/>
        </a:p>
      </dsp:txBody>
      <dsp:txXfrm>
        <a:off x="2683713" y="255632"/>
        <a:ext cx="5694193" cy="1704037"/>
      </dsp:txXfrm>
    </dsp:sp>
    <dsp:sp modelId="{E0B08D74-EA26-442D-A841-DD521B3FF741}">
      <dsp:nvSpPr>
        <dsp:cNvPr id="0" name=""/>
        <dsp:cNvSpPr/>
      </dsp:nvSpPr>
      <dsp:spPr>
        <a:xfrm>
          <a:off x="4092" y="2722509"/>
          <a:ext cx="2093453" cy="852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Processing loads</a:t>
          </a:r>
          <a:endParaRPr lang="en-US" sz="2700" kern="1200" dirty="0"/>
        </a:p>
      </dsp:txBody>
      <dsp:txXfrm>
        <a:off x="4092" y="2722509"/>
        <a:ext cx="2093453" cy="852018"/>
      </dsp:txXfrm>
    </dsp:sp>
    <dsp:sp modelId="{B5508A51-7657-48F2-99BD-C2AFF2DE9DFE}">
      <dsp:nvSpPr>
        <dsp:cNvPr id="0" name=""/>
        <dsp:cNvSpPr/>
      </dsp:nvSpPr>
      <dsp:spPr>
        <a:xfrm>
          <a:off x="2097546" y="2056869"/>
          <a:ext cx="418690" cy="2183298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02461-9431-4A26-B36B-1A0CF45C8107}">
      <dsp:nvSpPr>
        <dsp:cNvPr id="0" name=""/>
        <dsp:cNvSpPr/>
      </dsp:nvSpPr>
      <dsp:spPr>
        <a:xfrm>
          <a:off x="2683713" y="2056869"/>
          <a:ext cx="5694193" cy="218329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7456"/>
                <a:satOff val="24633"/>
                <a:lumOff val="3099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17456"/>
                <a:satOff val="24633"/>
                <a:lumOff val="3099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17456"/>
                <a:satOff val="24633"/>
                <a:lumOff val="309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Intra day refresh (every 4 hours): 0.5 hours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Nightly refresh: 1.5 to 2.5 hours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Monthly refresh: 3 hours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1 to 3 GB per day</a:t>
          </a:r>
          <a:endParaRPr lang="en-US" sz="2700" kern="1200" dirty="0"/>
        </a:p>
      </dsp:txBody>
      <dsp:txXfrm>
        <a:off x="2683713" y="2056869"/>
        <a:ext cx="5694193" cy="2183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6AE21-87D2-4CCC-B1F5-956D7B2B85E2}">
      <dsp:nvSpPr>
        <dsp:cNvPr id="0" name=""/>
        <dsp:cNvSpPr/>
      </dsp:nvSpPr>
      <dsp:spPr>
        <a:xfrm rot="5400000">
          <a:off x="5120223" y="-1955623"/>
          <a:ext cx="1159073" cy="536448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Oracle Business Intelligence Cloud Service purchased by CPI Card Group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Lightweight tool</a:t>
          </a:r>
          <a:endParaRPr lang="en-US" sz="1500" kern="1200" dirty="0"/>
        </a:p>
      </dsp:txBody>
      <dsp:txXfrm rot="-5400000">
        <a:off x="3017520" y="203661"/>
        <a:ext cx="5307899" cy="1045911"/>
      </dsp:txXfrm>
    </dsp:sp>
    <dsp:sp modelId="{5EDE393A-AC2B-4C4D-A63D-99A72DA1A151}">
      <dsp:nvSpPr>
        <dsp:cNvPr id="0" name=""/>
        <dsp:cNvSpPr/>
      </dsp:nvSpPr>
      <dsp:spPr>
        <a:xfrm>
          <a:off x="0" y="2195"/>
          <a:ext cx="3017520" cy="144884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Selection</a:t>
          </a:r>
          <a:endParaRPr lang="en-US" sz="4000" kern="1200" dirty="0"/>
        </a:p>
      </dsp:txBody>
      <dsp:txXfrm>
        <a:off x="70727" y="72922"/>
        <a:ext cx="2876066" cy="1307387"/>
      </dsp:txXfrm>
    </dsp:sp>
    <dsp:sp modelId="{C5103EA1-CEE4-43AB-8097-44CA498C7F91}">
      <dsp:nvSpPr>
        <dsp:cNvPr id="0" name=""/>
        <dsp:cNvSpPr/>
      </dsp:nvSpPr>
      <dsp:spPr>
        <a:xfrm rot="5400000">
          <a:off x="5120223" y="-434340"/>
          <a:ext cx="1159073" cy="5364480"/>
        </a:xfrm>
        <a:prstGeom prst="round2SameRect">
          <a:avLst/>
        </a:prstGeom>
        <a:solidFill>
          <a:schemeClr val="accent5">
            <a:tint val="40000"/>
            <a:alpha val="90000"/>
            <a:hueOff val="1622542"/>
            <a:satOff val="-11507"/>
            <a:lumOff val="-654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1622542"/>
              <a:satOff val="-11507"/>
              <a:lumOff val="-65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SQL-based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Database, file, and cloud services as data sources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Load methods to replace, append, and update target table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Job scheduling and monitoring</a:t>
          </a:r>
          <a:endParaRPr lang="en-US" sz="1500" kern="1200" dirty="0"/>
        </a:p>
      </dsp:txBody>
      <dsp:txXfrm rot="-5400000">
        <a:off x="3017520" y="1724944"/>
        <a:ext cx="5307899" cy="1045911"/>
      </dsp:txXfrm>
    </dsp:sp>
    <dsp:sp modelId="{D09BFA91-C7FB-43D3-9FB9-F51417169225}">
      <dsp:nvSpPr>
        <dsp:cNvPr id="0" name=""/>
        <dsp:cNvSpPr/>
      </dsp:nvSpPr>
      <dsp:spPr>
        <a:xfrm>
          <a:off x="0" y="1523479"/>
          <a:ext cx="3017520" cy="1448841"/>
        </a:xfrm>
        <a:prstGeom prst="roundRect">
          <a:avLst/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ELT features</a:t>
          </a:r>
          <a:endParaRPr lang="en-US" sz="4000" kern="1200" dirty="0"/>
        </a:p>
      </dsp:txBody>
      <dsp:txXfrm>
        <a:off x="70727" y="1594206"/>
        <a:ext cx="2876066" cy="1307387"/>
      </dsp:txXfrm>
    </dsp:sp>
    <dsp:sp modelId="{7376A906-DF7B-4B8D-A867-AB934F16A01B}">
      <dsp:nvSpPr>
        <dsp:cNvPr id="0" name=""/>
        <dsp:cNvSpPr/>
      </dsp:nvSpPr>
      <dsp:spPr>
        <a:xfrm rot="5400000">
          <a:off x="5120223" y="1086943"/>
          <a:ext cx="1159073" cy="5364480"/>
        </a:xfrm>
        <a:prstGeom prst="round2SameRect">
          <a:avLst/>
        </a:prstGeom>
        <a:solidFill>
          <a:schemeClr val="accent5">
            <a:tint val="40000"/>
            <a:alpha val="90000"/>
            <a:hueOff val="3245083"/>
            <a:satOff val="-23015"/>
            <a:lumOff val="-1309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3245083"/>
              <a:satOff val="-23015"/>
              <a:lumOff val="-130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Local data sources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Oracle cloud data warehouse service</a:t>
          </a:r>
          <a:endParaRPr lang="en-US" sz="1500" kern="1200" dirty="0"/>
        </a:p>
      </dsp:txBody>
      <dsp:txXfrm rot="-5400000">
        <a:off x="3017520" y="3246228"/>
        <a:ext cx="5307899" cy="1045911"/>
      </dsp:txXfrm>
    </dsp:sp>
    <dsp:sp modelId="{6136A135-14DE-4600-99BE-B63D6ACE421E}">
      <dsp:nvSpPr>
        <dsp:cNvPr id="0" name=""/>
        <dsp:cNvSpPr/>
      </dsp:nvSpPr>
      <dsp:spPr>
        <a:xfrm>
          <a:off x="0" y="3044762"/>
          <a:ext cx="3017520" cy="1448841"/>
        </a:xfrm>
        <a:prstGeom prst="roundRect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Data movement</a:t>
          </a:r>
          <a:endParaRPr lang="en-US" sz="4000" kern="1200" dirty="0"/>
        </a:p>
      </dsp:txBody>
      <dsp:txXfrm>
        <a:off x="70727" y="3115489"/>
        <a:ext cx="2876066" cy="1307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CB33A-9311-4B6F-98EE-CC36D1AD70C5}">
      <dsp:nvSpPr>
        <dsp:cNvPr id="0" name=""/>
        <dsp:cNvSpPr/>
      </dsp:nvSpPr>
      <dsp:spPr>
        <a:xfrm>
          <a:off x="-5044575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E1F6C-A9BD-46A6-BD8D-037BB21FFDF9}">
      <dsp:nvSpPr>
        <dsp:cNvPr id="0" name=""/>
        <dsp:cNvSpPr/>
      </dsp:nvSpPr>
      <dsp:spPr>
        <a:xfrm>
          <a:off x="826440" y="642269"/>
          <a:ext cx="7531844" cy="1284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946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More timely data integration</a:t>
          </a:r>
          <a:endParaRPr lang="en-US" sz="2800" kern="1200" dirty="0"/>
        </a:p>
      </dsp:txBody>
      <dsp:txXfrm>
        <a:off x="826440" y="642269"/>
        <a:ext cx="7531844" cy="1284360"/>
      </dsp:txXfrm>
    </dsp:sp>
    <dsp:sp modelId="{1267C046-8083-4805-99C1-ADBE59C2E6AA}">
      <dsp:nvSpPr>
        <dsp:cNvPr id="0" name=""/>
        <dsp:cNvSpPr/>
      </dsp:nvSpPr>
      <dsp:spPr>
        <a:xfrm>
          <a:off x="23715" y="481724"/>
          <a:ext cx="1605450" cy="1605450"/>
        </a:xfrm>
        <a:prstGeom prst="ellipse">
          <a:avLst/>
        </a:prstGeom>
        <a:solidFill>
          <a:srgbClr val="FF0000"/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D18D080-1A0C-4C17-A9DC-950E8367BEEB}">
      <dsp:nvSpPr>
        <dsp:cNvPr id="0" name=""/>
        <dsp:cNvSpPr/>
      </dsp:nvSpPr>
      <dsp:spPr>
        <a:xfrm>
          <a:off x="826440" y="2569169"/>
          <a:ext cx="7531844" cy="1284360"/>
        </a:xfrm>
        <a:prstGeom prst="rect">
          <a:avLst/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946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More advanced data integration tool such as Oracle ODI with graphical specification</a:t>
          </a:r>
          <a:endParaRPr lang="en-US" sz="2800" kern="1200" dirty="0"/>
        </a:p>
      </dsp:txBody>
      <dsp:txXfrm>
        <a:off x="826440" y="2569169"/>
        <a:ext cx="7531844" cy="1284360"/>
      </dsp:txXfrm>
    </dsp:sp>
    <dsp:sp modelId="{42DF3B54-B403-438C-BF09-10BE2302CFA2}">
      <dsp:nvSpPr>
        <dsp:cNvPr id="0" name=""/>
        <dsp:cNvSpPr/>
      </dsp:nvSpPr>
      <dsp:spPr>
        <a:xfrm>
          <a:off x="23715" y="2408624"/>
          <a:ext cx="1605450" cy="1605450"/>
        </a:xfrm>
        <a:prstGeom prst="ellipse">
          <a:avLst/>
        </a:prstGeom>
        <a:solidFill>
          <a:srgbClr val="FF0000"/>
        </a:solidFill>
        <a:ln w="9525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D3F3A00-C88F-4E41-9F45-1852078B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3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BAC07746-4002-4037-B873-A8AAAEFE4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7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1EDE3D2F-F626-43E6-820F-10252E4E9EFD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0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sync</a:t>
            </a:r>
            <a:r>
              <a:rPr lang="en-US" baseline="0" dirty="0" smtClean="0"/>
              <a:t> reference:</a:t>
            </a:r>
            <a:endParaRPr lang="en-US" dirty="0" smtClean="0"/>
          </a:p>
          <a:p>
            <a:r>
              <a:rPr lang="en-US" dirty="0" smtClean="0"/>
              <a:t>http://www.ateam-oracle.com/configuring-the-data-sync-tool-for-bi-cloud-service-bics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07746-4002-4037-B873-A8AAAEFE45D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1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  <a:latin typeface="Arai"/>
                <a:cs typeface="Arai"/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  <a:latin typeface="Arai"/>
                <a:cs typeface="Arai"/>
              </a:rPr>
              <a:t> Program</a:t>
            </a:r>
            <a:endParaRPr lang="en-US" sz="1800" dirty="0">
              <a:solidFill>
                <a:schemeClr val="bg1"/>
              </a:solidFill>
              <a:latin typeface="Arai"/>
              <a:cs typeface="Arai"/>
            </a:endParaRPr>
          </a:p>
        </p:txBody>
      </p:sp>
    </p:spTree>
    <p:extLst>
      <p:ext uri="{BB962C8B-B14F-4D97-AF65-F5344CB8AC3E}">
        <p14:creationId xmlns:p14="http://schemas.microsoft.com/office/powerpoint/2010/main" val="11271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8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3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5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06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3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481328"/>
            <a:ext cx="7391400" cy="1143000"/>
          </a:xfrm>
        </p:spPr>
        <p:txBody>
          <a:bodyPr/>
          <a:lstStyle/>
          <a:p>
            <a:pPr algn="ctr"/>
            <a:r>
              <a:rPr lang="en-US" altLang="en-US" dirty="0" smtClean="0"/>
              <a:t>Module </a:t>
            </a:r>
            <a:r>
              <a:rPr lang="en-US" altLang="en-US" dirty="0"/>
              <a:t>3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Data Integration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752490"/>
            <a:ext cx="7391400" cy="914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</a:t>
            </a:r>
            <a:r>
              <a:rPr lang="en-US" altLang="en-US" dirty="0" smtClean="0"/>
              <a:t>1: </a:t>
            </a:r>
            <a:r>
              <a:rPr lang="en-US" altLang="en-US" dirty="0" smtClean="0"/>
              <a:t>Executive Interview with Tyler Wilson of CPI Card Group</a:t>
            </a:r>
            <a:endParaRPr lang="en-US" altLang="en-US" dirty="0"/>
          </a:p>
          <a:p>
            <a:pPr algn="r" eaLnBrk="1" hangingPunct="1"/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208847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25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Data Sync Tool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669863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702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 Future Needs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555639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508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g0KDQp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g0KDQp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+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+DQoJCTx1aXRleHQgbmFtZT0iVEhVTUJfSEVBRElORyIgdmFsdWU9IkRpYXBvc2l0aXZlIi8+DQoJCTx1aXRleHQgbmFtZT0iVEhVTUJfSU5GTyIgdmFsdWU9IlRpdHJlL2R1csOpZSIvPg0KCQk8dWl0ZXh0IG5hbWU9IkFUVEFDSE5BTUVfSEVBRElORyIgdmFsdWU9Ik5vbSBkZSBmaWNoaWVyIi8+DQoJCTx1aXRleHQgbmFtZT0iQVRUQUNIU0laRV9IRUFESU5HIiB2YWx1ZT0iVGFpbGxlIi8+DQoJCTx1aXRleHQgbmFtZT0iU0xJREVfTk9URVMiIHZhbHVlPSJDb21tZW50YWlyZXMgZGVzIGRpYXBvc2l0aXZlcyIvPg0KCQk8IS0tcXVpeiBwb2QgYW5kIG1lc3NhZ2UgYm94IHRleHRzLS0+DQoJCTx1aXRleHQgbmFtZT0iUVVJWlBPRF9RVUlaX0FUVEVNUFQiIHZhbHVlPSJUZW50YXRpdmUgZGUgcXVlc3Rpb25uYWlyZSA6Ii8+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+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DQoNCl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+DQoJCTx1aXRleHQgbmFtZT0iRE9DV1JBUF9QUk9NUFQiIHZhbHVlPSJDbGlxdWVyIHBvdXIgdMOpbMOpY2hhcmdlci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DQoNCu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EZXRlbmlkYSIvPg0KCQk8dWl0ZXh0IG5hbWU9IlNDUlVCQkFSU1RBVFVTX1BMQVlJTkciIHZhbHVlPSJSZXByb2R1Y2llbmRvIi8+DQoJCTx1aXRleHQgbmFtZT0iU0NSVUJCQVJTVEFUVVNfTk9BVURJTyIgdmFsdWU9IlNpbiBzb25pZG8iLz4NCgkJPHVpdGV4dCBuYW1lPSJTQ1JVQkJBUlNUQVRVU19WSURQTEFZSU5HIiB2YWx1ZT0iVsOtZGVvIGVuIHJlcHJvZC4iLz4NCgkJPHVpdGV4dCBuYW1lPSJTQ1JVQkJBUlNUQVRVU19MT0FESU5HIiB2YWx1ZT0iQ2FyZ2FuZG8iLz4NCgkJPHVpdGV4dCBuYW1lPSJTQ1JVQkJBUlNUQVRVU19CVUZGRVJJTkciIHZhbHVlPSJBbG1hY2VuYW5kbyBlbiBiw7pmZXIiLz4NCgkJPHVpdGV4dCBuYW1lPSJTQ1JVQkJBUlNUQVRVU19RVUVTVElPTiIgdmFsdWU9IkNvbnRlc3RhciBwcmVndW50YSIvPg0KCQk8dWl0ZXh0IG5hbWU9IlNDUlVCQkFSU1RBVFVTX1JFVklFV1FVSVoiIHZhbHVlPSJSZXZpc2FuZG8gcHJ1ZWJhIi8+DQoJCTwhLS0gc3Vic3RpdHV0aW9uOiAlbSA9PSBtaW51dGVzIHJlbWFpbmluZyAtLT4NCgkJPCEtLSBzdWJzdGl0dXRpb246ICVzID09IHNlY29uZHMgcmVtYWluaW5nIC0tPg0KCQk8dWl0ZXh0IG5hbWU9IkVMQVBTRUQiIHZhbHVlPSIlbSBtaW51dG9zICVzIHNlZ3VuZG9zIHJlc3RhbnRlcyIvPg0KCQk8dWl0ZXh0IG5hbWU9Ik5PVEZPVU5EIiB2YWx1ZT0iTm8gc2UgaGEgZW5jb250cmFkbyBuYWRhIi8+DQoJCTx1aXRleHQgbmFtZT0iQVRUQUNITUVOVFMiIHZhbHVlPSJBcmNoaXZvcyBhZGp1bnRvcyIvPg0KCQk8IS0tIHN1YnN0aXR1dGlvbjogJXAgPT0gY3VycmVudCBzcGVha2VyJ3MgdGl0bGUgLS0+DQoJCTx1aXRleHQgbmFtZT0iQklPV0lOX1RJVExFIiB2YWx1ZT0iQmlvZ3JhZsOtYTogJXAiLz4NCgkJPHVpdGV4dCBuYW1lPSJCSU9CVE5fVElUTEUiIHZhbHVlPSJCaW9ncmFmw61hIi8+DQoJCTx1aXRleHQgbmFtZT0iRElWSURFUkJUTl9USVRMRSIgdmFsdWU9InwiLz4NCgkJPHVpdGV4dCBuYW1lPSJDT05UQUNUQlROX1RJVExFIiB2YWx1ZT0iQ29udGFjdG8iLz4NCgkJPHVpdGV4dCBuYW1lPSJUQUJfUVVJWiIgdmFsdWU9IlBydWViYSIvPg0KCQk8dWl0ZXh0IG5hbWU9IlRBQl9PVVRMSU5FIiB2YWx1ZT0iQ29udG9ybm8iLz4NCgkJPHVpdGV4dCBuYW1lPSJUQUJfVEhVTUIiIHZhbHVlPSJNaW5pYXQuIi8+DQoJCTx1aXRleHQgbmFtZT0iVEFCX05PVEVTIiB2YWx1ZT0iTm90YXMiLz4NCgkJPHVpdGV4dCBuYW1lPSJUQUJfU0VBUkNIIiB2YWx1ZT0iQnVzY2FyIi8+DQoJCTx1aXRleHQgbmFtZT0iU0xJREVfSEVBRElORyIgdmFsdWU9IlTDrXR1bG8gZGUgZGlhcG9zaXRpdmEiLz4NCgkJPHVpdGV4dCBuYW1lPSJEVVJBVElPTl9IRUFESU5HIiB2YWx1ZT0iRHVyYWMuIi8+DQoJCTx1aXRleHQgbmFtZT0iU0VBUkNIX0hFQURJTkciIHZhbHVlPSJCdXNjYXIgdGV4dG86Ii8+DQoJCTx1aXRleHQgbmFtZT0iVEhVTUJfSEVBRElORyIgdmFsdWU9IkRpYXBvc2l0aXZhIi8+DQoJCTx1aXRleHQgbmFtZT0iVEhVTUJfSU5GTyIgdmFsdWU9IkR1ci4vVMOtdC4gZGlhcC4iLz4NCgkJPHVpdGV4dCBuYW1lPSJBVFRBQ0hOQU1FX0hFQURJTkciIHZhbHVlPSJOb21icmUgZGUgYXJjaGl2byIvPg0KCQk8dWl0ZXh0IG5hbWU9IkFUVEFDSFNJWkVfSEVBRElORyIgdmFsdWU9IlRhbWHDsW8iLz4NCgkJPHVpdGV4dCBuYW1lPSJTTElERV9OT1RFUyIgdmFsdWU9Ik5vdGFzIGRlIGRpYXBvc2l0aXZhIi8+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+DQoJCTx1aXRleHQgbmFtZT0iUVVJWlBPRF9RVUVTQVRNUFRfU1RSIiB2YWx1ZT0iSW50ZW50b3M6ICVuIGRlICV0Ii8+DQoJCTx1aXRleHQgbmFtZT0iUVVJWlBPRF9RVUVTVFlQRV9TVFIiIHZhbHVlPSJUaXBvOiAlcyIvPg0KCQk8dWl0ZXh0IG5hbWU9IlFVSVpQT0RfUVVFU1RZUEVfR1JEIiB2YWx1ZT0iQ29uIHB1bnR1YWNpw7NuIi8+DQoJCTx1aXRleHQgbmFtZT0iUVVJWlBPRF9RVUVTVFlQRV9TVlkiIHZhbHVlPSJFbmN1ZXN0YSIvPg0KCQk8dWl0ZXh0IG5hbWU9IlFVSVpQT0RfUVVJWkFUTVBUX0lORiIgdmFsdWU9IkluZmluaXRvIi8+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g0KDQp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6ICVwIi8+DQoJCTwhLS0gc3Vic3RpdHV0aW9uOiAlcCA9PSBwcmVzZW50YXRpb24gdGl0bGUgLS0+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U2lsZW5jaWFyIi8+DQoJCTx1aXRleHQgbmFtZT0iRE9DV1JBUF9USVRMRSIgdmFsdWU9IkFyY2hpdm8gYWRqdW50byBkZSBQcmVzZW50ZXIiLz4NCgkJPHVpdGV4dCBuYW1lPSJET0NXUkFQX01TRyIgdmFsdWU9Ikd1YXJkYXIgZW4gTWkgUEMiLz4NCgkJPHVpdGV4dCBuYW1lPSJET0NXUkFQX1BST01QVCIgdmFsdWU9IkhhZ2EgY2xpYyBlbiBEZXNjYXJnYXIiLz4NCgk8L2xhbmd1YWdlPg0KCTxsYW5ndWFnZSBpZD0icH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g0KDQp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x1aXRleHQgbmFtZT0iQ09MTEFCX0ZVTExTQ1JFRU5fTE9HSU5fT0tfQlROX1NUUklORyIgdmFsdWU9Ik9rIi8+DQoJCTx1aXRleHQgbmFtZT0iQ09MTEFCX0ZVTExTQ1JFRU5fTE9HSU5fV0FSTklORyIgdmFsdWU9IkxvZ2luIFdhcm5pbmciLz4NCgkJPHVpdGV4dCBuYW1lPSJDT0xMQUJfRlVMTFNDUkVFTl9MT0dJTl9NU0dTVFJJTkciIHZhbHVlPSJQbGVhc2UgbG9nIGluIGJlZm9yZSBzd2l0Y2hpbmcgdG8gZnVsbHNjcmVlbi4NCg0Ka2V5Ym9hcmQgaW50ZXJhY3Rpb24gbm90IGFsbG93ZWQgaW4gZnVsbHNjcmVlbiIvPg0KCQk8dWl0ZXh0IG5hbWU9IkNPTExBQl9GVUxMU0NSRUVOX0lOVEVSQUNUSU9OX09LX0JUTl9TVFJJTkciIHZhbHVlPSJPayIvPg0KCQk8dWl0ZXh0IG5hbWU9IkNPTExBQl9GVUxMU0NSRUVOX0lOVEVSQUNUSU9OX1dBUk5JTkciIHZhbHVlPSJLZXlib2FyZCBXYXJuaW5nIi8+DQoJCTx1aXRleHQgbmFtZT0iQ09MTEFCX0ZVTExTQ1JFRU5fSU5URVJBQ1RJT05fTVNHU1RSSU5HIiB2YWx1ZT0iS2V5Ym9hcmQgaW50ZXJhY3Rpb24gbm90IGFsbG93ZWQgaW4gZnVsbHNjcmVlbi4NCg0KU3dpdGNoIGJhY2sgdG8gbm9ybWFsIG1vZGUgdG8gY29sbGFib3JhdGUiLz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DQoNCl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RGlhICVuIi8+DQoJCTwhLS0gc3Vic3RpdHV0aW9uOiAlbiA9PSBzbGlkZSBudW1iZXIgLS0+DQoJCTwhLS0gc3Vic3RpdHV0aW9uOiAldCA9PSB0b3RhbCBzbGlkZSBjb3VudCAtLT4NCgkJPHVpdGV4dCBuYW1lPSJTQ1JVQkJBUlNUQVRVU19TTElERUlORk8iIHZhbHVlPSJEaWEgJW4gLyAldCB8ICIvPg0KCQk8dWl0ZXh0IG5hbWU9IlNDUlVCQkFSU1RBVFVTX1NUT1BQRUQiIHZhbHVlPSJHZXN0b3B0Ii8+DQoJCTx1aXRleHQgbmFtZT0iU0NSVUJCQVJTVEFUVVNfUExBWUlORyIgdmFsdWU9IkFmc3BlbGVuIi8+DQoJCTx1aXRleHQgbmFtZT0iU0NSVUJCQVJTVEFUVVNfTk9BVURJTyIgdmFsdWU9IkdlZW4gYXVkaW8iLz4NCgkJPHVpdGV4dCBuYW1lPSJTQ1JVQkJBUlNUQVRVU19WSURQTEFZSU5HIiB2YWx1ZT0iVmlkZW8gYWZzcGVsZW4iLz4NCgkJPHVpdGV4dCBuYW1lPSJTQ1JVQkJBUlNUQVRVU19MT0FESU5HIiB2YWx1ZT0iTGFkZW4iLz4NCgkJPHVpdGV4dCBuYW1lPSJTQ1JVQkJBUlNUQVRVU19CVUZGRVJJTkciIHZhbHVlPSJCdWZmZXJlbiIvPg0KCQk8dWl0ZXh0IG5hbWU9IlNDUlVCQkFSU1RBVFVTX1FVRVNUSU9OIiB2YWx1ZT0iVnJhYWcgbWV0IGFudHdvb3JkIi8+DQoJCTx1aXRleHQgbmFtZT0iU0NSVUJCQVJTVEFUVVNfUkVWSUVXUVVJWiIgdmFsdWU9IlF1aXogY29udHJvbGVyZW4iLz4NCgkJPCEtLSBzdWJzdGl0dXRpb246ICVtID09IG1pbnV0ZXMgcmVtYWluaW5nIC0tPg0KCQk8IS0tIHN1YnN0aXR1dGlvbjogJXMgPT0gc2Vjb25kcyByZW1haW5pbmcgLS0+DQoJCTx1aXRleHQgbmFtZT0iRUxBUFNFRCIgdmFsdWU9IkVyIHJlc3RlcmVuICVtIG1pbnV0ZW4gJXMgc2Vjb25kZW4iLz4NCgkJPHVpdGV4dCBuYW1lPSJOT1RGT1VORCIgdmFsdWU9Ik5pZXRzIGdldm9uZGVuIi8+DQoJCTx1aXRleHQgbmFtZT0iQVRUQUNITUVOVFMiIHZhbHVlPSJCaWpsYWdlbiIvPg0KCQk8IS0tIHN1YnN0aXR1dGlvbjogJXAgPT0gY3VycmVudCBzcGVha2VyJ3MgdGl0bGUgLS0+DQoJCTx1aXRleHQgbmFtZT0iQklPV0lOX1RJVExFIiB2YWx1ZT0iQmlvZ3JhZmllOiAlcCIvPg0KCQk8dWl0ZXh0IG5hbWU9IkJJT0JUTl9USVRMRSIgdmFsdWU9IkJpb2dyYWZpZSIvPg0KCQk8dWl0ZXh0IG5hbWU9IkRJVklERVJCVE5fVElUTEUiIHZhbHVlPSJ8Ii8+DQoJCTx1aXRleHQgbmFtZT0iQ09OVEFDVEJUTl9USVRMRSIgdmFsdWU9IkNvbnRhY3QiLz4NCgkJPHVpdGV4dCBuYW1lPSJUQUJfUVVJWiIgdmFsdWU9IlF1aXoiLz4NCgkJPHVpdGV4dCBuYW1lPSJUQUJfT1VUTElORSIgdmFsdWU9Ik92ZXJ6aWNodCIvPg0KCQk8dWl0ZXh0IG5hbWU9IlRBQl9USFVNQiIgdmFsdWU9Ik1pbmlhdHV1ciIvPg0KCQk8dWl0ZXh0IG5hbWU9IlRBQl9OT1RFUyIgdmFsdWU9Ik5vdGl0aWVzIi8+DQoJCTx1aXRleHQgbmFtZT0iVEFCX1NFQVJDSCIgdmFsdWU9IlpvZWtlbiIvPg0KCQk8dWl0ZXh0IG5hbWU9IlNMSURFX0hFQURJTkciIHZhbHVlPSJUaXRlbCB2YW4gZGlhIi8+DQoJCTx1aXRleHQgbmFtZT0iRFVSQVRJT05fSEVBRElORyIgdmFsdWU9IkR1dXIiLz4NCgkJPHVpdGV4dCBuYW1lPSJTRUFSQ0hfSEVBRElORyIgdmFsdWU9IlpvZWtlbiBuYWFyIHRla3N0OiIvPg0KCQk8dWl0ZXh0IG5hbWU9IlRIVU1CX0hFQURJTkciIHZhbHVlPSJEaWEiLz4NCgkJPHVpdGV4dCBuYW1lPSJUSFVNQl9JTkZPIiB2YWx1ZT0iVGl0ZWwvZHV1ciB2YW4gZGlhIi8+DQoJCTx1aXRleHQgbmFtZT0iQVRUQUNITkFNRV9IRUFESU5HIiB2YWx1ZT0iQmVzdGFuZHNuYWFtIi8+DQoJCTx1aXRleHQgbmFtZT0iQVRUQUNIU0laRV9IRUFESU5HIiB2YWx1ZT0iR3Jvb3R0ZSIvPg0KCQk8dWl0ZXh0IG5hbWU9IlNMSURFX05PVEVTIiB2YWx1ZT0iRGlhbm90aXRpZXM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g0KDQr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dWl0ZXh0IG5hbWU9IkNPTExBQl9GVUxMU0NSRUVOX0xPR0lOX09LX0JUTl9TVFJJTkciIHZhbHVlPSJPayIvPg0KCQk8dWl0ZXh0IG5hbWU9IkNPTExBQl9GVUxMU0NSRUVOX0xPR0lOX1dBUk5JTkciIHZhbHVlPSJMb2dpbiBXYXJuaW5nIi8+DQoJCTx1aXRleHQgbmFtZT0iQ09MTEFCX0ZVTExTQ1JFRU5fTE9HSU5fTVNHU1RSSU5HIiB2YWx1ZT0iUGxlYXNlIGxvZyBpbiBiZWZvcmUgc3dpdGNoaW5nIHRvIGZ1bGxzY3JlZW4uDQoNCmtleWJvYXJkIGludGVyYWN0aW9uIG5vdCBhbGxvd2VkIGluIGZ1bGxzY3JlZW4iLz4NCgkJPHVpdGV4dCBuYW1lPSJDT0xMQUJfRlVMTFNDUkVFTl9JTlRFUkFDVElPTl9PS19CVE5fU1RSSU5HIiB2YWx1ZT0iT2siLz4NCgkJPHVpdGV4dCBuYW1lPSJDT0xMQUJfRlVMTFNDUkVFTl9JTlRFUkFDVElPTl9XQVJOSU5HIiB2YWx1ZT0iS2V5Ym9hcmQgV2FybmluZyIvPg0KCQk8dWl0ZXh0IG5hbWU9IkNPTExBQl9GVUxMU0NSRUVOX0lOVEVSQUNUSU9OX01TR1NUUklORyIgdmFsdWU9IktleWJvYXJkIGludGVyYWN0aW9uIG5vdCBhbGxvd2VkIGluIGZ1bGxzY3JlZW4uDQoNClN3aXRjaCBiYWNrIHRvIG5vcm1hbCBtb2RlIHRvIGNvbGxhYm9yYXRlIi8+DQoJCTwhLS0gc3Vic3RpdHV0aW9uOiAlbiA9PSBzbGlkZSBudW1iZXIgLS0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+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+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+DQoJCTx1aXRleHQgbmFtZT0iV0FSTklOR01TR19NU0dTVFJJTkciIHZhbHVlPSJCdSBTxLFuYXZkYSBkZW5lbm1lbWnFnyBzb3J1bGFyIHZhci4NCg0KRXZldCBzZcOnZW5lxJ9pbmkgdMSxa2xhdMSxcnNhbsSxeiBTxLFuYXZkYW4gw6fEsWthY2Frc8SxbsSxei4gU8SxbmF2YSBkZXZhbSBldG1layBpw6dpbiBIYXnEsXIgc2XDp2VuZcSfaW5pIHTEsWtsYXTEsW4uIi8+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+DQoJCTx1aXRleHQgbmFtZT0iTVVURSIgdmFsdWU9IlNlc3NpeiIvPg0KCQk8dWl0ZXh0IG5hbWU9IkRPQ1dSQVBfVElUTEUiIHZhbHVlPSJQcmVzZW50ZXIgRG9zeWEgRWtpIi8+DQoJCTx1aXRleHQgbmFtZT0iRE9DV1JBUF9NU0ciIHZhbHVlPSJCaWxnaXNheWFyxLFtYSBLYXlkZXQiLz4NCgkJPHVpdGV4dCBuYW1lPSJET0NXUkFQX1BST01QVCIgdmFsdWU9IsSwbmRpcm1layBpw6dpbiBUxLFrbGF0xLFuIi8+DQoJPC9sYW5ndWFnZT4NCgk8bGFuZ3VhZ2UgaWQ9InJ1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HVpdGV4dCBuYW1lPSJDT0xMQUJfRlVMTFNDUkVFTl9MT0dJTl9PS19CVE5fU1RSSU5HIiB2YWx1ZT0iT2siLz4NCgkJPHVpdGV4dCBuYW1lPSJDT0xMQUJfRlVMTFNDUkVFTl9MT0dJTl9XQVJOSU5HIiB2YWx1ZT0iTG9naW4gV2FybmluZyIvPg0KCQk8dWl0ZXh0IG5hbWU9IkNPTExBQl9GVUxMU0NSRUVOX0xPR0lOX01TR1NUUklORyIgdmFsdWU9IlBsZWFzZSBsb2cgaW4gYmVmb3JlIHN3aXRjaGluZyB0byBmdWxsc2NyZWVuLg0KDQprZXlib2FyZCBpbnRlcmFjdGlvbiBub3QgYWxsb3dlZCBpbiBmdWxsc2NyZWVuIi8+DQoJCTx1aXRleHQgbmFtZT0iQ09MTEFCX0ZVTExTQ1JFRU5fSU5URVJBQ1RJT05fT0tfQlROX1NUUklORyIgdmFsdWU9Ik9rIi8+DQoJCTx1aXRleHQgbmFtZT0iQ09MTEFCX0ZVTExTQ1JFRU5fSU5URVJBQ1RJT05fV0FSTklORyIgdmFsdWU9IktleWJvYXJkIFdhcm5pbmciLz4NCgkJPHVpdGV4dCBuYW1lPSJDT0xMQUJfRlVMTFNDUkVFTl9JTlRFUkFDVElPTl9NU0dTVFJJTkciIHZhbHVlPSJLZXlib2FyZCBpbnRlcmFjdGlvbiBub3QgYWxsb3dlZCBpbiBmdWxsc2NyZWVuLg0KDQpTd2l0Y2ggYmFjayB0byBub3JtYWwgbW9kZSB0byBjb2xsYWJvcmF0ZSIvPg0KCQk8IS0tIHN1YnN0aXR1dGlvbjogJW4gPT0gc2xpZGUgbnVtYmVyIC0tPg0KCQk8dWl0ZXh0IG5hbWU9IlVOTkFNRURTTElERVRJVExFIiB2YWx1ZT0i0KHQu9Cw0LnQtCAlbiIvPg0KCQk8IS0tIHN1YnN0aXR1dGlvbjogJW4gPT0gc2xpZGUgbnVtYmVyIC0tPg0KCQk8IS0tIHN1YnN0aXR1dGlvbjogJXQgPT0gdG90YWwgc2xpZGUgY291bnQgLS0+DQoJCTx1aXRleHQgbmFtZT0iU0NSVUJCQVJTVEFUVVNfU0xJREVJTkZPIiB2YWx1ZT0i0KHQu9Cw0LnQtCAlbiAvICV0IHwgIi8+DQoJCTx1aXRleHQgbmFtZT0iU0NSVUJCQVJTVEFUVVNfU1RPUFBFRCIgdmFsdWU9ItCe0YHRgtCw0L3QvtCy0LvQtdC90L4iLz4NCgkJPHVpdGV4dCBuYW1lPSJTQ1JVQkJBUlNUQVRVU19QTEFZSU5HIiB2YWx1ZT0i0JLQvtGB0L/RgNC+0LjQt9Cy0LXQtNC10L3QuNC1Ii8+DQoJCTx1aXRleHQgbmFtZT0iU0NSVUJCQVJTVEFUVVNfTk9BVURJTyIgdmFsdWU9ItCd0LXRgiDQsNGD0LTQuNC+Ii8+DQoJCTx1aXRleHQgbmFtZT0iU0NSVUJCQVJTVEFUVVNfVklEUExBWUlORyIgdmFsdWU9ItCS0L7RgdC/0YDQvtC40LfQstC10LTQtdC90LjQtSDQstC40LTQtdC+Ii8+DQoJCTx1aXRleHQgbmFtZT0iU0NSVUJCQVJTVEFUVVNfTE9BRElORyIgdmFsdWU9ItCX0LDQs9GA0YPQt9C60LAiLz4NCgkJPHVpdGV4dCBuYW1lPSJTQ1JVQkJBUlNUQVRVU19CVUZGRVJJTkciIHZhbHVlPSLQkdGD0YTQtdGA0LjQt9Cw0YbQuNGPIi8+DQoJCTx1aXRleHQgbmFtZT0iU0NSVUJCQVJTVEFUVVNfUVVFU1RJT04iIHZhbHVlPSLQntGC0LLQtdGCINC90LAg0LLQvtC/0YDQvtGBIi8+DQoJCTx1aXRleHQgbmFtZT0iU0NSVUJCQVJTVEFUVVNfUkVWSUVXUVVJWiIgdmFsdWU9ItCe0LHQt9C+0YAg0L7Qv9GA0L7RgdCwIi8+DQoJCTwhLS0gc3Vic3RpdHV0aW9uOiAlbSA9PSBtaW51dGVzIHJlbWFpbmluZyAtLT4NCgkJPCEtLSBzdWJzdGl0dXRpb246ICVzID09IHNlY29uZHMgcmVtYWluaW5nIC0tPg0KCQk8dWl0ZXh0IG5hbWU9IkVMQVBTRUQiIHZhbHVlPSLQntGB0YLQsNC70L7RgdGMICVtINC80LjQvS4gJXMg0YEiLz4NCgkJPHVpdGV4dCBuYW1lPSJOT1RGT1VORCIgdmFsdWU9ItCd0LjRh9C10LPQviDQvdC1INC90LDQudC00LXQvdC+Ii8+DQoJCTx1aXRleHQgbmFtZT0iQVRUQUNITUVOVFMiIHZhbHVlPSLQktC70L7QttC10L3QuNGPIi8+DQoJCTwhLS0gc3Vic3RpdHV0aW9uOiAlcCA9PSBjdXJyZW50IHNwZWFrZXIncyB0aXRsZSAtLT4NCgkJPHVpdGV4dCBuYW1lPSJCSU9XSU5fVElUTEUiIHZhbHVlPSLQkdC40L7Qs9GA0LDRhNC40Y86ICVwIi8+DQoJCTx1aXRleHQgbmFtZT0iQklPQlROX1RJVExFIiB2YWx1ZT0i0JHQuNC+0LPRgNCw0YTQuNGPIi8+DQoJCTx1aXRleHQgbmFtZT0iRElWSURFUkJUTl9USVRMRSIgdmFsdWU9InwiLz4NCgkJPHVpdGV4dCBuYW1lPSJDT05UQUNUQlROX1RJVExFIiB2YWx1ZT0i0JrQvtC90YLQsNC60YIiLz4NCgkJPHVpdGV4dCBuYW1lPSJUQUJfUVVJWiIgdmFsdWU9ItCe0L/RgNC+0YEiLz4NCgkJPHVpdGV4dCBuYW1lPSJUQUJfT1VUTElORSIgdmFsdWU9ItCh0YXQtdC80LAiLz4NCgkJPHVpdGV4dCBuYW1lPSJUQUJfVEhVTUIiIHZhbHVlPSLQkdC10LPRg9C90L7QuiIvPg0KCQk8dWl0ZXh0IG5hbWU9IlRBQl9OT1RFUyIgdmFsdWU9ItCX0LDQvNC10YLQutC4Ii8+DQoJCTx1aXRleHQgbmFtZT0iVEFCX1NFQVJDSCIgdmFsdWU9ItCf0L7QuNGB0LoiLz4NCgkJPHVpdGV4dCBuYW1lPSJTTElERV9IRUFESU5HIiB2YWx1ZT0i0JfQsNCz0L7Qu9C+0LLQvtC6INGB0LvQsNC50LTQsCIvPg0KCQk8dWl0ZXh0IG5hbWU9IkRVUkFUSU9OX0hFQURJTkciIHZhbHVlPSLQlNC70LjRgi3RgdGC0YwiLz4NCgkJPHVpdGV4dCBuYW1lPSJTRUFSQ0hfSEVBRElORyIgdmFsdWU9ItCf0L7QuNGB0Log0YLQtdC60YHRgtCwOiIvPg0KCQk8dWl0ZXh0IG5hbWU9IlRIVU1CX0hFQURJTkciIHZhbHVlPSLQodC70LDQudC0Ii8+DQoJCTx1aXRleHQgbmFtZT0iVEhVTUJfSU5GTyIgdmFsdWU9ItCd0LDQt9Cy0LDQvdC40LUv0LTQu9C40YIt0L3QvtGB0YLRjCIvPg0KCQk8dWl0ZXh0IG5hbWU9IkFUVEFDSE5BTUVfSEVBRElORyIgdmFsdWU9ItCY0LzRjyDRhNCw0LnQu9CwIi8+DQoJCTx1aXRleHQgbmFtZT0iQVRUQUNIU0laRV9IRUFESU5HIiB2YWx1ZT0i0KDQsNC30LzQtdGAIi8+DQoJCTx1aXRleHQgbmFtZT0iU0xJREVfTk9URVMiIHZhbHVlPSLQl9Cw0LzQtdGC0LrQuCDQuiDRgdC70LDQudC00YM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9.0&quot;&gt;&lt;object type=&quot;1&quot; unique_id=&quot;10001&quot;&gt;&lt;property id=&quot;20141&quot; value=&quot;DWMOOCIntroNotes&quot;/&gt;&lt;property id=&quot;20148&quot; value=&quot;5&quot;/&gt;&lt;property id=&quot;20224&quot; value=&quot;C:\Users\mmannino\Documents\My Adobe Presentations\DWMOOCIntroNotes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 Overview of Design and Build a Data Warehouse&amp;quot;&quot;/&gt;&lt;property id=&quot;20303&quot; value=&quot;Michael Mannino&quot;/&gt;&lt;property id=&quot;20307&quot; value=&quot;256&quot;/&gt;&lt;property id=&quot;20309&quot; value=&quot;0&quot;/&gt;&lt;/object&gt;&lt;object type=&quot;3&quot; unique_id=&quot;26996&quot;&gt;&lt;property id=&quot;20148&quot; value=&quot;5&quot;/&gt;&lt;property id=&quot;20300&quot; value=&quot;Slide 2&quot;/&gt;&lt;property id=&quot;20307&quot; value=&quot;405&quot;/&gt;&lt;/object&gt;&lt;object type=&quot;3&quot; unique_id=&quot;27122&quot;&gt;&lt;property id=&quot;20148&quot; value=&quot;5&quot;/&gt;&lt;property id=&quot;20300&quot; value=&quot;Slide 3 - &amp;quot;Selected Facts&amp;quot;&quot;/&gt;&lt;property id=&quot;20307&quot; value=&quot;409&quot;/&gt;&lt;/object&gt;&lt;object type=&quot;3&quot; unique_id=&quot;27123&quot;&gt;&lt;property id=&quot;20148&quot; value=&quot;5&quot;/&gt;&lt;property id=&quot;20300&quot; value=&quot;Slide 4 - &amp;quot;Analytics Strategy&amp;quot;&quot;/&gt;&lt;property id=&quot;20307&quot; value=&quot;407&quot;/&gt;&lt;/object&gt;&lt;object type=&quot;3&quot; unique_id=&quot;27294&quot;&gt;&lt;property id=&quot;20148&quot; value=&quot;5&quot;/&gt;&lt;property id=&quot;20300&quot; value=&quot;Slide 5 - &amp;quot;Driving Factors&amp;quot;&quot;/&gt;&lt;property id=&quot;20307&quot; value=&quot;410&quot;/&gt;&lt;/object&gt;&lt;object type=&quot;3&quot; unique_id=&quot;27328&quot;&gt;&lt;property id=&quot;20148&quot; value=&quot;5&quot;/&gt;&lt;property id=&quot;20300&quot; value=&quot;Slide 6 - &amp;quot;2016 CPI Business Intelligence Roadmap&amp;quot;&quot;/&gt;&lt;property id=&quot;20307&quot; value=&quot;411&quot;/&gt;&lt;/object&gt;&lt;/object&gt;&lt;object type=&quot;10&quot; unique_id=&quot;16028&quot;&gt;&lt;object type=&quot;11&quot; unique_id=&quot;16029&quot;&gt;&lt;/object&gt;&lt;/object&gt;&lt;object type=&quot;4&quot; unique_id=&quot;160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" id="{20BC3B3A-C599-4241-8902-56D8BCB939EC}" vid="{C1E08C39-E38A-47A3-B45D-7E736F48A9A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13956</TotalTime>
  <Words>146</Words>
  <Application>Microsoft Office PowerPoint</Application>
  <PresentationFormat>On-screen Show (4:3)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Arai</vt:lpstr>
      <vt:lpstr>Arial</vt:lpstr>
      <vt:lpstr>Times New Roman</vt:lpstr>
      <vt:lpstr>Blank Presentation</vt:lpstr>
      <vt:lpstr>Module 3 Data Integration</vt:lpstr>
      <vt:lpstr>Data Integration Requirements</vt:lpstr>
      <vt:lpstr>Oracle Data Sync Tool</vt:lpstr>
      <vt:lpstr>CPI Future Needs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1, Part 1</dc:title>
  <dc:subject>Data Warehouse Background and Architectures</dc:subject>
  <dc:creator>Michael Mannino</dc:creator>
  <dc:description>Data Warehouse Concepts, Design, Manipulation, and Administration</dc:description>
  <cp:lastModifiedBy>Mike</cp:lastModifiedBy>
  <cp:revision>2466</cp:revision>
  <cp:lastPrinted>1601-01-01T00:00:00Z</cp:lastPrinted>
  <dcterms:created xsi:type="dcterms:W3CDTF">2000-07-15T18:34:14Z</dcterms:created>
  <dcterms:modified xsi:type="dcterms:W3CDTF">2016-04-11T04:58:43Z</dcterms:modified>
</cp:coreProperties>
</file>