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handoutMasterIdLst>
    <p:handoutMasterId r:id="rId8"/>
  </p:handoutMasterIdLst>
  <p:sldIdLst>
    <p:sldId id="256" r:id="rId2"/>
    <p:sldId id="415" r:id="rId3"/>
    <p:sldId id="419" r:id="rId4"/>
    <p:sldId id="423" r:id="rId5"/>
    <p:sldId id="422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1EA92-91DA-4422-82E6-0E64F3BCCC70}" type="doc">
      <dgm:prSet loTypeId="urn:diagrams.loki3.com/BracketList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673E158-A000-4619-B3B2-E06823B63849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7A2C6E81-DBDA-4CA0-B554-4285551C0D51}" type="parTrans" cxnId="{5134B2C9-EF28-4DB0-A268-5037C00AF8D2}">
      <dgm:prSet/>
      <dgm:spPr/>
      <dgm:t>
        <a:bodyPr/>
        <a:lstStyle/>
        <a:p>
          <a:endParaRPr lang="en-US"/>
        </a:p>
      </dgm:t>
    </dgm:pt>
    <dgm:pt modelId="{1227A7B6-3BF9-4C72-8402-439892999577}" type="sibTrans" cxnId="{5134B2C9-EF28-4DB0-A268-5037C00AF8D2}">
      <dgm:prSet/>
      <dgm:spPr/>
      <dgm:t>
        <a:bodyPr/>
        <a:lstStyle/>
        <a:p>
          <a:endParaRPr lang="en-US"/>
        </a:p>
      </dgm:t>
    </dgm:pt>
    <dgm:pt modelId="{616820B8-E1BD-4EAC-9D90-1A249B7C531E}">
      <dgm:prSet phldrT="[Text]"/>
      <dgm:spPr/>
      <dgm:t>
        <a:bodyPr/>
        <a:lstStyle/>
        <a:p>
          <a:r>
            <a:rPr lang="en-US" dirty="0" smtClean="0"/>
            <a:t>Oracle, Sybase, SQL Server, MySQL</a:t>
          </a:r>
          <a:endParaRPr lang="en-US" dirty="0"/>
        </a:p>
      </dgm:t>
    </dgm:pt>
    <dgm:pt modelId="{13BA8C35-7B7A-4FE9-846C-178E9C108CE8}" type="parTrans" cxnId="{9F8A556A-D051-4242-BE97-EFB0B5460B90}">
      <dgm:prSet/>
      <dgm:spPr/>
      <dgm:t>
        <a:bodyPr/>
        <a:lstStyle/>
        <a:p>
          <a:endParaRPr lang="en-US"/>
        </a:p>
      </dgm:t>
    </dgm:pt>
    <dgm:pt modelId="{9CF02416-EA56-4864-B4E6-D4B2594A6E4F}" type="sibTrans" cxnId="{9F8A556A-D051-4242-BE97-EFB0B5460B90}">
      <dgm:prSet/>
      <dgm:spPr/>
      <dgm:t>
        <a:bodyPr/>
        <a:lstStyle/>
        <a:p>
          <a:endParaRPr lang="en-US"/>
        </a:p>
      </dgm:t>
    </dgm:pt>
    <dgm:pt modelId="{3EA2E7F4-3E26-4CEA-A1A1-DA4BE6BB17BF}">
      <dgm:prSet phldrT="[Text]"/>
      <dgm:spPr/>
      <dgm:t>
        <a:bodyPr/>
        <a:lstStyle/>
        <a:p>
          <a:r>
            <a:rPr lang="en-US" dirty="0" smtClean="0"/>
            <a:t>Oracle consulting</a:t>
          </a:r>
          <a:endParaRPr lang="en-US" dirty="0"/>
        </a:p>
      </dgm:t>
    </dgm:pt>
    <dgm:pt modelId="{9D2B8467-34DD-4F1D-8D46-43C768B9366A}" type="parTrans" cxnId="{237B941E-7B83-4769-9B56-CC5D71423A1B}">
      <dgm:prSet/>
      <dgm:spPr/>
      <dgm:t>
        <a:bodyPr/>
        <a:lstStyle/>
        <a:p>
          <a:endParaRPr lang="en-US"/>
        </a:p>
      </dgm:t>
    </dgm:pt>
    <dgm:pt modelId="{701C310C-58E8-47E4-A9B3-AA692C9D8CE6}" type="sibTrans" cxnId="{237B941E-7B83-4769-9B56-CC5D71423A1B}">
      <dgm:prSet/>
      <dgm:spPr/>
      <dgm:t>
        <a:bodyPr/>
        <a:lstStyle/>
        <a:p>
          <a:endParaRPr lang="en-US"/>
        </a:p>
      </dgm:t>
    </dgm:pt>
    <dgm:pt modelId="{C4B0CAB3-0BE2-4F4B-8100-AE27E0D8AD86}">
      <dgm:prSet phldrT="[Text]"/>
      <dgm:spPr/>
      <dgm:t>
        <a:bodyPr/>
        <a:lstStyle/>
        <a:p>
          <a:r>
            <a:rPr lang="en-US" dirty="0" smtClean="0"/>
            <a:t>3 years</a:t>
          </a:r>
          <a:endParaRPr lang="en-US" dirty="0"/>
        </a:p>
      </dgm:t>
    </dgm:pt>
    <dgm:pt modelId="{A2A01492-3734-4716-82C3-46D4F5C45A93}" type="parTrans" cxnId="{D2C509EA-C138-4638-B7A6-2129CB875DA4}">
      <dgm:prSet/>
      <dgm:spPr/>
      <dgm:t>
        <a:bodyPr/>
        <a:lstStyle/>
        <a:p>
          <a:endParaRPr lang="en-US"/>
        </a:p>
      </dgm:t>
    </dgm:pt>
    <dgm:pt modelId="{035A7B0D-9B66-43F5-888D-F12EB17EDFC6}" type="sibTrans" cxnId="{D2C509EA-C138-4638-B7A6-2129CB875DA4}">
      <dgm:prSet/>
      <dgm:spPr/>
      <dgm:t>
        <a:bodyPr/>
        <a:lstStyle/>
        <a:p>
          <a:endParaRPr lang="en-US"/>
        </a:p>
      </dgm:t>
    </dgm:pt>
    <dgm:pt modelId="{1CFCC4EC-F803-42A7-A586-F8EED9F2BD69}">
      <dgm:prSet phldrT="[Text]"/>
      <dgm:spPr/>
      <dgm:t>
        <a:bodyPr/>
        <a:lstStyle/>
        <a:p>
          <a:r>
            <a:rPr lang="en-US" dirty="0" smtClean="0"/>
            <a:t>Transaction processing and data warehouse processing</a:t>
          </a:r>
          <a:endParaRPr lang="en-US" dirty="0"/>
        </a:p>
      </dgm:t>
    </dgm:pt>
    <dgm:pt modelId="{A7C1F352-8B4C-4159-A734-6050BD4DF858}" type="parTrans" cxnId="{443BBDC8-60C1-4937-A029-388A535FB827}">
      <dgm:prSet/>
      <dgm:spPr/>
      <dgm:t>
        <a:bodyPr/>
        <a:lstStyle/>
        <a:p>
          <a:endParaRPr lang="en-US"/>
        </a:p>
      </dgm:t>
    </dgm:pt>
    <dgm:pt modelId="{20DEAD42-8EAC-4EAF-9FE5-9EC4DB1690E7}" type="sibTrans" cxnId="{443BBDC8-60C1-4937-A029-388A535FB827}">
      <dgm:prSet/>
      <dgm:spPr/>
      <dgm:t>
        <a:bodyPr/>
        <a:lstStyle/>
        <a:p>
          <a:endParaRPr lang="en-US"/>
        </a:p>
      </dgm:t>
    </dgm:pt>
    <dgm:pt modelId="{FA9455CF-9EE2-4554-9164-AD3B9B28B35E}">
      <dgm:prSet phldrT="[Text]"/>
      <dgm:spPr/>
      <dgm:t>
        <a:bodyPr/>
        <a:lstStyle/>
        <a:p>
          <a:r>
            <a:rPr lang="en-US" dirty="0" smtClean="0"/>
            <a:t>Enterprise Manager</a:t>
          </a:r>
          <a:endParaRPr lang="en-US" dirty="0"/>
        </a:p>
      </dgm:t>
    </dgm:pt>
    <dgm:pt modelId="{B36E5EC2-3018-4F98-B854-ADEDA2FE75FA}" type="parTrans" cxnId="{35696FBC-D71B-4B67-B8C2-C0ECEFD319D6}">
      <dgm:prSet/>
      <dgm:spPr/>
      <dgm:t>
        <a:bodyPr/>
        <a:lstStyle/>
        <a:p>
          <a:endParaRPr lang="en-US"/>
        </a:p>
      </dgm:t>
    </dgm:pt>
    <dgm:pt modelId="{258AF971-9476-4B44-A83E-10BAFA2B12F7}" type="sibTrans" cxnId="{35696FBC-D71B-4B67-B8C2-C0ECEFD319D6}">
      <dgm:prSet/>
      <dgm:spPr/>
      <dgm:t>
        <a:bodyPr/>
        <a:lstStyle/>
        <a:p>
          <a:endParaRPr lang="en-US"/>
        </a:p>
      </dgm:t>
    </dgm:pt>
    <dgm:pt modelId="{EA59DFA0-FAE5-4352-B765-9A64C331786C}">
      <dgm:prSet phldrT="[Text]"/>
      <dgm:spPr/>
      <dgm:t>
        <a:bodyPr/>
        <a:lstStyle/>
        <a:p>
          <a:r>
            <a:rPr lang="en-US" dirty="0" smtClean="0"/>
            <a:t>Performance tuning</a:t>
          </a:r>
          <a:endParaRPr lang="en-US" dirty="0"/>
        </a:p>
      </dgm:t>
    </dgm:pt>
    <dgm:pt modelId="{53F3CFA6-11E2-42ED-A197-1B092F9F9914}" type="parTrans" cxnId="{9708A264-FB45-4AC9-8747-D892496B3DA6}">
      <dgm:prSet/>
      <dgm:spPr/>
      <dgm:t>
        <a:bodyPr/>
        <a:lstStyle/>
        <a:p>
          <a:endParaRPr lang="en-US"/>
        </a:p>
      </dgm:t>
    </dgm:pt>
    <dgm:pt modelId="{1B88ABC7-3278-4A4A-9951-67945AF49713}" type="sibTrans" cxnId="{9708A264-FB45-4AC9-8747-D892496B3DA6}">
      <dgm:prSet/>
      <dgm:spPr/>
      <dgm:t>
        <a:bodyPr/>
        <a:lstStyle/>
        <a:p>
          <a:endParaRPr lang="en-US"/>
        </a:p>
      </dgm:t>
    </dgm:pt>
    <dgm:pt modelId="{4A7CA10D-FE1D-4FCE-A9CE-F4FF08DCE1E3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16992032-3AAD-4EAD-A78C-99EEF089932B}" type="parTrans" cxnId="{4F04F4B6-9906-4BA2-B499-DB506454CC68}">
      <dgm:prSet/>
      <dgm:spPr/>
      <dgm:t>
        <a:bodyPr/>
        <a:lstStyle/>
        <a:p>
          <a:endParaRPr lang="en-US"/>
        </a:p>
      </dgm:t>
    </dgm:pt>
    <dgm:pt modelId="{5C35E8AC-C775-419A-BA91-DC1DBCCFA912}" type="sibTrans" cxnId="{4F04F4B6-9906-4BA2-B499-DB506454CC68}">
      <dgm:prSet/>
      <dgm:spPr/>
      <dgm:t>
        <a:bodyPr/>
        <a:lstStyle/>
        <a:p>
          <a:endParaRPr lang="en-US"/>
        </a:p>
      </dgm:t>
    </dgm:pt>
    <dgm:pt modelId="{A9EA3620-3F63-4582-AC53-C50AF7F50BF0}">
      <dgm:prSet phldrT="[Text]"/>
      <dgm:spPr/>
      <dgm:t>
        <a:bodyPr/>
        <a:lstStyle/>
        <a:p>
          <a:r>
            <a:rPr lang="en-US" dirty="0" smtClean="0"/>
            <a:t>17 years in a variety of industries</a:t>
          </a:r>
          <a:endParaRPr lang="en-US" dirty="0"/>
        </a:p>
      </dgm:t>
    </dgm:pt>
    <dgm:pt modelId="{0260D62C-71D5-42C5-A273-F6462F612472}" type="parTrans" cxnId="{C71F9A7F-0749-4ED2-928F-D9F195511F92}">
      <dgm:prSet/>
      <dgm:spPr/>
      <dgm:t>
        <a:bodyPr/>
        <a:lstStyle/>
        <a:p>
          <a:endParaRPr lang="en-US"/>
        </a:p>
      </dgm:t>
    </dgm:pt>
    <dgm:pt modelId="{69A8DEB0-A988-473B-88D0-A5CB8FAA7396}" type="sibTrans" cxnId="{C71F9A7F-0749-4ED2-928F-D9F195511F92}">
      <dgm:prSet/>
      <dgm:spPr/>
      <dgm:t>
        <a:bodyPr/>
        <a:lstStyle/>
        <a:p>
          <a:endParaRPr lang="en-US"/>
        </a:p>
      </dgm:t>
    </dgm:pt>
    <dgm:pt modelId="{08F744C2-B5B9-461C-A17D-72B6D97C07DE}">
      <dgm:prSet phldrT="[Text]"/>
      <dgm:spPr/>
      <dgm:t>
        <a:bodyPr/>
        <a:lstStyle/>
        <a:p>
          <a:r>
            <a:rPr lang="en-US" dirty="0" smtClean="0"/>
            <a:t>Product feature recommendations</a:t>
          </a:r>
          <a:endParaRPr lang="en-US" dirty="0"/>
        </a:p>
      </dgm:t>
    </dgm:pt>
    <dgm:pt modelId="{633605BC-1F1F-4E17-838F-9A4DFDA7414D}" type="parTrans" cxnId="{2F62185D-B537-4812-9439-0BA429D3887F}">
      <dgm:prSet/>
      <dgm:spPr/>
      <dgm:t>
        <a:bodyPr/>
        <a:lstStyle/>
        <a:p>
          <a:endParaRPr lang="en-US"/>
        </a:p>
      </dgm:t>
    </dgm:pt>
    <dgm:pt modelId="{0806D9C0-74D7-45DE-8C2E-45E8FDDCAA20}" type="sibTrans" cxnId="{2F62185D-B537-4812-9439-0BA429D3887F}">
      <dgm:prSet/>
      <dgm:spPr/>
      <dgm:t>
        <a:bodyPr/>
        <a:lstStyle/>
        <a:p>
          <a:endParaRPr lang="en-US"/>
        </a:p>
      </dgm:t>
    </dgm:pt>
    <dgm:pt modelId="{85D3E635-5F82-4748-8961-119C17395C2E}" type="pres">
      <dgm:prSet presAssocID="{F771EA92-91DA-4422-82E6-0E64F3BCCC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05F52-A578-4F11-8DE0-B28291335710}" type="pres">
      <dgm:prSet presAssocID="{F673E158-A000-4619-B3B2-E06823B63849}" presName="linNode" presStyleCnt="0"/>
      <dgm:spPr/>
    </dgm:pt>
    <dgm:pt modelId="{426B80A2-E193-40EC-8655-36050CE4140B}" type="pres">
      <dgm:prSet presAssocID="{F673E158-A000-4619-B3B2-E06823B6384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5C86A-CF5C-468E-9D5A-FDFD54852178}" type="pres">
      <dgm:prSet presAssocID="{F673E158-A000-4619-B3B2-E06823B63849}" presName="bracket" presStyleLbl="parChTrans1D1" presStyleIdx="0" presStyleCnt="2"/>
      <dgm:spPr/>
    </dgm:pt>
    <dgm:pt modelId="{DA063B54-34D1-4308-9356-B5C791541B24}" type="pres">
      <dgm:prSet presAssocID="{F673E158-A000-4619-B3B2-E06823B63849}" presName="spH" presStyleCnt="0"/>
      <dgm:spPr/>
    </dgm:pt>
    <dgm:pt modelId="{CFDE8B20-012E-4AB0-9CEF-F2F37844F1DC}" type="pres">
      <dgm:prSet presAssocID="{F673E158-A000-4619-B3B2-E06823B6384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480A-567E-48D8-AD5B-0C2CA91E3F25}" type="pres">
      <dgm:prSet presAssocID="{1227A7B6-3BF9-4C72-8402-439892999577}" presName="spV" presStyleCnt="0"/>
      <dgm:spPr/>
    </dgm:pt>
    <dgm:pt modelId="{A5960037-DA2E-450D-9620-B3AB37507577}" type="pres">
      <dgm:prSet presAssocID="{3EA2E7F4-3E26-4CEA-A1A1-DA4BE6BB17BF}" presName="linNode" presStyleCnt="0"/>
      <dgm:spPr/>
    </dgm:pt>
    <dgm:pt modelId="{E0B08D74-EA26-442D-A841-DD521B3FF741}" type="pres">
      <dgm:prSet presAssocID="{3EA2E7F4-3E26-4CEA-A1A1-DA4BE6BB17B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08A51-7657-48F2-99BD-C2AFF2DE9DFE}" type="pres">
      <dgm:prSet presAssocID="{3EA2E7F4-3E26-4CEA-A1A1-DA4BE6BB17BF}" presName="bracket" presStyleLbl="parChTrans1D1" presStyleIdx="1" presStyleCnt="2"/>
      <dgm:spPr/>
    </dgm:pt>
    <dgm:pt modelId="{EFFB87A7-C032-4911-BEAA-803E7D51EF6E}" type="pres">
      <dgm:prSet presAssocID="{3EA2E7F4-3E26-4CEA-A1A1-DA4BE6BB17BF}" presName="spH" presStyleCnt="0"/>
      <dgm:spPr/>
    </dgm:pt>
    <dgm:pt modelId="{49C02461-9431-4A26-B36B-1A0CF45C8107}" type="pres">
      <dgm:prSet presAssocID="{3EA2E7F4-3E26-4CEA-A1A1-DA4BE6BB17B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96FBC-D71B-4B67-B8C2-C0ECEFD319D6}" srcId="{3EA2E7F4-3E26-4CEA-A1A1-DA4BE6BB17BF}" destId="{FA9455CF-9EE2-4554-9164-AD3B9B28B35E}" srcOrd="1" destOrd="0" parTransId="{B36E5EC2-3018-4F98-B854-ADEDA2FE75FA}" sibTransId="{258AF971-9476-4B44-A83E-10BAFA2B12F7}"/>
    <dgm:cxn modelId="{5134B2C9-EF28-4DB0-A268-5037C00AF8D2}" srcId="{F771EA92-91DA-4422-82E6-0E64F3BCCC70}" destId="{F673E158-A000-4619-B3B2-E06823B63849}" srcOrd="0" destOrd="0" parTransId="{7A2C6E81-DBDA-4CA0-B554-4285551C0D51}" sibTransId="{1227A7B6-3BF9-4C72-8402-439892999577}"/>
    <dgm:cxn modelId="{0BDCCC37-2C90-4989-A8CD-A595EEFA09CD}" type="presOf" srcId="{08F744C2-B5B9-461C-A17D-72B6D97C07DE}" destId="{49C02461-9431-4A26-B36B-1A0CF45C8107}" srcOrd="0" destOrd="4" presId="urn:diagrams.loki3.com/BracketList"/>
    <dgm:cxn modelId="{D2C509EA-C138-4638-B7A6-2129CB875DA4}" srcId="{3EA2E7F4-3E26-4CEA-A1A1-DA4BE6BB17BF}" destId="{C4B0CAB3-0BE2-4F4B-8100-AE27E0D8AD86}" srcOrd="0" destOrd="0" parTransId="{A2A01492-3734-4716-82C3-46D4F5C45A93}" sibTransId="{035A7B0D-9B66-43F5-888D-F12EB17EDFC6}"/>
    <dgm:cxn modelId="{F5EBF6EA-EEE4-4367-B2E2-C2CB9227802E}" type="presOf" srcId="{1CFCC4EC-F803-42A7-A586-F8EED9F2BD69}" destId="{CFDE8B20-012E-4AB0-9CEF-F2F37844F1DC}" srcOrd="0" destOrd="2" presId="urn:diagrams.loki3.com/BracketList"/>
    <dgm:cxn modelId="{626B6916-C2D5-4293-8673-2C296F71A556}" type="presOf" srcId="{A9EA3620-3F63-4582-AC53-C50AF7F50BF0}" destId="{CFDE8B20-012E-4AB0-9CEF-F2F37844F1DC}" srcOrd="0" destOrd="0" presId="urn:diagrams.loki3.com/BracketList"/>
    <dgm:cxn modelId="{3FDC913C-F3D8-4869-A7D6-E6A754412CF5}" type="presOf" srcId="{F673E158-A000-4619-B3B2-E06823B63849}" destId="{426B80A2-E193-40EC-8655-36050CE4140B}" srcOrd="0" destOrd="0" presId="urn:diagrams.loki3.com/BracketList"/>
    <dgm:cxn modelId="{F0F188AB-B5D9-4BA9-8795-8E44ED7A2B86}" type="presOf" srcId="{C4B0CAB3-0BE2-4F4B-8100-AE27E0D8AD86}" destId="{49C02461-9431-4A26-B36B-1A0CF45C8107}" srcOrd="0" destOrd="0" presId="urn:diagrams.loki3.com/BracketList"/>
    <dgm:cxn modelId="{2F62185D-B537-4812-9439-0BA429D3887F}" srcId="{3EA2E7F4-3E26-4CEA-A1A1-DA4BE6BB17BF}" destId="{08F744C2-B5B9-461C-A17D-72B6D97C07DE}" srcOrd="4" destOrd="0" parTransId="{633605BC-1F1F-4E17-838F-9A4DFDA7414D}" sibTransId="{0806D9C0-74D7-45DE-8C2E-45E8FDDCAA20}"/>
    <dgm:cxn modelId="{9708A264-FB45-4AC9-8747-D892496B3DA6}" srcId="{3EA2E7F4-3E26-4CEA-A1A1-DA4BE6BB17BF}" destId="{EA59DFA0-FAE5-4352-B765-9A64C331786C}" srcOrd="2" destOrd="0" parTransId="{53F3CFA6-11E2-42ED-A197-1B092F9F9914}" sibTransId="{1B88ABC7-3278-4A4A-9951-67945AF49713}"/>
    <dgm:cxn modelId="{FF85F4FF-E604-4937-9D2E-9F677F4BD42E}" type="presOf" srcId="{3EA2E7F4-3E26-4CEA-A1A1-DA4BE6BB17BF}" destId="{E0B08D74-EA26-442D-A841-DD521B3FF741}" srcOrd="0" destOrd="0" presId="urn:diagrams.loki3.com/BracketList"/>
    <dgm:cxn modelId="{4F04F4B6-9906-4BA2-B499-DB506454CC68}" srcId="{3EA2E7F4-3E26-4CEA-A1A1-DA4BE6BB17BF}" destId="{4A7CA10D-FE1D-4FCE-A9CE-F4FF08DCE1E3}" srcOrd="3" destOrd="0" parTransId="{16992032-3AAD-4EAD-A78C-99EEF089932B}" sibTransId="{5C35E8AC-C775-419A-BA91-DC1DBCCFA912}"/>
    <dgm:cxn modelId="{C71F9A7F-0749-4ED2-928F-D9F195511F92}" srcId="{F673E158-A000-4619-B3B2-E06823B63849}" destId="{A9EA3620-3F63-4582-AC53-C50AF7F50BF0}" srcOrd="0" destOrd="0" parTransId="{0260D62C-71D5-42C5-A273-F6462F612472}" sibTransId="{69A8DEB0-A988-473B-88D0-A5CB8FAA7396}"/>
    <dgm:cxn modelId="{6059E2F8-A420-427C-AE36-5949ADE61C10}" type="presOf" srcId="{FA9455CF-9EE2-4554-9164-AD3B9B28B35E}" destId="{49C02461-9431-4A26-B36B-1A0CF45C8107}" srcOrd="0" destOrd="1" presId="urn:diagrams.loki3.com/BracketList"/>
    <dgm:cxn modelId="{443BBDC8-60C1-4937-A029-388A535FB827}" srcId="{F673E158-A000-4619-B3B2-E06823B63849}" destId="{1CFCC4EC-F803-42A7-A586-F8EED9F2BD69}" srcOrd="2" destOrd="0" parTransId="{A7C1F352-8B4C-4159-A734-6050BD4DF858}" sibTransId="{20DEAD42-8EAC-4EAF-9FE5-9EC4DB1690E7}"/>
    <dgm:cxn modelId="{237B941E-7B83-4769-9B56-CC5D71423A1B}" srcId="{F771EA92-91DA-4422-82E6-0E64F3BCCC70}" destId="{3EA2E7F4-3E26-4CEA-A1A1-DA4BE6BB17BF}" srcOrd="1" destOrd="0" parTransId="{9D2B8467-34DD-4F1D-8D46-43C768B9366A}" sibTransId="{701C310C-58E8-47E4-A9B3-AA692C9D8CE6}"/>
    <dgm:cxn modelId="{CCAAF996-21C2-4695-9B47-6D5627E78735}" type="presOf" srcId="{616820B8-E1BD-4EAC-9D90-1A249B7C531E}" destId="{CFDE8B20-012E-4AB0-9CEF-F2F37844F1DC}" srcOrd="0" destOrd="1" presId="urn:diagrams.loki3.com/BracketList"/>
    <dgm:cxn modelId="{EF85623D-1295-446F-8E41-331DF916B838}" type="presOf" srcId="{EA59DFA0-FAE5-4352-B765-9A64C331786C}" destId="{49C02461-9431-4A26-B36B-1A0CF45C8107}" srcOrd="0" destOrd="2" presId="urn:diagrams.loki3.com/BracketList"/>
    <dgm:cxn modelId="{9F8A556A-D051-4242-BE97-EFB0B5460B90}" srcId="{F673E158-A000-4619-B3B2-E06823B63849}" destId="{616820B8-E1BD-4EAC-9D90-1A249B7C531E}" srcOrd="1" destOrd="0" parTransId="{13BA8C35-7B7A-4FE9-846C-178E9C108CE8}" sibTransId="{9CF02416-EA56-4864-B4E6-D4B2594A6E4F}"/>
    <dgm:cxn modelId="{53E6F78F-10AE-415D-8FE5-7DEEF051FE42}" type="presOf" srcId="{F771EA92-91DA-4422-82E6-0E64F3BCCC70}" destId="{85D3E635-5F82-4748-8961-119C17395C2E}" srcOrd="0" destOrd="0" presId="urn:diagrams.loki3.com/BracketList"/>
    <dgm:cxn modelId="{A047B569-C2F3-44F5-A78F-D39681ED8B8B}" type="presOf" srcId="{4A7CA10D-FE1D-4FCE-A9CE-F4FF08DCE1E3}" destId="{49C02461-9431-4A26-B36B-1A0CF45C8107}" srcOrd="0" destOrd="3" presId="urn:diagrams.loki3.com/BracketList"/>
    <dgm:cxn modelId="{33B8C4C5-01C4-43EB-86B6-ED3829592949}" type="presParOf" srcId="{85D3E635-5F82-4748-8961-119C17395C2E}" destId="{36005F52-A578-4F11-8DE0-B28291335710}" srcOrd="0" destOrd="0" presId="urn:diagrams.loki3.com/BracketList"/>
    <dgm:cxn modelId="{A4537A88-574F-4385-88F2-6342A61F2B93}" type="presParOf" srcId="{36005F52-A578-4F11-8DE0-B28291335710}" destId="{426B80A2-E193-40EC-8655-36050CE4140B}" srcOrd="0" destOrd="0" presId="urn:diagrams.loki3.com/BracketList"/>
    <dgm:cxn modelId="{DCF9B769-7CC7-4271-B005-DF99190DB39A}" type="presParOf" srcId="{36005F52-A578-4F11-8DE0-B28291335710}" destId="{B145C86A-CF5C-468E-9D5A-FDFD54852178}" srcOrd="1" destOrd="0" presId="urn:diagrams.loki3.com/BracketList"/>
    <dgm:cxn modelId="{9F341FAC-4916-4CEB-9A09-C1E3EA302B23}" type="presParOf" srcId="{36005F52-A578-4F11-8DE0-B28291335710}" destId="{DA063B54-34D1-4308-9356-B5C791541B24}" srcOrd="2" destOrd="0" presId="urn:diagrams.loki3.com/BracketList"/>
    <dgm:cxn modelId="{4B0D5058-3FCB-4CCA-BDEB-103C00442BDB}" type="presParOf" srcId="{36005F52-A578-4F11-8DE0-B28291335710}" destId="{CFDE8B20-012E-4AB0-9CEF-F2F37844F1DC}" srcOrd="3" destOrd="0" presId="urn:diagrams.loki3.com/BracketList"/>
    <dgm:cxn modelId="{FA01B5D7-334A-4A1B-807E-008E9942D93A}" type="presParOf" srcId="{85D3E635-5F82-4748-8961-119C17395C2E}" destId="{A228480A-567E-48D8-AD5B-0C2CA91E3F25}" srcOrd="1" destOrd="0" presId="urn:diagrams.loki3.com/BracketList"/>
    <dgm:cxn modelId="{61EB4CB1-1DE2-4887-988F-4C7C9528D4D5}" type="presParOf" srcId="{85D3E635-5F82-4748-8961-119C17395C2E}" destId="{A5960037-DA2E-450D-9620-B3AB37507577}" srcOrd="2" destOrd="0" presId="urn:diagrams.loki3.com/BracketList"/>
    <dgm:cxn modelId="{1DA06C17-F76E-4A4C-B0EB-7830894C5628}" type="presParOf" srcId="{A5960037-DA2E-450D-9620-B3AB37507577}" destId="{E0B08D74-EA26-442D-A841-DD521B3FF741}" srcOrd="0" destOrd="0" presId="urn:diagrams.loki3.com/BracketList"/>
    <dgm:cxn modelId="{FDA4C436-B738-42EA-BAB9-56F6072A1056}" type="presParOf" srcId="{A5960037-DA2E-450D-9620-B3AB37507577}" destId="{B5508A51-7657-48F2-99BD-C2AFF2DE9DFE}" srcOrd="1" destOrd="0" presId="urn:diagrams.loki3.com/BracketList"/>
    <dgm:cxn modelId="{D85DCC52-CE99-444A-A2DC-9314319A7DB7}" type="presParOf" srcId="{A5960037-DA2E-450D-9620-B3AB37507577}" destId="{EFFB87A7-C032-4911-BEAA-803E7D51EF6E}" srcOrd="2" destOrd="0" presId="urn:diagrams.loki3.com/BracketList"/>
    <dgm:cxn modelId="{BBFE6E7A-CC48-4495-992C-75967DDB38C6}" type="presParOf" srcId="{A5960037-DA2E-450D-9620-B3AB37507577}" destId="{49C02461-9431-4A26-B36B-1A0CF45C810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68791-BEBB-4D80-8088-70ADF397BF6B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0A4A2F-16B7-4232-8ADD-12BDFDDD0516}">
      <dgm:prSet/>
      <dgm:spPr/>
      <dgm:t>
        <a:bodyPr/>
        <a:lstStyle/>
        <a:p>
          <a:pPr rtl="0"/>
          <a:r>
            <a:rPr lang="en-US" dirty="0" smtClean="0"/>
            <a:t>Confusion between standard views and materialized views</a:t>
          </a:r>
          <a:endParaRPr lang="en-US" dirty="0"/>
        </a:p>
      </dgm:t>
    </dgm:pt>
    <dgm:pt modelId="{6D08713B-6B3E-4E82-8FA9-23F12DF206EC}" type="parTrans" cxnId="{32F49E00-79B8-4A9C-ABFE-EA44F812F435}">
      <dgm:prSet/>
      <dgm:spPr/>
      <dgm:t>
        <a:bodyPr/>
        <a:lstStyle/>
        <a:p>
          <a:endParaRPr lang="en-US"/>
        </a:p>
      </dgm:t>
    </dgm:pt>
    <dgm:pt modelId="{C00A0DBA-5C9C-42B8-ABF5-4CF9F78EF365}" type="sibTrans" cxnId="{32F49E00-79B8-4A9C-ABFE-EA44F812F435}">
      <dgm:prSet/>
      <dgm:spPr/>
      <dgm:t>
        <a:bodyPr/>
        <a:lstStyle/>
        <a:p>
          <a:endParaRPr lang="en-US"/>
        </a:p>
      </dgm:t>
    </dgm:pt>
    <dgm:pt modelId="{BC8A24E5-7BB3-4D20-95D2-C769A4D7F6B8}">
      <dgm:prSet/>
      <dgm:spPr/>
      <dgm:t>
        <a:bodyPr/>
        <a:lstStyle/>
        <a:p>
          <a:pPr rtl="0"/>
          <a:r>
            <a:rPr lang="en-US" smtClean="0"/>
            <a:t>Create MVs for highest hit queries</a:t>
          </a:r>
          <a:endParaRPr lang="en-US"/>
        </a:p>
      </dgm:t>
    </dgm:pt>
    <dgm:pt modelId="{C9FA6212-55DF-4821-BC87-44DCBF4F0A6A}" type="parTrans" cxnId="{4DCFC2D9-5D99-4607-AA24-82E65DF33DD1}">
      <dgm:prSet/>
      <dgm:spPr/>
      <dgm:t>
        <a:bodyPr/>
        <a:lstStyle/>
        <a:p>
          <a:endParaRPr lang="en-US"/>
        </a:p>
      </dgm:t>
    </dgm:pt>
    <dgm:pt modelId="{009D727F-2E30-48C6-BD1B-A9877531C1B6}" type="sibTrans" cxnId="{4DCFC2D9-5D99-4607-AA24-82E65DF33DD1}">
      <dgm:prSet/>
      <dgm:spPr/>
      <dgm:t>
        <a:bodyPr/>
        <a:lstStyle/>
        <a:p>
          <a:endParaRPr lang="en-US"/>
        </a:p>
      </dgm:t>
    </dgm:pt>
    <dgm:pt modelId="{74E4C1C4-9827-4C04-A775-E400EF0DEFC0}">
      <dgm:prSet/>
      <dgm:spPr/>
      <dgm:t>
        <a:bodyPr/>
        <a:lstStyle/>
        <a:p>
          <a:pPr rtl="0"/>
          <a:r>
            <a:rPr lang="en-US" dirty="0" smtClean="0"/>
            <a:t>Reduce impact of resource intensive operations such as hash joins and sorting</a:t>
          </a:r>
          <a:endParaRPr lang="en-US" dirty="0"/>
        </a:p>
      </dgm:t>
    </dgm:pt>
    <dgm:pt modelId="{16ACBF48-A161-4F34-BD0D-12FBB1DDC202}" type="parTrans" cxnId="{7703A9CC-756D-415E-ADFA-EC2F3F907BD5}">
      <dgm:prSet/>
      <dgm:spPr/>
      <dgm:t>
        <a:bodyPr/>
        <a:lstStyle/>
        <a:p>
          <a:endParaRPr lang="en-US"/>
        </a:p>
      </dgm:t>
    </dgm:pt>
    <dgm:pt modelId="{F6BED2B1-EFF0-43B6-8C1C-E9088F654D73}" type="sibTrans" cxnId="{7703A9CC-756D-415E-ADFA-EC2F3F907BD5}">
      <dgm:prSet/>
      <dgm:spPr/>
      <dgm:t>
        <a:bodyPr/>
        <a:lstStyle/>
        <a:p>
          <a:endParaRPr lang="en-US"/>
        </a:p>
      </dgm:t>
    </dgm:pt>
    <dgm:pt modelId="{9DCBBCA2-BAAA-4C92-A0B2-2E38C2E99151}">
      <dgm:prSet/>
      <dgm:spPr/>
      <dgm:t>
        <a:bodyPr/>
        <a:lstStyle/>
        <a:p>
          <a:pPr rtl="0"/>
          <a:r>
            <a:rPr lang="en-US" smtClean="0"/>
            <a:t>Do not migrate standard views to materialized views</a:t>
          </a:r>
          <a:endParaRPr lang="en-US"/>
        </a:p>
      </dgm:t>
    </dgm:pt>
    <dgm:pt modelId="{0A70F23D-978E-4A00-BE6E-3B992BCDF42C}" type="parTrans" cxnId="{BC97611D-3C5A-4AB3-825A-2E2D1B3C504D}">
      <dgm:prSet/>
      <dgm:spPr/>
      <dgm:t>
        <a:bodyPr/>
        <a:lstStyle/>
        <a:p>
          <a:endParaRPr lang="en-US"/>
        </a:p>
      </dgm:t>
    </dgm:pt>
    <dgm:pt modelId="{EF3165F7-1096-4288-8A49-3F51FAD1B834}" type="sibTrans" cxnId="{BC97611D-3C5A-4AB3-825A-2E2D1B3C504D}">
      <dgm:prSet/>
      <dgm:spPr/>
      <dgm:t>
        <a:bodyPr/>
        <a:lstStyle/>
        <a:p>
          <a:endParaRPr lang="en-US"/>
        </a:p>
      </dgm:t>
    </dgm:pt>
    <dgm:pt modelId="{745B7AEA-FE60-4238-BC12-A06183259F14}" type="pres">
      <dgm:prSet presAssocID="{AEB68791-BEBB-4D80-8088-70ADF397BF6B}" presName="linear" presStyleCnt="0">
        <dgm:presLayoutVars>
          <dgm:dir/>
          <dgm:animLvl val="lvl"/>
          <dgm:resizeHandles val="exact"/>
        </dgm:presLayoutVars>
      </dgm:prSet>
      <dgm:spPr/>
    </dgm:pt>
    <dgm:pt modelId="{170FAC06-7C6C-47F4-A876-20DA13D3FA57}" type="pres">
      <dgm:prSet presAssocID="{200A4A2F-16B7-4232-8ADD-12BDFDDD0516}" presName="parentLin" presStyleCnt="0"/>
      <dgm:spPr/>
    </dgm:pt>
    <dgm:pt modelId="{3B04DEFB-E949-45BE-9989-85E7C8631919}" type="pres">
      <dgm:prSet presAssocID="{200A4A2F-16B7-4232-8ADD-12BDFDDD0516}" presName="parentLeftMargin" presStyleLbl="node1" presStyleIdx="0" presStyleCnt="4"/>
      <dgm:spPr/>
    </dgm:pt>
    <dgm:pt modelId="{37575B4D-4368-45B0-8C3D-0621EB00033B}" type="pres">
      <dgm:prSet presAssocID="{200A4A2F-16B7-4232-8ADD-12BDFDDD0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4FCE31-9F4B-47B6-8814-D1A8937C3299}" type="pres">
      <dgm:prSet presAssocID="{200A4A2F-16B7-4232-8ADD-12BDFDDD0516}" presName="negativeSpace" presStyleCnt="0"/>
      <dgm:spPr/>
    </dgm:pt>
    <dgm:pt modelId="{D4136140-F77E-4EEE-BED0-02B65C705965}" type="pres">
      <dgm:prSet presAssocID="{200A4A2F-16B7-4232-8ADD-12BDFDDD0516}" presName="childText" presStyleLbl="conFgAcc1" presStyleIdx="0" presStyleCnt="4">
        <dgm:presLayoutVars>
          <dgm:bulletEnabled val="1"/>
        </dgm:presLayoutVars>
      </dgm:prSet>
      <dgm:spPr/>
    </dgm:pt>
    <dgm:pt modelId="{A231F849-F603-4CE5-9F9A-FDD701E3AB10}" type="pres">
      <dgm:prSet presAssocID="{C00A0DBA-5C9C-42B8-ABF5-4CF9F78EF365}" presName="spaceBetweenRectangles" presStyleCnt="0"/>
      <dgm:spPr/>
    </dgm:pt>
    <dgm:pt modelId="{B413D955-162D-4F82-B894-C7BA4FBEB847}" type="pres">
      <dgm:prSet presAssocID="{9DCBBCA2-BAAA-4C92-A0B2-2E38C2E99151}" presName="parentLin" presStyleCnt="0"/>
      <dgm:spPr/>
    </dgm:pt>
    <dgm:pt modelId="{EC3DAB2E-C374-4271-8862-6DEC452E57BA}" type="pres">
      <dgm:prSet presAssocID="{9DCBBCA2-BAAA-4C92-A0B2-2E38C2E99151}" presName="parentLeftMargin" presStyleLbl="node1" presStyleIdx="0" presStyleCnt="4"/>
      <dgm:spPr/>
    </dgm:pt>
    <dgm:pt modelId="{1FADB45C-CDBC-46E6-BFAF-F9A2512D8328}" type="pres">
      <dgm:prSet presAssocID="{9DCBBCA2-BAAA-4C92-A0B2-2E38C2E9915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D383-AAB9-473F-8CC5-8FA03338A660}" type="pres">
      <dgm:prSet presAssocID="{9DCBBCA2-BAAA-4C92-A0B2-2E38C2E99151}" presName="negativeSpace" presStyleCnt="0"/>
      <dgm:spPr/>
    </dgm:pt>
    <dgm:pt modelId="{E9DBBE86-480D-4A5B-BA0B-ACB7ED8FCA66}" type="pres">
      <dgm:prSet presAssocID="{9DCBBCA2-BAAA-4C92-A0B2-2E38C2E99151}" presName="childText" presStyleLbl="conFgAcc1" presStyleIdx="1" presStyleCnt="4">
        <dgm:presLayoutVars>
          <dgm:bulletEnabled val="1"/>
        </dgm:presLayoutVars>
      </dgm:prSet>
      <dgm:spPr/>
    </dgm:pt>
    <dgm:pt modelId="{F3AFF3E9-2275-4ECF-9B8E-C4C4AE80F45E}" type="pres">
      <dgm:prSet presAssocID="{EF3165F7-1096-4288-8A49-3F51FAD1B834}" presName="spaceBetweenRectangles" presStyleCnt="0"/>
      <dgm:spPr/>
    </dgm:pt>
    <dgm:pt modelId="{8BDC5E53-4DC0-46DF-8B3F-1452AFE3FDC4}" type="pres">
      <dgm:prSet presAssocID="{BC8A24E5-7BB3-4D20-95D2-C769A4D7F6B8}" presName="parentLin" presStyleCnt="0"/>
      <dgm:spPr/>
    </dgm:pt>
    <dgm:pt modelId="{A9DBFF3F-7C01-4093-A284-F10658CC8BAC}" type="pres">
      <dgm:prSet presAssocID="{BC8A24E5-7BB3-4D20-95D2-C769A4D7F6B8}" presName="parentLeftMargin" presStyleLbl="node1" presStyleIdx="1" presStyleCnt="4"/>
      <dgm:spPr/>
    </dgm:pt>
    <dgm:pt modelId="{1051566E-AD55-4996-84CD-20B31E04835B}" type="pres">
      <dgm:prSet presAssocID="{BC8A24E5-7BB3-4D20-95D2-C769A4D7F6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C13250-94BD-4857-B143-6482437CED85}" type="pres">
      <dgm:prSet presAssocID="{BC8A24E5-7BB3-4D20-95D2-C769A4D7F6B8}" presName="negativeSpace" presStyleCnt="0"/>
      <dgm:spPr/>
    </dgm:pt>
    <dgm:pt modelId="{3ECE5FC9-827C-41F4-B684-D3A2AADF436B}" type="pres">
      <dgm:prSet presAssocID="{BC8A24E5-7BB3-4D20-95D2-C769A4D7F6B8}" presName="childText" presStyleLbl="conFgAcc1" presStyleIdx="2" presStyleCnt="4">
        <dgm:presLayoutVars>
          <dgm:bulletEnabled val="1"/>
        </dgm:presLayoutVars>
      </dgm:prSet>
      <dgm:spPr/>
    </dgm:pt>
    <dgm:pt modelId="{D68B24BF-8F38-49AD-B55F-F6DD29BEBFD3}" type="pres">
      <dgm:prSet presAssocID="{009D727F-2E30-48C6-BD1B-A9877531C1B6}" presName="spaceBetweenRectangles" presStyleCnt="0"/>
      <dgm:spPr/>
    </dgm:pt>
    <dgm:pt modelId="{18DE240D-E7B9-461C-AB65-2DB282FE6634}" type="pres">
      <dgm:prSet presAssocID="{74E4C1C4-9827-4C04-A775-E400EF0DEFC0}" presName="parentLin" presStyleCnt="0"/>
      <dgm:spPr/>
    </dgm:pt>
    <dgm:pt modelId="{103A2411-68FB-4D32-B615-0CBED77B1B1A}" type="pres">
      <dgm:prSet presAssocID="{74E4C1C4-9827-4C04-A775-E400EF0DEFC0}" presName="parentLeftMargin" presStyleLbl="node1" presStyleIdx="2" presStyleCnt="4"/>
      <dgm:spPr/>
    </dgm:pt>
    <dgm:pt modelId="{3B60FEC2-6767-401A-A839-CADD5D967E7D}" type="pres">
      <dgm:prSet presAssocID="{74E4C1C4-9827-4C04-A775-E400EF0DEF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13042-B5B5-43B0-94DC-2F64CF0DB755}" type="pres">
      <dgm:prSet presAssocID="{74E4C1C4-9827-4C04-A775-E400EF0DEFC0}" presName="negativeSpace" presStyleCnt="0"/>
      <dgm:spPr/>
    </dgm:pt>
    <dgm:pt modelId="{3C6382C5-0E99-45C9-9BAF-F8339E34F7F0}" type="pres">
      <dgm:prSet presAssocID="{74E4C1C4-9827-4C04-A775-E400EF0DEFC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03A9CC-756D-415E-ADFA-EC2F3F907BD5}" srcId="{AEB68791-BEBB-4D80-8088-70ADF397BF6B}" destId="{74E4C1C4-9827-4C04-A775-E400EF0DEFC0}" srcOrd="3" destOrd="0" parTransId="{16ACBF48-A161-4F34-BD0D-12FBB1DDC202}" sibTransId="{F6BED2B1-EFF0-43B6-8C1C-E9088F654D73}"/>
    <dgm:cxn modelId="{BC97611D-3C5A-4AB3-825A-2E2D1B3C504D}" srcId="{AEB68791-BEBB-4D80-8088-70ADF397BF6B}" destId="{9DCBBCA2-BAAA-4C92-A0B2-2E38C2E99151}" srcOrd="1" destOrd="0" parTransId="{0A70F23D-978E-4A00-BE6E-3B992BCDF42C}" sibTransId="{EF3165F7-1096-4288-8A49-3F51FAD1B834}"/>
    <dgm:cxn modelId="{4680431D-E1FA-4567-A226-79AB5FFC0697}" type="presOf" srcId="{BC8A24E5-7BB3-4D20-95D2-C769A4D7F6B8}" destId="{A9DBFF3F-7C01-4093-A284-F10658CC8BAC}" srcOrd="0" destOrd="0" presId="urn:microsoft.com/office/officeart/2005/8/layout/list1"/>
    <dgm:cxn modelId="{373A48CA-7F0E-4703-85AB-02EA57A3BCAB}" type="presOf" srcId="{200A4A2F-16B7-4232-8ADD-12BDFDDD0516}" destId="{3B04DEFB-E949-45BE-9989-85E7C8631919}" srcOrd="0" destOrd="0" presId="urn:microsoft.com/office/officeart/2005/8/layout/list1"/>
    <dgm:cxn modelId="{B6B7F2E9-1745-48CF-B87C-338F4A1EF261}" type="presOf" srcId="{AEB68791-BEBB-4D80-8088-70ADF397BF6B}" destId="{745B7AEA-FE60-4238-BC12-A06183259F14}" srcOrd="0" destOrd="0" presId="urn:microsoft.com/office/officeart/2005/8/layout/list1"/>
    <dgm:cxn modelId="{586B3A9E-F5A7-4746-BA00-569F06DF4AC7}" type="presOf" srcId="{9DCBBCA2-BAAA-4C92-A0B2-2E38C2E99151}" destId="{EC3DAB2E-C374-4271-8862-6DEC452E57BA}" srcOrd="0" destOrd="0" presId="urn:microsoft.com/office/officeart/2005/8/layout/list1"/>
    <dgm:cxn modelId="{B3796475-15AA-4903-8E0D-B7204A958673}" type="presOf" srcId="{BC8A24E5-7BB3-4D20-95D2-C769A4D7F6B8}" destId="{1051566E-AD55-4996-84CD-20B31E04835B}" srcOrd="1" destOrd="0" presId="urn:microsoft.com/office/officeart/2005/8/layout/list1"/>
    <dgm:cxn modelId="{E05496CB-6B72-4443-B121-16C6EBF77D4D}" type="presOf" srcId="{9DCBBCA2-BAAA-4C92-A0B2-2E38C2E99151}" destId="{1FADB45C-CDBC-46E6-BFAF-F9A2512D8328}" srcOrd="1" destOrd="0" presId="urn:microsoft.com/office/officeart/2005/8/layout/list1"/>
    <dgm:cxn modelId="{86F93403-5749-4A6C-A578-5308DD4A4536}" type="presOf" srcId="{74E4C1C4-9827-4C04-A775-E400EF0DEFC0}" destId="{3B60FEC2-6767-401A-A839-CADD5D967E7D}" srcOrd="1" destOrd="0" presId="urn:microsoft.com/office/officeart/2005/8/layout/list1"/>
    <dgm:cxn modelId="{5A4902C2-5D36-4D3F-B5AE-6F1A6B392FA6}" type="presOf" srcId="{200A4A2F-16B7-4232-8ADD-12BDFDDD0516}" destId="{37575B4D-4368-45B0-8C3D-0621EB00033B}" srcOrd="1" destOrd="0" presId="urn:microsoft.com/office/officeart/2005/8/layout/list1"/>
    <dgm:cxn modelId="{32F49E00-79B8-4A9C-ABFE-EA44F812F435}" srcId="{AEB68791-BEBB-4D80-8088-70ADF397BF6B}" destId="{200A4A2F-16B7-4232-8ADD-12BDFDDD0516}" srcOrd="0" destOrd="0" parTransId="{6D08713B-6B3E-4E82-8FA9-23F12DF206EC}" sibTransId="{C00A0DBA-5C9C-42B8-ABF5-4CF9F78EF365}"/>
    <dgm:cxn modelId="{4DCFC2D9-5D99-4607-AA24-82E65DF33DD1}" srcId="{AEB68791-BEBB-4D80-8088-70ADF397BF6B}" destId="{BC8A24E5-7BB3-4D20-95D2-C769A4D7F6B8}" srcOrd="2" destOrd="0" parTransId="{C9FA6212-55DF-4821-BC87-44DCBF4F0A6A}" sibTransId="{009D727F-2E30-48C6-BD1B-A9877531C1B6}"/>
    <dgm:cxn modelId="{7D63D064-D53B-454E-892C-304D0593913F}" type="presOf" srcId="{74E4C1C4-9827-4C04-A775-E400EF0DEFC0}" destId="{103A2411-68FB-4D32-B615-0CBED77B1B1A}" srcOrd="0" destOrd="0" presId="urn:microsoft.com/office/officeart/2005/8/layout/list1"/>
    <dgm:cxn modelId="{867C3D97-60A4-4216-8A13-C1410CF9C78B}" type="presParOf" srcId="{745B7AEA-FE60-4238-BC12-A06183259F14}" destId="{170FAC06-7C6C-47F4-A876-20DA13D3FA57}" srcOrd="0" destOrd="0" presId="urn:microsoft.com/office/officeart/2005/8/layout/list1"/>
    <dgm:cxn modelId="{7ABEBDFD-E7A4-4305-8C44-5FF8B5EF4737}" type="presParOf" srcId="{170FAC06-7C6C-47F4-A876-20DA13D3FA57}" destId="{3B04DEFB-E949-45BE-9989-85E7C8631919}" srcOrd="0" destOrd="0" presId="urn:microsoft.com/office/officeart/2005/8/layout/list1"/>
    <dgm:cxn modelId="{5C575053-E0B7-49F5-B96A-B9DB40B05017}" type="presParOf" srcId="{170FAC06-7C6C-47F4-A876-20DA13D3FA57}" destId="{37575B4D-4368-45B0-8C3D-0621EB00033B}" srcOrd="1" destOrd="0" presId="urn:microsoft.com/office/officeart/2005/8/layout/list1"/>
    <dgm:cxn modelId="{3819DF16-7C20-4592-B8E8-11492BDFADA3}" type="presParOf" srcId="{745B7AEA-FE60-4238-BC12-A06183259F14}" destId="{0F4FCE31-9F4B-47B6-8814-D1A8937C3299}" srcOrd="1" destOrd="0" presId="urn:microsoft.com/office/officeart/2005/8/layout/list1"/>
    <dgm:cxn modelId="{B25A1F27-F43E-471C-BEDB-0ACE82278C07}" type="presParOf" srcId="{745B7AEA-FE60-4238-BC12-A06183259F14}" destId="{D4136140-F77E-4EEE-BED0-02B65C705965}" srcOrd="2" destOrd="0" presId="urn:microsoft.com/office/officeart/2005/8/layout/list1"/>
    <dgm:cxn modelId="{58BC1A85-6F4E-48D9-AA35-1393DBA0EFA1}" type="presParOf" srcId="{745B7AEA-FE60-4238-BC12-A06183259F14}" destId="{A231F849-F603-4CE5-9F9A-FDD701E3AB10}" srcOrd="3" destOrd="0" presId="urn:microsoft.com/office/officeart/2005/8/layout/list1"/>
    <dgm:cxn modelId="{EF75108A-EC45-4629-8306-42787ADE2C21}" type="presParOf" srcId="{745B7AEA-FE60-4238-BC12-A06183259F14}" destId="{B413D955-162D-4F82-B894-C7BA4FBEB847}" srcOrd="4" destOrd="0" presId="urn:microsoft.com/office/officeart/2005/8/layout/list1"/>
    <dgm:cxn modelId="{AA0F6CB9-7329-4A0C-9707-EF8AA37DBC53}" type="presParOf" srcId="{B413D955-162D-4F82-B894-C7BA4FBEB847}" destId="{EC3DAB2E-C374-4271-8862-6DEC452E57BA}" srcOrd="0" destOrd="0" presId="urn:microsoft.com/office/officeart/2005/8/layout/list1"/>
    <dgm:cxn modelId="{D093017F-FF51-40AE-BEA4-DB267D820772}" type="presParOf" srcId="{B413D955-162D-4F82-B894-C7BA4FBEB847}" destId="{1FADB45C-CDBC-46E6-BFAF-F9A2512D8328}" srcOrd="1" destOrd="0" presId="urn:microsoft.com/office/officeart/2005/8/layout/list1"/>
    <dgm:cxn modelId="{8624AF7C-A72E-4FEA-B989-EF93210E68E1}" type="presParOf" srcId="{745B7AEA-FE60-4238-BC12-A06183259F14}" destId="{EC72D383-AAB9-473F-8CC5-8FA03338A660}" srcOrd="5" destOrd="0" presId="urn:microsoft.com/office/officeart/2005/8/layout/list1"/>
    <dgm:cxn modelId="{DEA25A1D-9CFD-46C6-93CD-41CD86DB890D}" type="presParOf" srcId="{745B7AEA-FE60-4238-BC12-A06183259F14}" destId="{E9DBBE86-480D-4A5B-BA0B-ACB7ED8FCA66}" srcOrd="6" destOrd="0" presId="urn:microsoft.com/office/officeart/2005/8/layout/list1"/>
    <dgm:cxn modelId="{B80AD7D4-DDF2-4BD9-9C48-F65E61A30DC5}" type="presParOf" srcId="{745B7AEA-FE60-4238-BC12-A06183259F14}" destId="{F3AFF3E9-2275-4ECF-9B8E-C4C4AE80F45E}" srcOrd="7" destOrd="0" presId="urn:microsoft.com/office/officeart/2005/8/layout/list1"/>
    <dgm:cxn modelId="{AA046A6A-1F59-4A60-8DA8-A43425339747}" type="presParOf" srcId="{745B7AEA-FE60-4238-BC12-A06183259F14}" destId="{8BDC5E53-4DC0-46DF-8B3F-1452AFE3FDC4}" srcOrd="8" destOrd="0" presId="urn:microsoft.com/office/officeart/2005/8/layout/list1"/>
    <dgm:cxn modelId="{897E8BFA-4D9C-4CFF-9752-FD841B37E9AC}" type="presParOf" srcId="{8BDC5E53-4DC0-46DF-8B3F-1452AFE3FDC4}" destId="{A9DBFF3F-7C01-4093-A284-F10658CC8BAC}" srcOrd="0" destOrd="0" presId="urn:microsoft.com/office/officeart/2005/8/layout/list1"/>
    <dgm:cxn modelId="{1AA0A426-46CD-4470-9ED0-B3BA5BCA7FD6}" type="presParOf" srcId="{8BDC5E53-4DC0-46DF-8B3F-1452AFE3FDC4}" destId="{1051566E-AD55-4996-84CD-20B31E04835B}" srcOrd="1" destOrd="0" presId="urn:microsoft.com/office/officeart/2005/8/layout/list1"/>
    <dgm:cxn modelId="{8CF8D980-4E95-4CE9-ACC9-8A197A4C2E13}" type="presParOf" srcId="{745B7AEA-FE60-4238-BC12-A06183259F14}" destId="{08C13250-94BD-4857-B143-6482437CED85}" srcOrd="9" destOrd="0" presId="urn:microsoft.com/office/officeart/2005/8/layout/list1"/>
    <dgm:cxn modelId="{9A39C7A6-85B8-41CB-AF36-539EB0EE9619}" type="presParOf" srcId="{745B7AEA-FE60-4238-BC12-A06183259F14}" destId="{3ECE5FC9-827C-41F4-B684-D3A2AADF436B}" srcOrd="10" destOrd="0" presId="urn:microsoft.com/office/officeart/2005/8/layout/list1"/>
    <dgm:cxn modelId="{7635807A-A0FF-4F9C-B1E9-0D579898F654}" type="presParOf" srcId="{745B7AEA-FE60-4238-BC12-A06183259F14}" destId="{D68B24BF-8F38-49AD-B55F-F6DD29BEBFD3}" srcOrd="11" destOrd="0" presId="urn:microsoft.com/office/officeart/2005/8/layout/list1"/>
    <dgm:cxn modelId="{AA755AB7-CFF3-4EB0-BE23-B2F193C6778B}" type="presParOf" srcId="{745B7AEA-FE60-4238-BC12-A06183259F14}" destId="{18DE240D-E7B9-461C-AB65-2DB282FE6634}" srcOrd="12" destOrd="0" presId="urn:microsoft.com/office/officeart/2005/8/layout/list1"/>
    <dgm:cxn modelId="{88937F10-9298-4803-80A5-CDE1848FC4B1}" type="presParOf" srcId="{18DE240D-E7B9-461C-AB65-2DB282FE6634}" destId="{103A2411-68FB-4D32-B615-0CBED77B1B1A}" srcOrd="0" destOrd="0" presId="urn:microsoft.com/office/officeart/2005/8/layout/list1"/>
    <dgm:cxn modelId="{01C24D93-FDB3-4620-8EC4-7CC986D22362}" type="presParOf" srcId="{18DE240D-E7B9-461C-AB65-2DB282FE6634}" destId="{3B60FEC2-6767-401A-A839-CADD5D967E7D}" srcOrd="1" destOrd="0" presId="urn:microsoft.com/office/officeart/2005/8/layout/list1"/>
    <dgm:cxn modelId="{96657CDC-B93E-4346-BCF6-E2BC2CC97541}" type="presParOf" srcId="{745B7AEA-FE60-4238-BC12-A06183259F14}" destId="{A1213042-B5B5-43B0-94DC-2F64CF0DB755}" srcOrd="13" destOrd="0" presId="urn:microsoft.com/office/officeart/2005/8/layout/list1"/>
    <dgm:cxn modelId="{DFBB8D84-003E-4946-9FE3-EB40783A9B59}" type="presParOf" srcId="{745B7AEA-FE60-4238-BC12-A06183259F14}" destId="{3C6382C5-0E99-45C9-9BAF-F8339E34F7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CFE74-8EAC-41DE-80E8-3BE95CD76850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808F56-2E1D-44F4-A58B-BA26DC39578B}">
      <dgm:prSet phldrT="[Text]" custT="1"/>
      <dgm:spPr/>
      <dgm:t>
        <a:bodyPr/>
        <a:lstStyle/>
        <a:p>
          <a:r>
            <a:rPr lang="en-US" sz="4800" dirty="0" smtClean="0"/>
            <a:t>Oracle tools</a:t>
          </a:r>
          <a:endParaRPr lang="en-US" sz="4800" dirty="0"/>
        </a:p>
      </dgm:t>
    </dgm:pt>
    <dgm:pt modelId="{2CCC0A91-8228-428C-BA73-3DFE6CEF6B60}" type="parTrans" cxnId="{B42B87B4-BFDC-47D5-9762-1B29B312AE21}">
      <dgm:prSet/>
      <dgm:spPr/>
      <dgm:t>
        <a:bodyPr/>
        <a:lstStyle/>
        <a:p>
          <a:endParaRPr lang="en-US"/>
        </a:p>
      </dgm:t>
    </dgm:pt>
    <dgm:pt modelId="{336E46D0-CB27-410A-AD98-BB65727F98B2}" type="sibTrans" cxnId="{B42B87B4-BFDC-47D5-9762-1B29B312AE21}">
      <dgm:prSet/>
      <dgm:spPr/>
      <dgm:t>
        <a:bodyPr/>
        <a:lstStyle/>
        <a:p>
          <a:endParaRPr lang="en-US"/>
        </a:p>
      </dgm:t>
    </dgm:pt>
    <dgm:pt modelId="{A1E2B637-B906-40DC-A7BC-A29509724DD0}">
      <dgm:prSet phldrT="[Text]"/>
      <dgm:spPr/>
      <dgm:t>
        <a:bodyPr/>
        <a:lstStyle/>
        <a:p>
          <a:r>
            <a:rPr lang="en-US" dirty="0" smtClean="0"/>
            <a:t>Automatic Workload Repository (AWR)</a:t>
          </a:r>
          <a:endParaRPr lang="en-US" dirty="0"/>
        </a:p>
      </dgm:t>
    </dgm:pt>
    <dgm:pt modelId="{9E4985C1-87CF-45A6-BD69-7B7444B0348F}" type="parTrans" cxnId="{DA2667D6-E769-485E-ABC7-CCAFAE818886}">
      <dgm:prSet/>
      <dgm:spPr/>
      <dgm:t>
        <a:bodyPr/>
        <a:lstStyle/>
        <a:p>
          <a:endParaRPr lang="en-US"/>
        </a:p>
      </dgm:t>
    </dgm:pt>
    <dgm:pt modelId="{D53F8A7B-AA86-4D69-AB2A-1D256650F72B}" type="sibTrans" cxnId="{DA2667D6-E769-485E-ABC7-CCAFAE818886}">
      <dgm:prSet/>
      <dgm:spPr/>
      <dgm:t>
        <a:bodyPr/>
        <a:lstStyle/>
        <a:p>
          <a:endParaRPr lang="en-US"/>
        </a:p>
      </dgm:t>
    </dgm:pt>
    <dgm:pt modelId="{C4BA3D2F-D3B9-414E-B1F8-CD4045D72629}">
      <dgm:prSet phldrT="[Text]"/>
      <dgm:spPr/>
      <dgm:t>
        <a:bodyPr/>
        <a:lstStyle/>
        <a:p>
          <a:r>
            <a:rPr lang="en-US" dirty="0" smtClean="0"/>
            <a:t>Active Session History (ASH)</a:t>
          </a:r>
          <a:endParaRPr lang="en-US" dirty="0"/>
        </a:p>
      </dgm:t>
    </dgm:pt>
    <dgm:pt modelId="{AAAE1521-B4D2-450E-A873-60FA8BE1549A}" type="parTrans" cxnId="{7607FF4E-25AE-4FD6-B23B-EB76905CF69F}">
      <dgm:prSet/>
      <dgm:spPr/>
      <dgm:t>
        <a:bodyPr/>
        <a:lstStyle/>
        <a:p>
          <a:endParaRPr lang="en-US"/>
        </a:p>
      </dgm:t>
    </dgm:pt>
    <dgm:pt modelId="{888D79F3-4A4E-4D00-A2C7-782064C6AC0A}" type="sibTrans" cxnId="{7607FF4E-25AE-4FD6-B23B-EB76905CF69F}">
      <dgm:prSet/>
      <dgm:spPr/>
      <dgm:t>
        <a:bodyPr/>
        <a:lstStyle/>
        <a:p>
          <a:endParaRPr lang="en-US"/>
        </a:p>
      </dgm:t>
    </dgm:pt>
    <dgm:pt modelId="{2EA28804-B0C9-413E-9776-843CABEE22A7}">
      <dgm:prSet phldrT="[Text]" custT="1"/>
      <dgm:spPr/>
      <dgm:t>
        <a:bodyPr/>
        <a:lstStyle/>
        <a:p>
          <a:r>
            <a:rPr lang="en-US" sz="4800" dirty="0" smtClean="0"/>
            <a:t>Tool usage</a:t>
          </a:r>
          <a:endParaRPr lang="en-US" sz="4800" dirty="0"/>
        </a:p>
      </dgm:t>
    </dgm:pt>
    <dgm:pt modelId="{4BBEF4B8-1137-4E42-A648-DD6FA2799E9B}" type="parTrans" cxnId="{1B922DAD-4030-48AB-A570-88F9DC47A3D3}">
      <dgm:prSet/>
      <dgm:spPr/>
      <dgm:t>
        <a:bodyPr/>
        <a:lstStyle/>
        <a:p>
          <a:endParaRPr lang="en-US"/>
        </a:p>
      </dgm:t>
    </dgm:pt>
    <dgm:pt modelId="{4266F2DC-7783-47AB-9897-1FC657817C0E}" type="sibTrans" cxnId="{1B922DAD-4030-48AB-A570-88F9DC47A3D3}">
      <dgm:prSet/>
      <dgm:spPr/>
      <dgm:t>
        <a:bodyPr/>
        <a:lstStyle/>
        <a:p>
          <a:endParaRPr lang="en-US"/>
        </a:p>
      </dgm:t>
    </dgm:pt>
    <dgm:pt modelId="{4F10F48E-3BB8-47AC-96EA-698FF3B4DB84}">
      <dgm:prSet phldrT="[Text]"/>
      <dgm:spPr/>
      <dgm:t>
        <a:bodyPr/>
        <a:lstStyle/>
        <a:p>
          <a:r>
            <a:rPr lang="en-US" dirty="0" smtClean="0"/>
            <a:t>Create reports from AWR and ASH for elapsed time of SQL statements</a:t>
          </a:r>
          <a:endParaRPr lang="en-US" dirty="0"/>
        </a:p>
      </dgm:t>
    </dgm:pt>
    <dgm:pt modelId="{7AA07CF5-F1F3-4A4D-B61F-8C4A5A331AD1}" type="parTrans" cxnId="{64519EFA-5373-404E-97F5-F9A190E4E3E3}">
      <dgm:prSet/>
      <dgm:spPr/>
      <dgm:t>
        <a:bodyPr/>
        <a:lstStyle/>
        <a:p>
          <a:endParaRPr lang="en-US"/>
        </a:p>
      </dgm:t>
    </dgm:pt>
    <dgm:pt modelId="{7D96B9CC-C531-4EDF-BDC8-180FB66290A0}" type="sibTrans" cxnId="{64519EFA-5373-404E-97F5-F9A190E4E3E3}">
      <dgm:prSet/>
      <dgm:spPr/>
      <dgm:t>
        <a:bodyPr/>
        <a:lstStyle/>
        <a:p>
          <a:endParaRPr lang="en-US"/>
        </a:p>
      </dgm:t>
    </dgm:pt>
    <dgm:pt modelId="{886E3A3B-BBCF-43CE-A676-0B527D9B1478}">
      <dgm:prSet phldrT="[Text]"/>
      <dgm:spPr/>
      <dgm:t>
        <a:bodyPr/>
        <a:lstStyle/>
        <a:p>
          <a:r>
            <a:rPr lang="en-US" dirty="0" smtClean="0"/>
            <a:t>“If you are not tuning for time, you are wasting time.”</a:t>
          </a:r>
          <a:endParaRPr lang="en-US" dirty="0"/>
        </a:p>
      </dgm:t>
    </dgm:pt>
    <dgm:pt modelId="{EA39D985-023B-4C2F-9835-AE3AD47BD9B0}" type="parTrans" cxnId="{CBE4D245-8F0D-4AE8-9A97-717DBAB46248}">
      <dgm:prSet/>
      <dgm:spPr/>
      <dgm:t>
        <a:bodyPr/>
        <a:lstStyle/>
        <a:p>
          <a:endParaRPr lang="en-US"/>
        </a:p>
      </dgm:t>
    </dgm:pt>
    <dgm:pt modelId="{A1290EB2-36E5-46F4-8FB7-31C188C6DC1B}" type="sibTrans" cxnId="{CBE4D245-8F0D-4AE8-9A97-717DBAB46248}">
      <dgm:prSet/>
      <dgm:spPr/>
      <dgm:t>
        <a:bodyPr/>
        <a:lstStyle/>
        <a:p>
          <a:endParaRPr lang="en-US"/>
        </a:p>
      </dgm:t>
    </dgm:pt>
    <dgm:pt modelId="{7F5CC685-89E3-4978-932B-981CDDD72B50}">
      <dgm:prSet phldrT="[Text]"/>
      <dgm:spPr/>
      <dgm:t>
        <a:bodyPr/>
        <a:lstStyle/>
        <a:p>
          <a:r>
            <a:rPr lang="en-US" dirty="0" smtClean="0"/>
            <a:t>Focus on top elapsed time SQL statements</a:t>
          </a:r>
          <a:endParaRPr lang="en-US" dirty="0"/>
        </a:p>
      </dgm:t>
    </dgm:pt>
    <dgm:pt modelId="{03B88214-1D0F-453F-9926-08BB10DF3D22}" type="parTrans" cxnId="{583DA7BF-DDAA-472F-B254-6C7A9FEFB119}">
      <dgm:prSet/>
      <dgm:spPr/>
      <dgm:t>
        <a:bodyPr/>
        <a:lstStyle/>
        <a:p>
          <a:endParaRPr lang="en-US"/>
        </a:p>
      </dgm:t>
    </dgm:pt>
    <dgm:pt modelId="{1A1D11BA-8F84-44CA-AD9F-1CE7A0A8039D}" type="sibTrans" cxnId="{583DA7BF-DDAA-472F-B254-6C7A9FEFB119}">
      <dgm:prSet/>
      <dgm:spPr/>
      <dgm:t>
        <a:bodyPr/>
        <a:lstStyle/>
        <a:p>
          <a:endParaRPr lang="en-US"/>
        </a:p>
      </dgm:t>
    </dgm:pt>
    <dgm:pt modelId="{C2B73152-7C61-4DE7-8E0B-ADB7732E0FB9}">
      <dgm:prSet phldrT="[Text]"/>
      <dgm:spPr/>
      <dgm:t>
        <a:bodyPr/>
        <a:lstStyle/>
        <a:p>
          <a:r>
            <a:rPr lang="en-US" dirty="0" smtClean="0"/>
            <a:t>Find plan elements with most elapsed time</a:t>
          </a:r>
          <a:endParaRPr lang="en-US" dirty="0"/>
        </a:p>
      </dgm:t>
    </dgm:pt>
    <dgm:pt modelId="{FBD2BE48-7995-4492-BE91-24C2DCEE66AA}" type="parTrans" cxnId="{531766E7-73E0-4236-91AB-B784F23B3DC2}">
      <dgm:prSet/>
      <dgm:spPr/>
      <dgm:t>
        <a:bodyPr/>
        <a:lstStyle/>
        <a:p>
          <a:endParaRPr lang="en-US"/>
        </a:p>
      </dgm:t>
    </dgm:pt>
    <dgm:pt modelId="{D3FFA68B-9C39-41A8-9EFD-A6D58AFD8B20}" type="sibTrans" cxnId="{531766E7-73E0-4236-91AB-B784F23B3DC2}">
      <dgm:prSet/>
      <dgm:spPr/>
      <dgm:t>
        <a:bodyPr/>
        <a:lstStyle/>
        <a:p>
          <a:endParaRPr lang="en-US"/>
        </a:p>
      </dgm:t>
    </dgm:pt>
    <dgm:pt modelId="{FF9A2C24-A2DD-4158-AB9E-C802C73D3CE8}" type="pres">
      <dgm:prSet presAssocID="{75DCFE74-8EAC-41DE-80E8-3BE95CD768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13D3DA-0AEF-4476-AA1D-A77B95CD1CB1}" type="pres">
      <dgm:prSet presAssocID="{29808F56-2E1D-44F4-A58B-BA26DC39578B}" presName="linNode" presStyleCnt="0"/>
      <dgm:spPr/>
    </dgm:pt>
    <dgm:pt modelId="{5EDE393A-AC2B-4C4D-A63D-99A72DA1A151}" type="pres">
      <dgm:prSet presAssocID="{29808F56-2E1D-44F4-A58B-BA26DC39578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6AE21-87D2-4CCC-B1F5-956D7B2B85E2}" type="pres">
      <dgm:prSet presAssocID="{29808F56-2E1D-44F4-A58B-BA26DC39578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FDD97-5D56-41CF-80EE-D9A5E59750E1}" type="pres">
      <dgm:prSet presAssocID="{336E46D0-CB27-410A-AD98-BB65727F98B2}" presName="sp" presStyleCnt="0"/>
      <dgm:spPr/>
    </dgm:pt>
    <dgm:pt modelId="{D9404808-75E0-4CA2-B444-D2DCA9F47B4D}" type="pres">
      <dgm:prSet presAssocID="{2EA28804-B0C9-413E-9776-843CABEE22A7}" presName="linNode" presStyleCnt="0"/>
      <dgm:spPr/>
    </dgm:pt>
    <dgm:pt modelId="{D09BFA91-C7FB-43D3-9FB9-F51417169225}" type="pres">
      <dgm:prSet presAssocID="{2EA28804-B0C9-413E-9776-843CABEE22A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03EA1-CEE4-43AB-8097-44CA498C7F91}" type="pres">
      <dgm:prSet presAssocID="{2EA28804-B0C9-413E-9776-843CABEE22A7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2F4960-143E-46D8-97D5-C20D444F0879}" type="presOf" srcId="{4F10F48E-3BB8-47AC-96EA-698FF3B4DB84}" destId="{C5103EA1-CEE4-43AB-8097-44CA498C7F91}" srcOrd="0" destOrd="0" presId="urn:microsoft.com/office/officeart/2005/8/layout/vList5"/>
    <dgm:cxn modelId="{583DA7BF-DDAA-472F-B254-6C7A9FEFB119}" srcId="{2EA28804-B0C9-413E-9776-843CABEE22A7}" destId="{7F5CC685-89E3-4978-932B-981CDDD72B50}" srcOrd="2" destOrd="0" parTransId="{03B88214-1D0F-453F-9926-08BB10DF3D22}" sibTransId="{1A1D11BA-8F84-44CA-AD9F-1CE7A0A8039D}"/>
    <dgm:cxn modelId="{DA2667D6-E769-485E-ABC7-CCAFAE818886}" srcId="{29808F56-2E1D-44F4-A58B-BA26DC39578B}" destId="{A1E2B637-B906-40DC-A7BC-A29509724DD0}" srcOrd="0" destOrd="0" parTransId="{9E4985C1-87CF-45A6-BD69-7B7444B0348F}" sibTransId="{D53F8A7B-AA86-4D69-AB2A-1D256650F72B}"/>
    <dgm:cxn modelId="{93D21F14-979C-4451-AF2C-829357693C71}" type="presOf" srcId="{2EA28804-B0C9-413E-9776-843CABEE22A7}" destId="{D09BFA91-C7FB-43D3-9FB9-F51417169225}" srcOrd="0" destOrd="0" presId="urn:microsoft.com/office/officeart/2005/8/layout/vList5"/>
    <dgm:cxn modelId="{DDF69CB6-3B46-40E7-9F7D-C0095DB6BBF5}" type="presOf" srcId="{7F5CC685-89E3-4978-932B-981CDDD72B50}" destId="{C5103EA1-CEE4-43AB-8097-44CA498C7F91}" srcOrd="0" destOrd="2" presId="urn:microsoft.com/office/officeart/2005/8/layout/vList5"/>
    <dgm:cxn modelId="{64519EFA-5373-404E-97F5-F9A190E4E3E3}" srcId="{2EA28804-B0C9-413E-9776-843CABEE22A7}" destId="{4F10F48E-3BB8-47AC-96EA-698FF3B4DB84}" srcOrd="0" destOrd="0" parTransId="{7AA07CF5-F1F3-4A4D-B61F-8C4A5A331AD1}" sibTransId="{7D96B9CC-C531-4EDF-BDC8-180FB66290A0}"/>
    <dgm:cxn modelId="{B42B87B4-BFDC-47D5-9762-1B29B312AE21}" srcId="{75DCFE74-8EAC-41DE-80E8-3BE95CD76850}" destId="{29808F56-2E1D-44F4-A58B-BA26DC39578B}" srcOrd="0" destOrd="0" parTransId="{2CCC0A91-8228-428C-BA73-3DFE6CEF6B60}" sibTransId="{336E46D0-CB27-410A-AD98-BB65727F98B2}"/>
    <dgm:cxn modelId="{1B922DAD-4030-48AB-A570-88F9DC47A3D3}" srcId="{75DCFE74-8EAC-41DE-80E8-3BE95CD76850}" destId="{2EA28804-B0C9-413E-9776-843CABEE22A7}" srcOrd="1" destOrd="0" parTransId="{4BBEF4B8-1137-4E42-A648-DD6FA2799E9B}" sibTransId="{4266F2DC-7783-47AB-9897-1FC657817C0E}"/>
    <dgm:cxn modelId="{92F4D247-1149-4640-A934-6B3DF968396E}" type="presOf" srcId="{75DCFE74-8EAC-41DE-80E8-3BE95CD76850}" destId="{FF9A2C24-A2DD-4158-AB9E-C802C73D3CE8}" srcOrd="0" destOrd="0" presId="urn:microsoft.com/office/officeart/2005/8/layout/vList5"/>
    <dgm:cxn modelId="{2E3FFED6-6254-42FC-AAC8-B4DFAC4494DD}" type="presOf" srcId="{A1E2B637-B906-40DC-A7BC-A29509724DD0}" destId="{96D6AE21-87D2-4CCC-B1F5-956D7B2B85E2}" srcOrd="0" destOrd="0" presId="urn:microsoft.com/office/officeart/2005/8/layout/vList5"/>
    <dgm:cxn modelId="{531766E7-73E0-4236-91AB-B784F23B3DC2}" srcId="{2EA28804-B0C9-413E-9776-843CABEE22A7}" destId="{C2B73152-7C61-4DE7-8E0B-ADB7732E0FB9}" srcOrd="3" destOrd="0" parTransId="{FBD2BE48-7995-4492-BE91-24C2DCEE66AA}" sibTransId="{D3FFA68B-9C39-41A8-9EFD-A6D58AFD8B20}"/>
    <dgm:cxn modelId="{D8660732-4FE2-4069-A4C1-A75F0A41FFDC}" type="presOf" srcId="{C2B73152-7C61-4DE7-8E0B-ADB7732E0FB9}" destId="{C5103EA1-CEE4-43AB-8097-44CA498C7F91}" srcOrd="0" destOrd="3" presId="urn:microsoft.com/office/officeart/2005/8/layout/vList5"/>
    <dgm:cxn modelId="{757D1CC8-3522-40F6-8F59-5CE18ADFE902}" type="presOf" srcId="{886E3A3B-BBCF-43CE-A676-0B527D9B1478}" destId="{C5103EA1-CEE4-43AB-8097-44CA498C7F91}" srcOrd="0" destOrd="1" presId="urn:microsoft.com/office/officeart/2005/8/layout/vList5"/>
    <dgm:cxn modelId="{49514C34-69BC-47A5-8C19-194E7738B854}" type="presOf" srcId="{29808F56-2E1D-44F4-A58B-BA26DC39578B}" destId="{5EDE393A-AC2B-4C4D-A63D-99A72DA1A151}" srcOrd="0" destOrd="0" presId="urn:microsoft.com/office/officeart/2005/8/layout/vList5"/>
    <dgm:cxn modelId="{7607FF4E-25AE-4FD6-B23B-EB76905CF69F}" srcId="{29808F56-2E1D-44F4-A58B-BA26DC39578B}" destId="{C4BA3D2F-D3B9-414E-B1F8-CD4045D72629}" srcOrd="1" destOrd="0" parTransId="{AAAE1521-B4D2-450E-A873-60FA8BE1549A}" sibTransId="{888D79F3-4A4E-4D00-A2C7-782064C6AC0A}"/>
    <dgm:cxn modelId="{318E1728-0034-497F-8547-6F1B23A5BD3A}" type="presOf" srcId="{C4BA3D2F-D3B9-414E-B1F8-CD4045D72629}" destId="{96D6AE21-87D2-4CCC-B1F5-956D7B2B85E2}" srcOrd="0" destOrd="1" presId="urn:microsoft.com/office/officeart/2005/8/layout/vList5"/>
    <dgm:cxn modelId="{CBE4D245-8F0D-4AE8-9A97-717DBAB46248}" srcId="{2EA28804-B0C9-413E-9776-843CABEE22A7}" destId="{886E3A3B-BBCF-43CE-A676-0B527D9B1478}" srcOrd="1" destOrd="0" parTransId="{EA39D985-023B-4C2F-9835-AE3AD47BD9B0}" sibTransId="{A1290EB2-36E5-46F4-8FB7-31C188C6DC1B}"/>
    <dgm:cxn modelId="{94A02C30-9929-4472-9017-18E5BB4E4A1B}" type="presParOf" srcId="{FF9A2C24-A2DD-4158-AB9E-C802C73D3CE8}" destId="{2F13D3DA-0AEF-4476-AA1D-A77B95CD1CB1}" srcOrd="0" destOrd="0" presId="urn:microsoft.com/office/officeart/2005/8/layout/vList5"/>
    <dgm:cxn modelId="{8B836539-FC3B-4A5A-ABCF-2477EAC1B646}" type="presParOf" srcId="{2F13D3DA-0AEF-4476-AA1D-A77B95CD1CB1}" destId="{5EDE393A-AC2B-4C4D-A63D-99A72DA1A151}" srcOrd="0" destOrd="0" presId="urn:microsoft.com/office/officeart/2005/8/layout/vList5"/>
    <dgm:cxn modelId="{12E9CA44-3FF8-48D4-ABFF-06F28DA9E77C}" type="presParOf" srcId="{2F13D3DA-0AEF-4476-AA1D-A77B95CD1CB1}" destId="{96D6AE21-87D2-4CCC-B1F5-956D7B2B85E2}" srcOrd="1" destOrd="0" presId="urn:microsoft.com/office/officeart/2005/8/layout/vList5"/>
    <dgm:cxn modelId="{B3D8837E-3FB5-490B-B53E-50ADC04D0118}" type="presParOf" srcId="{FF9A2C24-A2DD-4158-AB9E-C802C73D3CE8}" destId="{AEBFDD97-5D56-41CF-80EE-D9A5E59750E1}" srcOrd="1" destOrd="0" presId="urn:microsoft.com/office/officeart/2005/8/layout/vList5"/>
    <dgm:cxn modelId="{B311832E-2E4F-4F78-9C93-806690228A76}" type="presParOf" srcId="{FF9A2C24-A2DD-4158-AB9E-C802C73D3CE8}" destId="{D9404808-75E0-4CA2-B444-D2DCA9F47B4D}" srcOrd="2" destOrd="0" presId="urn:microsoft.com/office/officeart/2005/8/layout/vList5"/>
    <dgm:cxn modelId="{59A8DD9E-4260-4908-B3C5-E73DA74C98C3}" type="presParOf" srcId="{D9404808-75E0-4CA2-B444-D2DCA9F47B4D}" destId="{D09BFA91-C7FB-43D3-9FB9-F51417169225}" srcOrd="0" destOrd="0" presId="urn:microsoft.com/office/officeart/2005/8/layout/vList5"/>
    <dgm:cxn modelId="{326DF3A7-937D-4C2E-916B-25F566B0FD6A}" type="presParOf" srcId="{D9404808-75E0-4CA2-B444-D2DCA9F47B4D}" destId="{C5103EA1-CEE4-43AB-8097-44CA498C7F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70123-316C-4C10-9C93-47A2BDC7C4C3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E912EF-EE78-41E8-82D9-CC2E4364E821}">
      <dgm:prSet phldrT="[Text]"/>
      <dgm:spPr/>
      <dgm:t>
        <a:bodyPr/>
        <a:lstStyle/>
        <a:p>
          <a:r>
            <a:rPr lang="en-US" dirty="0" smtClean="0"/>
            <a:t>Importance of collaboration between DBAs and developers</a:t>
          </a:r>
          <a:endParaRPr lang="en-US" dirty="0"/>
        </a:p>
      </dgm:t>
    </dgm:pt>
    <dgm:pt modelId="{E89DE65E-819F-4224-935D-C94049F5C3F7}" type="parTrans" cxnId="{32017CEE-24BF-4903-B589-69146006B5DE}">
      <dgm:prSet/>
      <dgm:spPr/>
      <dgm:t>
        <a:bodyPr/>
        <a:lstStyle/>
        <a:p>
          <a:endParaRPr lang="en-US"/>
        </a:p>
      </dgm:t>
    </dgm:pt>
    <dgm:pt modelId="{FE27BBD3-4CA8-438B-BAAE-03AC791FB469}" type="sibTrans" cxnId="{32017CEE-24BF-4903-B589-69146006B5DE}">
      <dgm:prSet/>
      <dgm:spPr/>
      <dgm:t>
        <a:bodyPr/>
        <a:lstStyle/>
        <a:p>
          <a:endParaRPr lang="en-US"/>
        </a:p>
      </dgm:t>
    </dgm:pt>
    <dgm:pt modelId="{1B791DB6-8362-4432-BA10-12B069B46D45}">
      <dgm:prSet phldrT="[Text]"/>
      <dgm:spPr/>
      <dgm:t>
        <a:bodyPr/>
        <a:lstStyle/>
        <a:p>
          <a:r>
            <a:rPr lang="en-US" dirty="0" smtClean="0"/>
            <a:t>Engage through meetups and user groups</a:t>
          </a:r>
          <a:endParaRPr lang="en-US" dirty="0"/>
        </a:p>
      </dgm:t>
    </dgm:pt>
    <dgm:pt modelId="{49732AF7-2180-4EBB-B381-60C624603622}" type="parTrans" cxnId="{934DA2EA-E703-4151-A0C9-2535A6109F1F}">
      <dgm:prSet/>
      <dgm:spPr/>
      <dgm:t>
        <a:bodyPr/>
        <a:lstStyle/>
        <a:p>
          <a:endParaRPr lang="en-US"/>
        </a:p>
      </dgm:t>
    </dgm:pt>
    <dgm:pt modelId="{F0E23015-306E-43C7-8587-0CA3DCA82E5E}" type="sibTrans" cxnId="{934DA2EA-E703-4151-A0C9-2535A6109F1F}">
      <dgm:prSet/>
      <dgm:spPr/>
      <dgm:t>
        <a:bodyPr/>
        <a:lstStyle/>
        <a:p>
          <a:endParaRPr lang="en-US"/>
        </a:p>
      </dgm:t>
    </dgm:pt>
    <dgm:pt modelId="{83824D20-4D25-4D5D-B726-8756AA93A840}">
      <dgm:prSet phldrT="[Text]"/>
      <dgm:spPr/>
      <dgm:t>
        <a:bodyPr/>
        <a:lstStyle/>
        <a:p>
          <a:r>
            <a:rPr lang="en-US" dirty="0" smtClean="0"/>
            <a:t>Explore a range of technologies and environments</a:t>
          </a:r>
          <a:endParaRPr lang="en-US" dirty="0"/>
        </a:p>
      </dgm:t>
    </dgm:pt>
    <dgm:pt modelId="{CCE228ED-B69C-4500-8BF9-1F025E84162E}" type="parTrans" cxnId="{49E7FE84-D0AF-4300-9134-3F562E15D1B2}">
      <dgm:prSet/>
      <dgm:spPr/>
      <dgm:t>
        <a:bodyPr/>
        <a:lstStyle/>
        <a:p>
          <a:endParaRPr lang="en-US"/>
        </a:p>
      </dgm:t>
    </dgm:pt>
    <dgm:pt modelId="{327C8384-E11F-485B-B70E-0B75A289202B}" type="sibTrans" cxnId="{49E7FE84-D0AF-4300-9134-3F562E15D1B2}">
      <dgm:prSet/>
      <dgm:spPr/>
      <dgm:t>
        <a:bodyPr/>
        <a:lstStyle/>
        <a:p>
          <a:endParaRPr lang="en-US"/>
        </a:p>
      </dgm:t>
    </dgm:pt>
    <dgm:pt modelId="{9B74C7EF-F9BA-4673-9141-330B4BB5965B}" type="pres">
      <dgm:prSet presAssocID="{CC870123-316C-4C10-9C93-47A2BDC7C4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1FE6EE3-DB2C-4667-AEF6-88078930829B}" type="pres">
      <dgm:prSet presAssocID="{CC870123-316C-4C10-9C93-47A2BDC7C4C3}" presName="Name1" presStyleCnt="0"/>
      <dgm:spPr/>
    </dgm:pt>
    <dgm:pt modelId="{C8BAE88B-866F-41CD-9FF4-34EF03A27A21}" type="pres">
      <dgm:prSet presAssocID="{CC870123-316C-4C10-9C93-47A2BDC7C4C3}" presName="cycle" presStyleCnt="0"/>
      <dgm:spPr/>
    </dgm:pt>
    <dgm:pt modelId="{C7C760E4-2C8F-4025-9184-6D4F59A3BB09}" type="pres">
      <dgm:prSet presAssocID="{CC870123-316C-4C10-9C93-47A2BDC7C4C3}" presName="srcNode" presStyleLbl="node1" presStyleIdx="0" presStyleCnt="3"/>
      <dgm:spPr/>
    </dgm:pt>
    <dgm:pt modelId="{D0BCB33A-9311-4B6F-98EE-CC36D1AD70C5}" type="pres">
      <dgm:prSet presAssocID="{CC870123-316C-4C10-9C93-47A2BDC7C4C3}" presName="conn" presStyleLbl="parChTrans1D2" presStyleIdx="0" presStyleCnt="1"/>
      <dgm:spPr/>
      <dgm:t>
        <a:bodyPr/>
        <a:lstStyle/>
        <a:p>
          <a:endParaRPr lang="en-US"/>
        </a:p>
      </dgm:t>
    </dgm:pt>
    <dgm:pt modelId="{408CCB2A-1FF0-47C3-B5C7-43CFB966A2EC}" type="pres">
      <dgm:prSet presAssocID="{CC870123-316C-4C10-9C93-47A2BDC7C4C3}" presName="extraNode" presStyleLbl="node1" presStyleIdx="0" presStyleCnt="3"/>
      <dgm:spPr/>
    </dgm:pt>
    <dgm:pt modelId="{4BCA066C-7BE9-4EA5-819F-FC0D3A074E88}" type="pres">
      <dgm:prSet presAssocID="{CC870123-316C-4C10-9C93-47A2BDC7C4C3}" presName="dstNode" presStyleLbl="node1" presStyleIdx="0" presStyleCnt="3"/>
      <dgm:spPr/>
    </dgm:pt>
    <dgm:pt modelId="{F4CE1F6C-A9BD-46A6-BD8D-037BB21FFDF9}" type="pres">
      <dgm:prSet presAssocID="{C0E912EF-EE78-41E8-82D9-CC2E4364E82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79591-1C1F-4CF4-9256-05313754DDB5}" type="pres">
      <dgm:prSet presAssocID="{C0E912EF-EE78-41E8-82D9-CC2E4364E821}" presName="accent_1" presStyleCnt="0"/>
      <dgm:spPr/>
    </dgm:pt>
    <dgm:pt modelId="{1267C046-8083-4805-99C1-ADBE59C2E6AA}" type="pres">
      <dgm:prSet presAssocID="{C0E912EF-EE78-41E8-82D9-CC2E4364E821}" presName="accentRepeatNode" presStyleLbl="solidFgAcc1" presStyleIdx="0" presStyleCnt="3"/>
      <dgm:spPr>
        <a:solidFill>
          <a:srgbClr val="FF0000"/>
        </a:solidFill>
      </dgm:spPr>
    </dgm:pt>
    <dgm:pt modelId="{BD18D080-1A0C-4C17-A9DC-950E8367BEEB}" type="pres">
      <dgm:prSet presAssocID="{1B791DB6-8362-4432-BA10-12B069B46D4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D634C-B2E6-425D-A1F1-855F7E36BC0C}" type="pres">
      <dgm:prSet presAssocID="{1B791DB6-8362-4432-BA10-12B069B46D45}" presName="accent_2" presStyleCnt="0"/>
      <dgm:spPr/>
    </dgm:pt>
    <dgm:pt modelId="{42DF3B54-B403-438C-BF09-10BE2302CFA2}" type="pres">
      <dgm:prSet presAssocID="{1B791DB6-8362-4432-BA10-12B069B46D45}" presName="accentRepeatNode" presStyleLbl="solidFgAcc1" presStyleIdx="1" presStyleCnt="3"/>
      <dgm:spPr>
        <a:solidFill>
          <a:srgbClr val="FF0000"/>
        </a:solidFill>
      </dgm:spPr>
    </dgm:pt>
    <dgm:pt modelId="{94179CB2-B306-4FF0-9C89-9997DD60F3B4}" type="pres">
      <dgm:prSet presAssocID="{83824D20-4D25-4D5D-B726-8756AA93A84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814E0-9283-4767-AFB2-7FFEBD390CB2}" type="pres">
      <dgm:prSet presAssocID="{83824D20-4D25-4D5D-B726-8756AA93A840}" presName="accent_3" presStyleCnt="0"/>
      <dgm:spPr/>
    </dgm:pt>
    <dgm:pt modelId="{91DD92B2-98CE-492C-A147-1921157168BA}" type="pres">
      <dgm:prSet presAssocID="{83824D20-4D25-4D5D-B726-8756AA93A840}" presName="accentRepeatNode" presStyleLbl="solidFgAcc1" presStyleIdx="2" presStyleCnt="3"/>
      <dgm:spPr>
        <a:solidFill>
          <a:srgbClr val="FF0000"/>
        </a:solidFill>
      </dgm:spPr>
      <dgm:t>
        <a:bodyPr/>
        <a:lstStyle/>
        <a:p>
          <a:endParaRPr lang="en-US"/>
        </a:p>
      </dgm:t>
    </dgm:pt>
  </dgm:ptLst>
  <dgm:cxnLst>
    <dgm:cxn modelId="{934DA2EA-E703-4151-A0C9-2535A6109F1F}" srcId="{CC870123-316C-4C10-9C93-47A2BDC7C4C3}" destId="{1B791DB6-8362-4432-BA10-12B069B46D45}" srcOrd="1" destOrd="0" parTransId="{49732AF7-2180-4EBB-B381-60C624603622}" sibTransId="{F0E23015-306E-43C7-8587-0CA3DCA82E5E}"/>
    <dgm:cxn modelId="{51EE9A5A-F517-4B2F-9CE6-DB3CB13CDF43}" type="presOf" srcId="{1B791DB6-8362-4432-BA10-12B069B46D45}" destId="{BD18D080-1A0C-4C17-A9DC-950E8367BEEB}" srcOrd="0" destOrd="0" presId="urn:microsoft.com/office/officeart/2008/layout/VerticalCurvedList"/>
    <dgm:cxn modelId="{7C78EC5D-B8CD-49FC-AFBF-907FC05C9C48}" type="presOf" srcId="{FE27BBD3-4CA8-438B-BAAE-03AC791FB469}" destId="{D0BCB33A-9311-4B6F-98EE-CC36D1AD70C5}" srcOrd="0" destOrd="0" presId="urn:microsoft.com/office/officeart/2008/layout/VerticalCurvedList"/>
    <dgm:cxn modelId="{9A3C7922-2A8D-4697-A141-6FB4A20A430A}" type="presOf" srcId="{C0E912EF-EE78-41E8-82D9-CC2E4364E821}" destId="{F4CE1F6C-A9BD-46A6-BD8D-037BB21FFDF9}" srcOrd="0" destOrd="0" presId="urn:microsoft.com/office/officeart/2008/layout/VerticalCurvedList"/>
    <dgm:cxn modelId="{32017CEE-24BF-4903-B589-69146006B5DE}" srcId="{CC870123-316C-4C10-9C93-47A2BDC7C4C3}" destId="{C0E912EF-EE78-41E8-82D9-CC2E4364E821}" srcOrd="0" destOrd="0" parTransId="{E89DE65E-819F-4224-935D-C94049F5C3F7}" sibTransId="{FE27BBD3-4CA8-438B-BAAE-03AC791FB469}"/>
    <dgm:cxn modelId="{36A8F9EC-D94F-49DC-8EE0-A0219CB089FC}" type="presOf" srcId="{83824D20-4D25-4D5D-B726-8756AA93A840}" destId="{94179CB2-B306-4FF0-9C89-9997DD60F3B4}" srcOrd="0" destOrd="0" presId="urn:microsoft.com/office/officeart/2008/layout/VerticalCurvedList"/>
    <dgm:cxn modelId="{CE3ECC78-F994-4105-B92F-D1E985C1A21A}" type="presOf" srcId="{CC870123-316C-4C10-9C93-47A2BDC7C4C3}" destId="{9B74C7EF-F9BA-4673-9141-330B4BB5965B}" srcOrd="0" destOrd="0" presId="urn:microsoft.com/office/officeart/2008/layout/VerticalCurvedList"/>
    <dgm:cxn modelId="{49E7FE84-D0AF-4300-9134-3F562E15D1B2}" srcId="{CC870123-316C-4C10-9C93-47A2BDC7C4C3}" destId="{83824D20-4D25-4D5D-B726-8756AA93A840}" srcOrd="2" destOrd="0" parTransId="{CCE228ED-B69C-4500-8BF9-1F025E84162E}" sibTransId="{327C8384-E11F-485B-B70E-0B75A289202B}"/>
    <dgm:cxn modelId="{E95EB676-4FDC-4D05-ACD2-CA5C7BBD497D}" type="presParOf" srcId="{9B74C7EF-F9BA-4673-9141-330B4BB5965B}" destId="{51FE6EE3-DB2C-4667-AEF6-88078930829B}" srcOrd="0" destOrd="0" presId="urn:microsoft.com/office/officeart/2008/layout/VerticalCurvedList"/>
    <dgm:cxn modelId="{4541C1F7-C28F-4C7B-90E9-A4AA8437A0DE}" type="presParOf" srcId="{51FE6EE3-DB2C-4667-AEF6-88078930829B}" destId="{C8BAE88B-866F-41CD-9FF4-34EF03A27A21}" srcOrd="0" destOrd="0" presId="urn:microsoft.com/office/officeart/2008/layout/VerticalCurvedList"/>
    <dgm:cxn modelId="{6AC89313-1B1E-482E-AD7B-DB687A86952D}" type="presParOf" srcId="{C8BAE88B-866F-41CD-9FF4-34EF03A27A21}" destId="{C7C760E4-2C8F-4025-9184-6D4F59A3BB09}" srcOrd="0" destOrd="0" presId="urn:microsoft.com/office/officeart/2008/layout/VerticalCurvedList"/>
    <dgm:cxn modelId="{4AEA30F2-D448-49B6-A599-CF060127919F}" type="presParOf" srcId="{C8BAE88B-866F-41CD-9FF4-34EF03A27A21}" destId="{D0BCB33A-9311-4B6F-98EE-CC36D1AD70C5}" srcOrd="1" destOrd="0" presId="urn:microsoft.com/office/officeart/2008/layout/VerticalCurvedList"/>
    <dgm:cxn modelId="{C5483A29-BCF9-4DD1-A673-9BD705929774}" type="presParOf" srcId="{C8BAE88B-866F-41CD-9FF4-34EF03A27A21}" destId="{408CCB2A-1FF0-47C3-B5C7-43CFB966A2EC}" srcOrd="2" destOrd="0" presId="urn:microsoft.com/office/officeart/2008/layout/VerticalCurvedList"/>
    <dgm:cxn modelId="{F3058C45-E35D-4E90-857D-06342932E044}" type="presParOf" srcId="{C8BAE88B-866F-41CD-9FF4-34EF03A27A21}" destId="{4BCA066C-7BE9-4EA5-819F-FC0D3A074E88}" srcOrd="3" destOrd="0" presId="urn:microsoft.com/office/officeart/2008/layout/VerticalCurvedList"/>
    <dgm:cxn modelId="{FAF53B1C-7927-4489-B203-9454CED81AB8}" type="presParOf" srcId="{51FE6EE3-DB2C-4667-AEF6-88078930829B}" destId="{F4CE1F6C-A9BD-46A6-BD8D-037BB21FFDF9}" srcOrd="1" destOrd="0" presId="urn:microsoft.com/office/officeart/2008/layout/VerticalCurvedList"/>
    <dgm:cxn modelId="{CEB7CBE2-6ABC-4ABE-A875-57B04399C266}" type="presParOf" srcId="{51FE6EE3-DB2C-4667-AEF6-88078930829B}" destId="{5BF79591-1C1F-4CF4-9256-05313754DDB5}" srcOrd="2" destOrd="0" presId="urn:microsoft.com/office/officeart/2008/layout/VerticalCurvedList"/>
    <dgm:cxn modelId="{C972CECD-F16E-4151-9E86-79E540A9228F}" type="presParOf" srcId="{5BF79591-1C1F-4CF4-9256-05313754DDB5}" destId="{1267C046-8083-4805-99C1-ADBE59C2E6AA}" srcOrd="0" destOrd="0" presId="urn:microsoft.com/office/officeart/2008/layout/VerticalCurvedList"/>
    <dgm:cxn modelId="{5E2D1776-3590-422B-87D2-1AB5F3FFDB4C}" type="presParOf" srcId="{51FE6EE3-DB2C-4667-AEF6-88078930829B}" destId="{BD18D080-1A0C-4C17-A9DC-950E8367BEEB}" srcOrd="3" destOrd="0" presId="urn:microsoft.com/office/officeart/2008/layout/VerticalCurvedList"/>
    <dgm:cxn modelId="{721EC087-FB92-4741-B97B-589A961B10E6}" type="presParOf" srcId="{51FE6EE3-DB2C-4667-AEF6-88078930829B}" destId="{8F4D634C-B2E6-425D-A1F1-855F7E36BC0C}" srcOrd="4" destOrd="0" presId="urn:microsoft.com/office/officeart/2008/layout/VerticalCurvedList"/>
    <dgm:cxn modelId="{36B8B919-BC53-45A8-9581-946E165C7876}" type="presParOf" srcId="{8F4D634C-B2E6-425D-A1F1-855F7E36BC0C}" destId="{42DF3B54-B403-438C-BF09-10BE2302CFA2}" srcOrd="0" destOrd="0" presId="urn:microsoft.com/office/officeart/2008/layout/VerticalCurvedList"/>
    <dgm:cxn modelId="{907B0A9D-67F6-460D-AC8D-E11C8132EC75}" type="presParOf" srcId="{51FE6EE3-DB2C-4667-AEF6-88078930829B}" destId="{94179CB2-B306-4FF0-9C89-9997DD60F3B4}" srcOrd="5" destOrd="0" presId="urn:microsoft.com/office/officeart/2008/layout/VerticalCurvedList"/>
    <dgm:cxn modelId="{F2763D95-DD47-46E0-9DC9-7E81BCB0D7E0}" type="presParOf" srcId="{51FE6EE3-DB2C-4667-AEF6-88078930829B}" destId="{5E6814E0-9283-4767-AFB2-7FFEBD390CB2}" srcOrd="6" destOrd="0" presId="urn:microsoft.com/office/officeart/2008/layout/VerticalCurvedList"/>
    <dgm:cxn modelId="{6F9F0B29-C5D2-4A91-8C75-23DDAA073318}" type="presParOf" srcId="{5E6814E0-9283-4767-AFB2-7FFEBD390CB2}" destId="{91DD92B2-98CE-492C-A147-1921157168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B80A2-E193-40EC-8655-36050CE4140B}">
      <dsp:nvSpPr>
        <dsp:cNvPr id="0" name=""/>
        <dsp:cNvSpPr/>
      </dsp:nvSpPr>
      <dsp:spPr>
        <a:xfrm>
          <a:off x="4092" y="813725"/>
          <a:ext cx="2093453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DBA</a:t>
          </a:r>
          <a:endParaRPr lang="en-US" sz="2700" kern="1200" dirty="0"/>
        </a:p>
      </dsp:txBody>
      <dsp:txXfrm>
        <a:off x="4092" y="813725"/>
        <a:ext cx="2093453" cy="534600"/>
      </dsp:txXfrm>
    </dsp:sp>
    <dsp:sp modelId="{B145C86A-CF5C-468E-9D5A-FDFD54852178}">
      <dsp:nvSpPr>
        <dsp:cNvPr id="0" name=""/>
        <dsp:cNvSpPr/>
      </dsp:nvSpPr>
      <dsp:spPr>
        <a:xfrm>
          <a:off x="2097546" y="28531"/>
          <a:ext cx="418690" cy="2104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8B20-012E-4AB0-9CEF-F2F37844F1DC}">
      <dsp:nvSpPr>
        <dsp:cNvPr id="0" name=""/>
        <dsp:cNvSpPr/>
      </dsp:nvSpPr>
      <dsp:spPr>
        <a:xfrm>
          <a:off x="2683713" y="28531"/>
          <a:ext cx="5694193" cy="2104987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17 years in a variety of industries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Oracle, Sybase, SQL Server, MySQL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Transaction processing and data warehouse processing</a:t>
          </a:r>
          <a:endParaRPr lang="en-US" sz="2700" kern="1200" dirty="0"/>
        </a:p>
      </dsp:txBody>
      <dsp:txXfrm>
        <a:off x="2683713" y="28531"/>
        <a:ext cx="5694193" cy="2104987"/>
      </dsp:txXfrm>
    </dsp:sp>
    <dsp:sp modelId="{E0B08D74-EA26-442D-A841-DD521B3FF741}">
      <dsp:nvSpPr>
        <dsp:cNvPr id="0" name=""/>
        <dsp:cNvSpPr/>
      </dsp:nvSpPr>
      <dsp:spPr>
        <a:xfrm>
          <a:off x="4092" y="2922984"/>
          <a:ext cx="2093453" cy="852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Oracle consulting</a:t>
          </a:r>
          <a:endParaRPr lang="en-US" sz="2700" kern="1200" dirty="0"/>
        </a:p>
      </dsp:txBody>
      <dsp:txXfrm>
        <a:off x="4092" y="2922984"/>
        <a:ext cx="2093453" cy="852018"/>
      </dsp:txXfrm>
    </dsp:sp>
    <dsp:sp modelId="{B5508A51-7657-48F2-99BD-C2AFF2DE9DFE}">
      <dsp:nvSpPr>
        <dsp:cNvPr id="0" name=""/>
        <dsp:cNvSpPr/>
      </dsp:nvSpPr>
      <dsp:spPr>
        <a:xfrm>
          <a:off x="2097546" y="2230719"/>
          <a:ext cx="418690" cy="223654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02461-9431-4A26-B36B-1A0CF45C8107}">
      <dsp:nvSpPr>
        <dsp:cNvPr id="0" name=""/>
        <dsp:cNvSpPr/>
      </dsp:nvSpPr>
      <dsp:spPr>
        <a:xfrm>
          <a:off x="2683713" y="2230719"/>
          <a:ext cx="5694193" cy="223654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7456"/>
                <a:satOff val="24633"/>
                <a:lumOff val="309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7456"/>
                <a:satOff val="24633"/>
                <a:lumOff val="309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7456"/>
                <a:satOff val="24633"/>
                <a:lumOff val="309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3 years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Enterprise Manager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Performance tuning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Training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Product feature recommendations</a:t>
          </a:r>
          <a:endParaRPr lang="en-US" sz="2700" kern="1200" dirty="0"/>
        </a:p>
      </dsp:txBody>
      <dsp:txXfrm>
        <a:off x="2683713" y="2230719"/>
        <a:ext cx="5694193" cy="2236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36140-F77E-4EEE-BED0-02B65C705965}">
      <dsp:nvSpPr>
        <dsp:cNvPr id="0" name=""/>
        <dsp:cNvSpPr/>
      </dsp:nvSpPr>
      <dsp:spPr>
        <a:xfrm>
          <a:off x="0" y="636179"/>
          <a:ext cx="8382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75B4D-4368-45B0-8C3D-0621EB00033B}">
      <dsp:nvSpPr>
        <dsp:cNvPr id="0" name=""/>
        <dsp:cNvSpPr/>
      </dsp:nvSpPr>
      <dsp:spPr>
        <a:xfrm>
          <a:off x="419100" y="311459"/>
          <a:ext cx="586740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Confusion between standard views and materialized views</a:t>
          </a:r>
          <a:endParaRPr lang="en-US" sz="2200" kern="1200" dirty="0"/>
        </a:p>
      </dsp:txBody>
      <dsp:txXfrm>
        <a:off x="450803" y="343162"/>
        <a:ext cx="5803994" cy="586034"/>
      </dsp:txXfrm>
    </dsp:sp>
    <dsp:sp modelId="{E9DBBE86-480D-4A5B-BA0B-ACB7ED8FCA66}">
      <dsp:nvSpPr>
        <dsp:cNvPr id="0" name=""/>
        <dsp:cNvSpPr/>
      </dsp:nvSpPr>
      <dsp:spPr>
        <a:xfrm>
          <a:off x="0" y="1634099"/>
          <a:ext cx="8382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00000"/>
              <a:satOff val="-16668"/>
              <a:lumOff val="2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DB45C-CDBC-46E6-BFAF-F9A2512D8328}">
      <dsp:nvSpPr>
        <dsp:cNvPr id="0" name=""/>
        <dsp:cNvSpPr/>
      </dsp:nvSpPr>
      <dsp:spPr>
        <a:xfrm>
          <a:off x="419100" y="1309379"/>
          <a:ext cx="5867400" cy="649440"/>
        </a:xfrm>
        <a:prstGeom prst="roundRect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tint val="50000"/>
                <a:satMod val="300000"/>
              </a:schemeClr>
            </a:gs>
            <a:gs pos="35000">
              <a:schemeClr val="accent2">
                <a:hueOff val="-4800000"/>
                <a:satOff val="-16668"/>
                <a:lumOff val="20000"/>
                <a:alphaOff val="0"/>
                <a:tint val="37000"/>
                <a:satMod val="30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Do not migrate standard views to materialized views</a:t>
          </a:r>
          <a:endParaRPr lang="en-US" sz="2200" kern="1200"/>
        </a:p>
      </dsp:txBody>
      <dsp:txXfrm>
        <a:off x="450803" y="1341082"/>
        <a:ext cx="5803994" cy="586034"/>
      </dsp:txXfrm>
    </dsp:sp>
    <dsp:sp modelId="{3ECE5FC9-827C-41F4-B684-D3A2AADF436B}">
      <dsp:nvSpPr>
        <dsp:cNvPr id="0" name=""/>
        <dsp:cNvSpPr/>
      </dsp:nvSpPr>
      <dsp:spPr>
        <a:xfrm>
          <a:off x="0" y="2632020"/>
          <a:ext cx="8382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600000"/>
              <a:satOff val="-33335"/>
              <a:lumOff val="4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1566E-AD55-4996-84CD-20B31E04835B}">
      <dsp:nvSpPr>
        <dsp:cNvPr id="0" name=""/>
        <dsp:cNvSpPr/>
      </dsp:nvSpPr>
      <dsp:spPr>
        <a:xfrm>
          <a:off x="419100" y="2307299"/>
          <a:ext cx="5867400" cy="649440"/>
        </a:xfrm>
        <a:prstGeom prst="roundRect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tint val="50000"/>
                <a:satMod val="300000"/>
              </a:schemeClr>
            </a:gs>
            <a:gs pos="35000">
              <a:schemeClr val="accent2">
                <a:hueOff val="-9600000"/>
                <a:satOff val="-33335"/>
                <a:lumOff val="4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Create MVs for highest hit queries</a:t>
          </a:r>
          <a:endParaRPr lang="en-US" sz="2200" kern="1200"/>
        </a:p>
      </dsp:txBody>
      <dsp:txXfrm>
        <a:off x="450803" y="2339002"/>
        <a:ext cx="5803994" cy="586034"/>
      </dsp:txXfrm>
    </dsp:sp>
    <dsp:sp modelId="{3C6382C5-0E99-45C9-9BAF-F8339E34F7F0}">
      <dsp:nvSpPr>
        <dsp:cNvPr id="0" name=""/>
        <dsp:cNvSpPr/>
      </dsp:nvSpPr>
      <dsp:spPr>
        <a:xfrm>
          <a:off x="0" y="3629940"/>
          <a:ext cx="8382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0FEC2-6767-401A-A839-CADD5D967E7D}">
      <dsp:nvSpPr>
        <dsp:cNvPr id="0" name=""/>
        <dsp:cNvSpPr/>
      </dsp:nvSpPr>
      <dsp:spPr>
        <a:xfrm>
          <a:off x="419100" y="3305220"/>
          <a:ext cx="5867400" cy="64944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impact of resource intensive operations such as hash joins and sorting</a:t>
          </a:r>
          <a:endParaRPr lang="en-US" sz="2200" kern="1200" dirty="0"/>
        </a:p>
      </dsp:txBody>
      <dsp:txXfrm>
        <a:off x="450803" y="3336923"/>
        <a:ext cx="580399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6AE21-87D2-4CCC-B1F5-956D7B2B85E2}">
      <dsp:nvSpPr>
        <dsp:cNvPr id="0" name=""/>
        <dsp:cNvSpPr/>
      </dsp:nvSpPr>
      <dsp:spPr>
        <a:xfrm rot="5400000">
          <a:off x="4822552" y="-1585675"/>
          <a:ext cx="1754415" cy="53644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Automatic Workload Repository (AWR)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Active Session History (ASH)</a:t>
          </a:r>
          <a:endParaRPr lang="en-US" sz="1700" kern="1200" dirty="0"/>
        </a:p>
      </dsp:txBody>
      <dsp:txXfrm rot="-5400000">
        <a:off x="3017520" y="305000"/>
        <a:ext cx="5278837" cy="1583129"/>
      </dsp:txXfrm>
    </dsp:sp>
    <dsp:sp modelId="{5EDE393A-AC2B-4C4D-A63D-99A72DA1A151}">
      <dsp:nvSpPr>
        <dsp:cNvPr id="0" name=""/>
        <dsp:cNvSpPr/>
      </dsp:nvSpPr>
      <dsp:spPr>
        <a:xfrm>
          <a:off x="0" y="54"/>
          <a:ext cx="3017520" cy="21930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Oracle tools</a:t>
          </a:r>
          <a:endParaRPr lang="en-US" sz="4800" kern="1200" dirty="0"/>
        </a:p>
      </dsp:txBody>
      <dsp:txXfrm>
        <a:off x="107054" y="107108"/>
        <a:ext cx="2803412" cy="1978911"/>
      </dsp:txXfrm>
    </dsp:sp>
    <dsp:sp modelId="{C5103EA1-CEE4-43AB-8097-44CA498C7F91}">
      <dsp:nvSpPr>
        <dsp:cNvPr id="0" name=""/>
        <dsp:cNvSpPr/>
      </dsp:nvSpPr>
      <dsp:spPr>
        <a:xfrm rot="5400000">
          <a:off x="4822552" y="716995"/>
          <a:ext cx="1754415" cy="5364480"/>
        </a:xfrm>
        <a:prstGeom prst="round2Same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 reports from AWR and ASH for elapsed time of SQL statements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“If you are not tuning for time, you are wasting time.”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Focus on top elapsed time SQL statements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Find plan elements with most elapsed time</a:t>
          </a:r>
          <a:endParaRPr lang="en-US" sz="1700" kern="1200" dirty="0"/>
        </a:p>
      </dsp:txBody>
      <dsp:txXfrm rot="-5400000">
        <a:off x="3017520" y="2607671"/>
        <a:ext cx="5278837" cy="1583129"/>
      </dsp:txXfrm>
    </dsp:sp>
    <dsp:sp modelId="{D09BFA91-C7FB-43D3-9FB9-F51417169225}">
      <dsp:nvSpPr>
        <dsp:cNvPr id="0" name=""/>
        <dsp:cNvSpPr/>
      </dsp:nvSpPr>
      <dsp:spPr>
        <a:xfrm>
          <a:off x="0" y="2302725"/>
          <a:ext cx="3017520" cy="2193019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Tool usage</a:t>
          </a:r>
          <a:endParaRPr lang="en-US" sz="4800" kern="1200" dirty="0"/>
        </a:p>
      </dsp:txBody>
      <dsp:txXfrm>
        <a:off x="107054" y="2409779"/>
        <a:ext cx="2803412" cy="1978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B33A-9311-4B6F-98EE-CC36D1AD70C5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E1F6C-A9BD-46A6-BD8D-037BB21FFDF9}">
      <dsp:nvSpPr>
        <dsp:cNvPr id="0" name=""/>
        <dsp:cNvSpPr/>
      </dsp:nvSpPr>
      <dsp:spPr>
        <a:xfrm>
          <a:off x="624052" y="449580"/>
          <a:ext cx="7695940" cy="8991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Importance of collaboration between DBAs and developers</a:t>
          </a:r>
          <a:endParaRPr lang="en-US" sz="2800" kern="1200" dirty="0"/>
        </a:p>
      </dsp:txBody>
      <dsp:txXfrm>
        <a:off x="624052" y="449580"/>
        <a:ext cx="7695940" cy="899160"/>
      </dsp:txXfrm>
    </dsp:sp>
    <dsp:sp modelId="{1267C046-8083-4805-99C1-ADBE59C2E6AA}">
      <dsp:nvSpPr>
        <dsp:cNvPr id="0" name=""/>
        <dsp:cNvSpPr/>
      </dsp:nvSpPr>
      <dsp:spPr>
        <a:xfrm>
          <a:off x="62077" y="337185"/>
          <a:ext cx="1123950" cy="112395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18D080-1A0C-4C17-A9DC-950E8367BEEB}">
      <dsp:nvSpPr>
        <dsp:cNvPr id="0" name=""/>
        <dsp:cNvSpPr/>
      </dsp:nvSpPr>
      <dsp:spPr>
        <a:xfrm>
          <a:off x="950897" y="1798320"/>
          <a:ext cx="7369096" cy="899160"/>
        </a:xfrm>
        <a:prstGeom prst="rect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Engage through meetups and user groups</a:t>
          </a:r>
          <a:endParaRPr lang="en-US" sz="2800" kern="1200" dirty="0"/>
        </a:p>
      </dsp:txBody>
      <dsp:txXfrm>
        <a:off x="950897" y="1798320"/>
        <a:ext cx="7369096" cy="899160"/>
      </dsp:txXfrm>
    </dsp:sp>
    <dsp:sp modelId="{42DF3B54-B403-438C-BF09-10BE2302CFA2}">
      <dsp:nvSpPr>
        <dsp:cNvPr id="0" name=""/>
        <dsp:cNvSpPr/>
      </dsp:nvSpPr>
      <dsp:spPr>
        <a:xfrm>
          <a:off x="388922" y="1685925"/>
          <a:ext cx="1123950" cy="112395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4179CB2-B306-4FF0-9C89-9997DD60F3B4}">
      <dsp:nvSpPr>
        <dsp:cNvPr id="0" name=""/>
        <dsp:cNvSpPr/>
      </dsp:nvSpPr>
      <dsp:spPr>
        <a:xfrm>
          <a:off x="624052" y="3147060"/>
          <a:ext cx="7695940" cy="899160"/>
        </a:xfrm>
        <a:prstGeom prst="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Explore a range of technologies and environments</a:t>
          </a:r>
          <a:endParaRPr lang="en-US" sz="2800" kern="1200" dirty="0"/>
        </a:p>
      </dsp:txBody>
      <dsp:txXfrm>
        <a:off x="624052" y="3147060"/>
        <a:ext cx="7695940" cy="899160"/>
      </dsp:txXfrm>
    </dsp:sp>
    <dsp:sp modelId="{91DD92B2-98CE-492C-A147-1921157168BA}">
      <dsp:nvSpPr>
        <dsp:cNvPr id="0" name=""/>
        <dsp:cNvSpPr/>
      </dsp:nvSpPr>
      <dsp:spPr>
        <a:xfrm>
          <a:off x="62077" y="3034665"/>
          <a:ext cx="1123950" cy="112395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https://www.linkedin.com/in/kellynpotvin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migrate standard views to materialized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AWR references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Oracle</a:t>
            </a:r>
            <a:r>
              <a:rPr lang="en-US" baseline="0" dirty="0" smtClean="0"/>
              <a:t> documentation: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https://docs.oracle.com/cd/B19306_01/server.102/b14211/autostat.htm#CHDCBCEF</a:t>
            </a:r>
            <a:endParaRPr lang="en-US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Tuning tips: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http://www.oracle.com/technetwork/database/manageability/diag-pack-ow09-133950.pdf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4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Analytical Queries and </a:t>
            </a:r>
            <a:br>
              <a:rPr lang="en-US" altLang="en-US" dirty="0" smtClean="0"/>
            </a:br>
            <a:r>
              <a:rPr lang="en-US" altLang="en-US" dirty="0" smtClean="0"/>
              <a:t>Summary Data Management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1: Executive Interview with </a:t>
            </a:r>
            <a:r>
              <a:rPr lang="en-US" altLang="en-US" dirty="0" err="1" smtClean="0"/>
              <a:t>Kellyn</a:t>
            </a:r>
            <a:r>
              <a:rPr lang="en-US" altLang="en-US" dirty="0" smtClean="0"/>
              <a:t> Gorman of Oracle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Kellyn</a:t>
            </a:r>
            <a:r>
              <a:rPr lang="en-US" dirty="0"/>
              <a:t> Gorman Background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291477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72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 Practices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590856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79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Query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0633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03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and Advice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1899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584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Overview of Design and Build a Data Warehouse&amp;quot;&quot;/&gt;&lt;property id=&quot;20303&quot; value=&quot;Michael Mannino&quot;/&gt;&lt;property id=&quot;20307&quot; value=&quot;256&quot;/&gt;&lt;property id=&quot;20309&quot; value=&quot;0&quot;/&gt;&lt;/object&gt;&lt;object type=&quot;3&quot; unique_id=&quot;26996&quot;&gt;&lt;property id=&quot;20148&quot; value=&quot;5&quot;/&gt;&lt;property id=&quot;20300&quot; value=&quot;Slide 2&quot;/&gt;&lt;property id=&quot;20307&quot; value=&quot;405&quot;/&gt;&lt;/object&gt;&lt;object type=&quot;3&quot; unique_id=&quot;27122&quot;&gt;&lt;property id=&quot;20148&quot; value=&quot;5&quot;/&gt;&lt;property id=&quot;20300&quot; value=&quot;Slide 3 - &amp;quot;Selected Facts&amp;quot;&quot;/&gt;&lt;property id=&quot;20307&quot; value=&quot;409&quot;/&gt;&lt;/object&gt;&lt;object type=&quot;3&quot; unique_id=&quot;27123&quot;&gt;&lt;property id=&quot;20148&quot; value=&quot;5&quot;/&gt;&lt;property id=&quot;20300&quot; value=&quot;Slide 4 - &amp;quot;Analytics Strategy&amp;quot;&quot;/&gt;&lt;property id=&quot;20307&quot; value=&quot;407&quot;/&gt;&lt;/object&gt;&lt;object type=&quot;3&quot; unique_id=&quot;27294&quot;&gt;&lt;property id=&quot;20148&quot; value=&quot;5&quot;/&gt;&lt;property id=&quot;20300&quot; value=&quot;Slide 5 - &amp;quot;Driving Factors&amp;quot;&quot;/&gt;&lt;property id=&quot;20307&quot; value=&quot;410&quot;/&gt;&lt;/object&gt;&lt;object type=&quot;3&quot; unique_id=&quot;27328&quot;&gt;&lt;property id=&quot;20148&quot; value=&quot;5&quot;/&gt;&lt;property id=&quot;20300&quot; value=&quot;Slide 6 - &amp;quot;2016 CPI Business Intelligence Roadmap&amp;quot;&quot;/&gt;&lt;property id=&quot;20307&quot; value=&quot;411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14016</TotalTime>
  <Words>197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Arai</vt:lpstr>
      <vt:lpstr>Arial</vt:lpstr>
      <vt:lpstr>Times New Roman</vt:lpstr>
      <vt:lpstr>Blank Presentation</vt:lpstr>
      <vt:lpstr>Module 4 Analytical Queries and  Summary Data Management</vt:lpstr>
      <vt:lpstr>Kellyn Gorman Background</vt:lpstr>
      <vt:lpstr>Materialized View Practices</vt:lpstr>
      <vt:lpstr>Analysis of Query Performance</vt:lpstr>
      <vt:lpstr>Lessons and Advice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Mike</cp:lastModifiedBy>
  <cp:revision>2488</cp:revision>
  <cp:lastPrinted>1601-01-01T00:00:00Z</cp:lastPrinted>
  <dcterms:created xsi:type="dcterms:W3CDTF">2000-07-15T18:34:14Z</dcterms:created>
  <dcterms:modified xsi:type="dcterms:W3CDTF">2016-04-11T16:22:29Z</dcterms:modified>
</cp:coreProperties>
</file>