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69" r:id="rId3"/>
    <p:sldId id="271" r:id="rId4"/>
    <p:sldId id="259" r:id="rId5"/>
    <p:sldId id="260" r:id="rId6"/>
    <p:sldId id="261" r:id="rId7"/>
    <p:sldId id="262" r:id="rId8"/>
    <p:sldId id="272" r:id="rId9"/>
    <p:sldId id="273" r:id="rId10"/>
    <p:sldId id="274" r:id="rId11"/>
    <p:sldId id="268"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387" autoAdjust="0"/>
  </p:normalViewPr>
  <p:slideViewPr>
    <p:cSldViewPr snapToGrid="0">
      <p:cViewPr varScale="1">
        <p:scale>
          <a:sx n="79" d="100"/>
          <a:sy n="79" d="100"/>
        </p:scale>
        <p:origin x="108" y="45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24D7F-C2FB-4E73-BC6A-AD4035988441}" type="doc">
      <dgm:prSet loTypeId="urn:microsoft.com/office/officeart/2008/layout/CircleAccentTimeline" loCatId="process" qsTypeId="urn:microsoft.com/office/officeart/2005/8/quickstyle/simple5" qsCatId="simple" csTypeId="urn:microsoft.com/office/officeart/2005/8/colors/accent2_4" csCatId="accent2" phldr="1"/>
      <dgm:spPr/>
      <dgm:t>
        <a:bodyPr/>
        <a:lstStyle/>
        <a:p>
          <a:endParaRPr lang="en-US"/>
        </a:p>
      </dgm:t>
    </dgm:pt>
    <dgm:pt modelId="{F0823BA5-F7EA-4E03-B279-1EF2CA9F9E66}">
      <dgm:prSet phldrT="[Text]"/>
      <dgm:spPr/>
      <dgm:t>
        <a:bodyPr/>
        <a:lstStyle/>
        <a:p>
          <a:r>
            <a:rPr lang="en-US" smtClean="0"/>
            <a:t>Accountability laws</a:t>
          </a:r>
          <a:endParaRPr lang="en-US" dirty="0"/>
        </a:p>
      </dgm:t>
    </dgm:pt>
    <dgm:pt modelId="{37D8FAE5-AFC7-4FBE-8A4A-4D082E22A44A}" type="parTrans" cxnId="{0B7E541F-7295-4D6D-8BAF-5EA852696DDD}">
      <dgm:prSet/>
      <dgm:spPr/>
      <dgm:t>
        <a:bodyPr/>
        <a:lstStyle/>
        <a:p>
          <a:endParaRPr lang="en-US"/>
        </a:p>
      </dgm:t>
    </dgm:pt>
    <dgm:pt modelId="{24CB4D57-6E20-4C0B-B613-E9924AC1FC82}" type="sibTrans" cxnId="{0B7E541F-7295-4D6D-8BAF-5EA852696DDD}">
      <dgm:prSet/>
      <dgm:spPr/>
      <dgm:t>
        <a:bodyPr/>
        <a:lstStyle/>
        <a:p>
          <a:endParaRPr lang="en-US"/>
        </a:p>
      </dgm:t>
    </dgm:pt>
    <dgm:pt modelId="{57CD6948-FD1D-4055-9688-65DA6EAA839E}">
      <dgm:prSet phldrT="[Text]"/>
      <dgm:spPr/>
      <dgm:t>
        <a:bodyPr/>
        <a:lstStyle/>
        <a:p>
          <a:r>
            <a:rPr lang="en-US" dirty="0" smtClean="0"/>
            <a:t>1997 (initial law)</a:t>
          </a:r>
          <a:endParaRPr lang="en-US" dirty="0"/>
        </a:p>
      </dgm:t>
    </dgm:pt>
    <dgm:pt modelId="{3F119F3C-8691-46ED-94BD-F13B3288EC98}" type="parTrans" cxnId="{DF17F82D-C809-4BCD-B82A-8C457A4A6ADC}">
      <dgm:prSet/>
      <dgm:spPr/>
      <dgm:t>
        <a:bodyPr/>
        <a:lstStyle/>
        <a:p>
          <a:endParaRPr lang="en-US"/>
        </a:p>
      </dgm:t>
    </dgm:pt>
    <dgm:pt modelId="{A4779D02-3AEA-43EB-932F-ECF792B87169}" type="sibTrans" cxnId="{DF17F82D-C809-4BCD-B82A-8C457A4A6ADC}">
      <dgm:prSet/>
      <dgm:spPr/>
      <dgm:t>
        <a:bodyPr/>
        <a:lstStyle/>
        <a:p>
          <a:endParaRPr lang="en-US"/>
        </a:p>
      </dgm:t>
    </dgm:pt>
    <dgm:pt modelId="{D6CB55AF-197A-4743-B5C5-3749F3216C74}">
      <dgm:prSet phldrT="[Text]"/>
      <dgm:spPr/>
      <dgm:t>
        <a:bodyPr/>
        <a:lstStyle/>
        <a:p>
          <a:r>
            <a:rPr lang="en-US" dirty="0" smtClean="0"/>
            <a:t>2004 (student growth)</a:t>
          </a:r>
          <a:endParaRPr lang="en-US" dirty="0"/>
        </a:p>
      </dgm:t>
    </dgm:pt>
    <dgm:pt modelId="{73C2B9D6-4FD5-4A55-8C1D-7A3B92A41F3F}" type="parTrans" cxnId="{39A22757-D77C-4009-A52A-0481B26D46CF}">
      <dgm:prSet/>
      <dgm:spPr/>
      <dgm:t>
        <a:bodyPr/>
        <a:lstStyle/>
        <a:p>
          <a:endParaRPr lang="en-US"/>
        </a:p>
      </dgm:t>
    </dgm:pt>
    <dgm:pt modelId="{78FAC902-EB79-4707-A3A1-5632BB142E6E}" type="sibTrans" cxnId="{39A22757-D77C-4009-A52A-0481B26D46CF}">
      <dgm:prSet/>
      <dgm:spPr/>
      <dgm:t>
        <a:bodyPr/>
        <a:lstStyle/>
        <a:p>
          <a:endParaRPr lang="en-US"/>
        </a:p>
      </dgm:t>
    </dgm:pt>
    <dgm:pt modelId="{D0B3C07F-E282-419D-B31F-6364E1F672B4}">
      <dgm:prSet phldrT="[Text]"/>
      <dgm:spPr/>
      <dgm:t>
        <a:bodyPr/>
        <a:lstStyle/>
        <a:p>
          <a:r>
            <a:rPr lang="en-US" dirty="0" smtClean="0"/>
            <a:t>Data warehouse projects</a:t>
          </a:r>
          <a:endParaRPr lang="en-US" dirty="0"/>
        </a:p>
      </dgm:t>
    </dgm:pt>
    <dgm:pt modelId="{AAE5F667-D5A6-4B33-B306-94DD1374C62C}" type="parTrans" cxnId="{3C6E2A72-5FA0-46F7-9DDA-E26CBDF94774}">
      <dgm:prSet/>
      <dgm:spPr/>
      <dgm:t>
        <a:bodyPr/>
        <a:lstStyle/>
        <a:p>
          <a:endParaRPr lang="en-US"/>
        </a:p>
      </dgm:t>
    </dgm:pt>
    <dgm:pt modelId="{E31CF6FF-5935-4CD4-83CA-82FC9A25CE79}" type="sibTrans" cxnId="{3C6E2A72-5FA0-46F7-9DDA-E26CBDF94774}">
      <dgm:prSet/>
      <dgm:spPr/>
      <dgm:t>
        <a:bodyPr/>
        <a:lstStyle/>
        <a:p>
          <a:endParaRPr lang="en-US"/>
        </a:p>
      </dgm:t>
    </dgm:pt>
    <dgm:pt modelId="{679BB595-D964-4C93-AC8C-FFF74EA925CF}">
      <dgm:prSet phldrT="[Text]"/>
      <dgm:spPr/>
      <dgm:t>
        <a:bodyPr/>
        <a:lstStyle/>
        <a:p>
          <a:r>
            <a:rPr lang="en-US" dirty="0" smtClean="0"/>
            <a:t>2002 (basic accountability)</a:t>
          </a:r>
          <a:endParaRPr lang="en-US" dirty="0"/>
        </a:p>
      </dgm:t>
    </dgm:pt>
    <dgm:pt modelId="{4F98C505-2F45-4315-A230-5CE7B455229B}" type="parTrans" cxnId="{7AB8F115-3793-4D7B-8423-CBFA8320E148}">
      <dgm:prSet/>
      <dgm:spPr/>
      <dgm:t>
        <a:bodyPr/>
        <a:lstStyle/>
        <a:p>
          <a:endParaRPr lang="en-US"/>
        </a:p>
      </dgm:t>
    </dgm:pt>
    <dgm:pt modelId="{65FC7CEB-FEBF-4493-876C-7FFC2B8A84C7}" type="sibTrans" cxnId="{7AB8F115-3793-4D7B-8423-CBFA8320E148}">
      <dgm:prSet/>
      <dgm:spPr/>
      <dgm:t>
        <a:bodyPr/>
        <a:lstStyle/>
        <a:p>
          <a:endParaRPr lang="en-US"/>
        </a:p>
      </dgm:t>
    </dgm:pt>
    <dgm:pt modelId="{4FC8E855-0F8D-40D9-AC48-F0D1780543A0}">
      <dgm:prSet phldrT="[Text]"/>
      <dgm:spPr/>
      <dgm:t>
        <a:bodyPr/>
        <a:lstStyle/>
        <a:p>
          <a:r>
            <a:rPr lang="en-US" dirty="0" smtClean="0"/>
            <a:t>2007 (student growth extension and web portals)</a:t>
          </a:r>
          <a:endParaRPr lang="en-US" dirty="0"/>
        </a:p>
      </dgm:t>
    </dgm:pt>
    <dgm:pt modelId="{10479BF9-4DC3-4996-BDF3-92A302DAB8E7}" type="parTrans" cxnId="{5CF0AE8A-FC24-4A33-A133-6F9D3B0B03C0}">
      <dgm:prSet/>
      <dgm:spPr/>
      <dgm:t>
        <a:bodyPr/>
        <a:lstStyle/>
        <a:p>
          <a:endParaRPr lang="en-US"/>
        </a:p>
      </dgm:t>
    </dgm:pt>
    <dgm:pt modelId="{408077E8-29DB-401B-90D5-790D7ACECE79}" type="sibTrans" cxnId="{5CF0AE8A-FC24-4A33-A133-6F9D3B0B03C0}">
      <dgm:prSet/>
      <dgm:spPr/>
      <dgm:t>
        <a:bodyPr/>
        <a:lstStyle/>
        <a:p>
          <a:endParaRPr lang="en-US"/>
        </a:p>
      </dgm:t>
    </dgm:pt>
    <dgm:pt modelId="{1C1D135F-7AF7-4395-A442-4DBF23546971}">
      <dgm:prSet phldrT="[Text]"/>
      <dgm:spPr/>
      <dgm:t>
        <a:bodyPr/>
        <a:lstStyle/>
        <a:p>
          <a:r>
            <a:rPr lang="en-US" dirty="0" smtClean="0"/>
            <a:t>2007 (more student growth)</a:t>
          </a:r>
          <a:endParaRPr lang="en-US" dirty="0"/>
        </a:p>
      </dgm:t>
    </dgm:pt>
    <dgm:pt modelId="{71CB5F52-50CE-443F-9733-130FA212E8F6}" type="parTrans" cxnId="{8F265521-19B2-4FFB-AF48-B88D16923585}">
      <dgm:prSet/>
      <dgm:spPr/>
      <dgm:t>
        <a:bodyPr/>
        <a:lstStyle/>
        <a:p>
          <a:endParaRPr lang="en-US"/>
        </a:p>
      </dgm:t>
    </dgm:pt>
    <dgm:pt modelId="{E09A64C6-4B1E-49D3-AD59-16747A2DEA0D}" type="sibTrans" cxnId="{8F265521-19B2-4FFB-AF48-B88D16923585}">
      <dgm:prSet/>
      <dgm:spPr/>
      <dgm:t>
        <a:bodyPr/>
        <a:lstStyle/>
        <a:p>
          <a:endParaRPr lang="en-US"/>
        </a:p>
      </dgm:t>
    </dgm:pt>
    <dgm:pt modelId="{6C0C6501-0E94-49A8-A575-455D6D4FA8CA}">
      <dgm:prSet phldrT="[Text]"/>
      <dgm:spPr/>
      <dgm:t>
        <a:bodyPr/>
        <a:lstStyle/>
        <a:p>
          <a:r>
            <a:rPr lang="en-US" dirty="0" smtClean="0"/>
            <a:t>2013 (scope and data integration extensions)</a:t>
          </a:r>
          <a:endParaRPr lang="en-US" dirty="0"/>
        </a:p>
      </dgm:t>
    </dgm:pt>
    <dgm:pt modelId="{2B4136EE-8FDF-4675-BD57-1EE10C8BD49B}" type="parTrans" cxnId="{B09D737A-7B25-4977-AB72-0B50360A519D}">
      <dgm:prSet/>
      <dgm:spPr/>
      <dgm:t>
        <a:bodyPr/>
        <a:lstStyle/>
        <a:p>
          <a:endParaRPr lang="en-US"/>
        </a:p>
      </dgm:t>
    </dgm:pt>
    <dgm:pt modelId="{77805F5C-7A38-4D9E-A7CB-AF68843C6C92}" type="sibTrans" cxnId="{B09D737A-7B25-4977-AB72-0B50360A519D}">
      <dgm:prSet/>
      <dgm:spPr/>
      <dgm:t>
        <a:bodyPr/>
        <a:lstStyle/>
        <a:p>
          <a:endParaRPr lang="en-US"/>
        </a:p>
      </dgm:t>
    </dgm:pt>
    <dgm:pt modelId="{8C87826C-B622-4B80-9251-89701514DDAF}" type="pres">
      <dgm:prSet presAssocID="{12324D7F-C2FB-4E73-BC6A-AD4035988441}" presName="Name0" presStyleCnt="0">
        <dgm:presLayoutVars>
          <dgm:dir/>
        </dgm:presLayoutVars>
      </dgm:prSet>
      <dgm:spPr/>
      <dgm:t>
        <a:bodyPr/>
        <a:lstStyle/>
        <a:p>
          <a:endParaRPr lang="en-US"/>
        </a:p>
      </dgm:t>
    </dgm:pt>
    <dgm:pt modelId="{C8323B07-99E6-4E27-9B4E-46FF1F007727}" type="pres">
      <dgm:prSet presAssocID="{F0823BA5-F7EA-4E03-B279-1EF2CA9F9E66}" presName="parComposite" presStyleCnt="0"/>
      <dgm:spPr/>
    </dgm:pt>
    <dgm:pt modelId="{572577C1-7923-40C3-933E-39925724102F}" type="pres">
      <dgm:prSet presAssocID="{F0823BA5-F7EA-4E03-B279-1EF2CA9F9E66}" presName="parBigCircle" presStyleLbl="node0" presStyleIdx="0" presStyleCnt="2"/>
      <dgm:spPr/>
    </dgm:pt>
    <dgm:pt modelId="{BE3C060C-0615-477B-8F46-FC8B338196F6}" type="pres">
      <dgm:prSet presAssocID="{F0823BA5-F7EA-4E03-B279-1EF2CA9F9E66}" presName="parTx" presStyleLbl="revTx" presStyleIdx="0" presStyleCnt="14"/>
      <dgm:spPr/>
      <dgm:t>
        <a:bodyPr/>
        <a:lstStyle/>
        <a:p>
          <a:endParaRPr lang="en-US"/>
        </a:p>
      </dgm:t>
    </dgm:pt>
    <dgm:pt modelId="{DC790C5B-4BBF-4B34-B9EB-E59B10045332}" type="pres">
      <dgm:prSet presAssocID="{F0823BA5-F7EA-4E03-B279-1EF2CA9F9E66}" presName="bSpace" presStyleCnt="0"/>
      <dgm:spPr/>
    </dgm:pt>
    <dgm:pt modelId="{027C1937-74E6-4E2F-AF13-B12957A729CF}" type="pres">
      <dgm:prSet presAssocID="{F0823BA5-F7EA-4E03-B279-1EF2CA9F9E66}" presName="parBackupNorm" presStyleCnt="0"/>
      <dgm:spPr/>
    </dgm:pt>
    <dgm:pt modelId="{CEEBEE64-E22E-44CE-86D5-6BB69B5CE9D9}" type="pres">
      <dgm:prSet presAssocID="{24CB4D57-6E20-4C0B-B613-E9924AC1FC82}" presName="parSpace" presStyleCnt="0"/>
      <dgm:spPr/>
    </dgm:pt>
    <dgm:pt modelId="{AED570A2-3949-48C9-9BD5-C62DF473B4EE}" type="pres">
      <dgm:prSet presAssocID="{57CD6948-FD1D-4055-9688-65DA6EAA839E}" presName="desBackupLeftNorm" presStyleCnt="0"/>
      <dgm:spPr/>
    </dgm:pt>
    <dgm:pt modelId="{D854D1BA-3A7A-4E61-B7F3-D12B635A2EC7}" type="pres">
      <dgm:prSet presAssocID="{57CD6948-FD1D-4055-9688-65DA6EAA839E}" presName="desComposite" presStyleCnt="0"/>
      <dgm:spPr/>
    </dgm:pt>
    <dgm:pt modelId="{E4F7A0C1-026F-4008-BE1B-E9066EE893F7}" type="pres">
      <dgm:prSet presAssocID="{57CD6948-FD1D-4055-9688-65DA6EAA839E}" presName="desCircle" presStyleLbl="node1" presStyleIdx="0" presStyleCnt="6"/>
      <dgm:spPr/>
    </dgm:pt>
    <dgm:pt modelId="{6BB331BD-AF34-42A2-9F63-F5D1AAC2C61B}" type="pres">
      <dgm:prSet presAssocID="{57CD6948-FD1D-4055-9688-65DA6EAA839E}" presName="chTx" presStyleLbl="revTx" presStyleIdx="1" presStyleCnt="14"/>
      <dgm:spPr/>
      <dgm:t>
        <a:bodyPr/>
        <a:lstStyle/>
        <a:p>
          <a:endParaRPr lang="en-US"/>
        </a:p>
      </dgm:t>
    </dgm:pt>
    <dgm:pt modelId="{21D04055-4890-452B-AAFA-3E1E84302EAE}" type="pres">
      <dgm:prSet presAssocID="{57CD6948-FD1D-4055-9688-65DA6EAA839E}" presName="desTx" presStyleLbl="revTx" presStyleIdx="2" presStyleCnt="14">
        <dgm:presLayoutVars>
          <dgm:bulletEnabled val="1"/>
        </dgm:presLayoutVars>
      </dgm:prSet>
      <dgm:spPr/>
    </dgm:pt>
    <dgm:pt modelId="{742CB503-C853-47FB-88CB-F93422687083}" type="pres">
      <dgm:prSet presAssocID="{57CD6948-FD1D-4055-9688-65DA6EAA839E}" presName="desBackupRightNorm" presStyleCnt="0"/>
      <dgm:spPr/>
    </dgm:pt>
    <dgm:pt modelId="{73E1C40A-1641-4E48-A46B-BEBF698010BE}" type="pres">
      <dgm:prSet presAssocID="{A4779D02-3AEA-43EB-932F-ECF792B87169}" presName="desSpace" presStyleCnt="0"/>
      <dgm:spPr/>
    </dgm:pt>
    <dgm:pt modelId="{1D308A20-6721-433F-BC13-40090609E066}" type="pres">
      <dgm:prSet presAssocID="{D6CB55AF-197A-4743-B5C5-3749F3216C74}" presName="desBackupLeftNorm" presStyleCnt="0"/>
      <dgm:spPr/>
    </dgm:pt>
    <dgm:pt modelId="{3692D0CD-9CB5-496E-89A8-E930430639B3}" type="pres">
      <dgm:prSet presAssocID="{D6CB55AF-197A-4743-B5C5-3749F3216C74}" presName="desComposite" presStyleCnt="0"/>
      <dgm:spPr/>
    </dgm:pt>
    <dgm:pt modelId="{500EFBF2-A7F6-4E99-8A45-4F29573FA27E}" type="pres">
      <dgm:prSet presAssocID="{D6CB55AF-197A-4743-B5C5-3749F3216C74}" presName="desCircle" presStyleLbl="node1" presStyleIdx="1" presStyleCnt="6"/>
      <dgm:spPr/>
    </dgm:pt>
    <dgm:pt modelId="{09C4D869-1CBE-4C88-B6F3-E938EA2071F1}" type="pres">
      <dgm:prSet presAssocID="{D6CB55AF-197A-4743-B5C5-3749F3216C74}" presName="chTx" presStyleLbl="revTx" presStyleIdx="3" presStyleCnt="14"/>
      <dgm:spPr/>
      <dgm:t>
        <a:bodyPr/>
        <a:lstStyle/>
        <a:p>
          <a:endParaRPr lang="en-US"/>
        </a:p>
      </dgm:t>
    </dgm:pt>
    <dgm:pt modelId="{F8B1497E-8448-4F07-9B18-09A9C33684D2}" type="pres">
      <dgm:prSet presAssocID="{D6CB55AF-197A-4743-B5C5-3749F3216C74}" presName="desTx" presStyleLbl="revTx" presStyleIdx="4" presStyleCnt="14">
        <dgm:presLayoutVars>
          <dgm:bulletEnabled val="1"/>
        </dgm:presLayoutVars>
      </dgm:prSet>
      <dgm:spPr/>
    </dgm:pt>
    <dgm:pt modelId="{DFDDD7E3-21F6-4927-8B65-2F8787929B3C}" type="pres">
      <dgm:prSet presAssocID="{D6CB55AF-197A-4743-B5C5-3749F3216C74}" presName="desBackupRightNorm" presStyleCnt="0"/>
      <dgm:spPr/>
    </dgm:pt>
    <dgm:pt modelId="{AF5BFAA4-2A1C-40D5-9AAC-343072028E68}" type="pres">
      <dgm:prSet presAssocID="{78FAC902-EB79-4707-A3A1-5632BB142E6E}" presName="desSpace" presStyleCnt="0"/>
      <dgm:spPr/>
    </dgm:pt>
    <dgm:pt modelId="{F735B4A1-FDE8-4823-A644-A8B60D7800AB}" type="pres">
      <dgm:prSet presAssocID="{1C1D135F-7AF7-4395-A442-4DBF23546971}" presName="desBackupLeftNorm" presStyleCnt="0"/>
      <dgm:spPr/>
    </dgm:pt>
    <dgm:pt modelId="{7A1C23E1-25E8-4B92-9070-5655398053B7}" type="pres">
      <dgm:prSet presAssocID="{1C1D135F-7AF7-4395-A442-4DBF23546971}" presName="desComposite" presStyleCnt="0"/>
      <dgm:spPr/>
    </dgm:pt>
    <dgm:pt modelId="{FF9F5D97-1BD2-4F5E-BACE-B60ACD6624AC}" type="pres">
      <dgm:prSet presAssocID="{1C1D135F-7AF7-4395-A442-4DBF23546971}" presName="desCircle" presStyleLbl="node1" presStyleIdx="2" presStyleCnt="6"/>
      <dgm:spPr/>
    </dgm:pt>
    <dgm:pt modelId="{2EA1A9C3-DE64-4173-9849-6454FC0373BA}" type="pres">
      <dgm:prSet presAssocID="{1C1D135F-7AF7-4395-A442-4DBF23546971}" presName="chTx" presStyleLbl="revTx" presStyleIdx="5" presStyleCnt="14"/>
      <dgm:spPr/>
      <dgm:t>
        <a:bodyPr/>
        <a:lstStyle/>
        <a:p>
          <a:endParaRPr lang="en-US"/>
        </a:p>
      </dgm:t>
    </dgm:pt>
    <dgm:pt modelId="{48EB0C22-11CD-432D-B90D-F122B1643D90}" type="pres">
      <dgm:prSet presAssocID="{1C1D135F-7AF7-4395-A442-4DBF23546971}" presName="desTx" presStyleLbl="revTx" presStyleIdx="6" presStyleCnt="14">
        <dgm:presLayoutVars>
          <dgm:bulletEnabled val="1"/>
        </dgm:presLayoutVars>
      </dgm:prSet>
      <dgm:spPr/>
    </dgm:pt>
    <dgm:pt modelId="{BE32156C-2B71-4C0D-8014-375035B40F15}" type="pres">
      <dgm:prSet presAssocID="{1C1D135F-7AF7-4395-A442-4DBF23546971}" presName="desBackupRightNorm" presStyleCnt="0"/>
      <dgm:spPr/>
    </dgm:pt>
    <dgm:pt modelId="{F23CBE2D-14AC-4017-B08E-E4DA9A9FE4F8}" type="pres">
      <dgm:prSet presAssocID="{E09A64C6-4B1E-49D3-AD59-16747A2DEA0D}" presName="desSpace" presStyleCnt="0"/>
      <dgm:spPr/>
    </dgm:pt>
    <dgm:pt modelId="{D427E91F-3A02-4305-8FE4-B64EFA95D57D}" type="pres">
      <dgm:prSet presAssocID="{D0B3C07F-E282-419D-B31F-6364E1F672B4}" presName="parComposite" presStyleCnt="0"/>
      <dgm:spPr/>
    </dgm:pt>
    <dgm:pt modelId="{06BCDDFA-59C1-4FF0-8808-AB0CDFAAB5E3}" type="pres">
      <dgm:prSet presAssocID="{D0B3C07F-E282-419D-B31F-6364E1F672B4}" presName="parBigCircle" presStyleLbl="node0" presStyleIdx="1" presStyleCnt="2"/>
      <dgm:spPr/>
    </dgm:pt>
    <dgm:pt modelId="{C7C1C1CF-8508-47E5-A5CE-313313BEF96B}" type="pres">
      <dgm:prSet presAssocID="{D0B3C07F-E282-419D-B31F-6364E1F672B4}" presName="parTx" presStyleLbl="revTx" presStyleIdx="7" presStyleCnt="14"/>
      <dgm:spPr/>
      <dgm:t>
        <a:bodyPr/>
        <a:lstStyle/>
        <a:p>
          <a:endParaRPr lang="en-US"/>
        </a:p>
      </dgm:t>
    </dgm:pt>
    <dgm:pt modelId="{BA4559AB-9F2D-4F2F-A10B-E81938C2A0AE}" type="pres">
      <dgm:prSet presAssocID="{D0B3C07F-E282-419D-B31F-6364E1F672B4}" presName="bSpace" presStyleCnt="0"/>
      <dgm:spPr/>
    </dgm:pt>
    <dgm:pt modelId="{41AE549D-0D7B-4A27-8BE2-A8576C974913}" type="pres">
      <dgm:prSet presAssocID="{D0B3C07F-E282-419D-B31F-6364E1F672B4}" presName="parBackupNorm" presStyleCnt="0"/>
      <dgm:spPr/>
    </dgm:pt>
    <dgm:pt modelId="{7E4EB35E-E9D3-4177-BA8C-7F5DF31FB102}" type="pres">
      <dgm:prSet presAssocID="{E31CF6FF-5935-4CD4-83CA-82FC9A25CE79}" presName="parSpace" presStyleCnt="0"/>
      <dgm:spPr/>
    </dgm:pt>
    <dgm:pt modelId="{65F7886E-B7EF-427F-AD49-E21CC9913DE9}" type="pres">
      <dgm:prSet presAssocID="{679BB595-D964-4C93-AC8C-FFF74EA925CF}" presName="desBackupLeftNorm" presStyleCnt="0"/>
      <dgm:spPr/>
    </dgm:pt>
    <dgm:pt modelId="{38844CEE-E09B-4232-9666-F8FDAA132E40}" type="pres">
      <dgm:prSet presAssocID="{679BB595-D964-4C93-AC8C-FFF74EA925CF}" presName="desComposite" presStyleCnt="0"/>
      <dgm:spPr/>
    </dgm:pt>
    <dgm:pt modelId="{C75D1E73-40DA-424C-958F-7D117A86C196}" type="pres">
      <dgm:prSet presAssocID="{679BB595-D964-4C93-AC8C-FFF74EA925CF}" presName="desCircle" presStyleLbl="node1" presStyleIdx="3" presStyleCnt="6"/>
      <dgm:spPr/>
    </dgm:pt>
    <dgm:pt modelId="{96E1C36C-C9E4-42D5-AAE7-DF5B03098A71}" type="pres">
      <dgm:prSet presAssocID="{679BB595-D964-4C93-AC8C-FFF74EA925CF}" presName="chTx" presStyleLbl="revTx" presStyleIdx="8" presStyleCnt="14"/>
      <dgm:spPr/>
      <dgm:t>
        <a:bodyPr/>
        <a:lstStyle/>
        <a:p>
          <a:endParaRPr lang="en-US"/>
        </a:p>
      </dgm:t>
    </dgm:pt>
    <dgm:pt modelId="{06F062C7-1B56-48F7-817C-AD93E45D55DF}" type="pres">
      <dgm:prSet presAssocID="{679BB595-D964-4C93-AC8C-FFF74EA925CF}" presName="desTx" presStyleLbl="revTx" presStyleIdx="9" presStyleCnt="14">
        <dgm:presLayoutVars>
          <dgm:bulletEnabled val="1"/>
        </dgm:presLayoutVars>
      </dgm:prSet>
      <dgm:spPr/>
    </dgm:pt>
    <dgm:pt modelId="{1F43C3A4-2016-4267-AC04-3BC4F96C87A1}" type="pres">
      <dgm:prSet presAssocID="{679BB595-D964-4C93-AC8C-FFF74EA925CF}" presName="desBackupRightNorm" presStyleCnt="0"/>
      <dgm:spPr/>
    </dgm:pt>
    <dgm:pt modelId="{05719AD3-9D29-4F77-8673-AE8636FB246A}" type="pres">
      <dgm:prSet presAssocID="{65FC7CEB-FEBF-4493-876C-7FFC2B8A84C7}" presName="desSpace" presStyleCnt="0"/>
      <dgm:spPr/>
    </dgm:pt>
    <dgm:pt modelId="{C31ABFFE-B517-4249-985A-6A298D2634EE}" type="pres">
      <dgm:prSet presAssocID="{4FC8E855-0F8D-40D9-AC48-F0D1780543A0}" presName="desBackupLeftNorm" presStyleCnt="0"/>
      <dgm:spPr/>
    </dgm:pt>
    <dgm:pt modelId="{9A03AB6B-6680-4500-9D08-8D88371B9265}" type="pres">
      <dgm:prSet presAssocID="{4FC8E855-0F8D-40D9-AC48-F0D1780543A0}" presName="desComposite" presStyleCnt="0"/>
      <dgm:spPr/>
    </dgm:pt>
    <dgm:pt modelId="{A878A1F4-9708-4ADB-9FE0-869307908723}" type="pres">
      <dgm:prSet presAssocID="{4FC8E855-0F8D-40D9-AC48-F0D1780543A0}" presName="desCircle" presStyleLbl="node1" presStyleIdx="4" presStyleCnt="6"/>
      <dgm:spPr/>
    </dgm:pt>
    <dgm:pt modelId="{AAD18889-2DD9-4448-ADEB-E38E615F9C6E}" type="pres">
      <dgm:prSet presAssocID="{4FC8E855-0F8D-40D9-AC48-F0D1780543A0}" presName="chTx" presStyleLbl="revTx" presStyleIdx="10" presStyleCnt="14"/>
      <dgm:spPr/>
      <dgm:t>
        <a:bodyPr/>
        <a:lstStyle/>
        <a:p>
          <a:endParaRPr lang="en-US"/>
        </a:p>
      </dgm:t>
    </dgm:pt>
    <dgm:pt modelId="{56A5EC5E-8494-4F1F-B918-F0EC9A5D3C9B}" type="pres">
      <dgm:prSet presAssocID="{4FC8E855-0F8D-40D9-AC48-F0D1780543A0}" presName="desTx" presStyleLbl="revTx" presStyleIdx="11" presStyleCnt="14">
        <dgm:presLayoutVars>
          <dgm:bulletEnabled val="1"/>
        </dgm:presLayoutVars>
      </dgm:prSet>
      <dgm:spPr/>
    </dgm:pt>
    <dgm:pt modelId="{242677FA-2E5F-40E3-8A2A-B0F6AF0F39DB}" type="pres">
      <dgm:prSet presAssocID="{4FC8E855-0F8D-40D9-AC48-F0D1780543A0}" presName="desBackupRightNorm" presStyleCnt="0"/>
      <dgm:spPr/>
    </dgm:pt>
    <dgm:pt modelId="{BF72F19E-E0F2-406C-BFC8-F78722E0FD09}" type="pres">
      <dgm:prSet presAssocID="{408077E8-29DB-401B-90D5-790D7ACECE79}" presName="desSpace" presStyleCnt="0"/>
      <dgm:spPr/>
    </dgm:pt>
    <dgm:pt modelId="{796E0C45-AE95-401A-8031-7B26B2642477}" type="pres">
      <dgm:prSet presAssocID="{6C0C6501-0E94-49A8-A575-455D6D4FA8CA}" presName="desBackupLeftNorm" presStyleCnt="0"/>
      <dgm:spPr/>
    </dgm:pt>
    <dgm:pt modelId="{4210CD1F-0493-43C0-BD12-A18420DBE19D}" type="pres">
      <dgm:prSet presAssocID="{6C0C6501-0E94-49A8-A575-455D6D4FA8CA}" presName="desComposite" presStyleCnt="0"/>
      <dgm:spPr/>
    </dgm:pt>
    <dgm:pt modelId="{8B6B2B18-3358-4D9D-8987-EECF0F49F44A}" type="pres">
      <dgm:prSet presAssocID="{6C0C6501-0E94-49A8-A575-455D6D4FA8CA}" presName="desCircle" presStyleLbl="node1" presStyleIdx="5" presStyleCnt="6"/>
      <dgm:spPr/>
    </dgm:pt>
    <dgm:pt modelId="{8C3D3AEB-1E04-4CA3-BA9A-53A17B27DD41}" type="pres">
      <dgm:prSet presAssocID="{6C0C6501-0E94-49A8-A575-455D6D4FA8CA}" presName="chTx" presStyleLbl="revTx" presStyleIdx="12" presStyleCnt="14"/>
      <dgm:spPr/>
      <dgm:t>
        <a:bodyPr/>
        <a:lstStyle/>
        <a:p>
          <a:endParaRPr lang="en-US"/>
        </a:p>
      </dgm:t>
    </dgm:pt>
    <dgm:pt modelId="{22F7D505-7036-474F-9B21-0FDE68EB8AB6}" type="pres">
      <dgm:prSet presAssocID="{6C0C6501-0E94-49A8-A575-455D6D4FA8CA}" presName="desTx" presStyleLbl="revTx" presStyleIdx="13" presStyleCnt="14">
        <dgm:presLayoutVars>
          <dgm:bulletEnabled val="1"/>
        </dgm:presLayoutVars>
      </dgm:prSet>
      <dgm:spPr/>
    </dgm:pt>
    <dgm:pt modelId="{970B300C-E237-4B36-8892-72A45FD324D0}" type="pres">
      <dgm:prSet presAssocID="{6C0C6501-0E94-49A8-A575-455D6D4FA8CA}" presName="desBackupRightNorm" presStyleCnt="0"/>
      <dgm:spPr/>
    </dgm:pt>
    <dgm:pt modelId="{BBF21810-3969-45B1-B612-3B8E03ACE9E6}" type="pres">
      <dgm:prSet presAssocID="{77805F5C-7A38-4D9E-A7CB-AF68843C6C92}" presName="desSpace" presStyleCnt="0"/>
      <dgm:spPr/>
    </dgm:pt>
  </dgm:ptLst>
  <dgm:cxnLst>
    <dgm:cxn modelId="{5CF0AE8A-FC24-4A33-A133-6F9D3B0B03C0}" srcId="{D0B3C07F-E282-419D-B31F-6364E1F672B4}" destId="{4FC8E855-0F8D-40D9-AC48-F0D1780543A0}" srcOrd="1" destOrd="0" parTransId="{10479BF9-4DC3-4996-BDF3-92A302DAB8E7}" sibTransId="{408077E8-29DB-401B-90D5-790D7ACECE79}"/>
    <dgm:cxn modelId="{8F265521-19B2-4FFB-AF48-B88D16923585}" srcId="{F0823BA5-F7EA-4E03-B279-1EF2CA9F9E66}" destId="{1C1D135F-7AF7-4395-A442-4DBF23546971}" srcOrd="2" destOrd="0" parTransId="{71CB5F52-50CE-443F-9733-130FA212E8F6}" sibTransId="{E09A64C6-4B1E-49D3-AD59-16747A2DEA0D}"/>
    <dgm:cxn modelId="{4EBD681A-B33E-42FD-BF5D-6085855D4A89}" type="presOf" srcId="{57CD6948-FD1D-4055-9688-65DA6EAA839E}" destId="{6BB331BD-AF34-42A2-9F63-F5D1AAC2C61B}" srcOrd="0" destOrd="0" presId="urn:microsoft.com/office/officeart/2008/layout/CircleAccentTimeline"/>
    <dgm:cxn modelId="{09EA4D04-DBA4-4CEE-90F5-DF898D566634}" type="presOf" srcId="{4FC8E855-0F8D-40D9-AC48-F0D1780543A0}" destId="{AAD18889-2DD9-4448-ADEB-E38E615F9C6E}" srcOrd="0" destOrd="0" presId="urn:microsoft.com/office/officeart/2008/layout/CircleAccentTimeline"/>
    <dgm:cxn modelId="{4A84E1FE-6EF9-4B35-B3F7-19AE09CC66AD}" type="presOf" srcId="{6C0C6501-0E94-49A8-A575-455D6D4FA8CA}" destId="{8C3D3AEB-1E04-4CA3-BA9A-53A17B27DD41}" srcOrd="0" destOrd="0" presId="urn:microsoft.com/office/officeart/2008/layout/CircleAccentTimeline"/>
    <dgm:cxn modelId="{0B7E541F-7295-4D6D-8BAF-5EA852696DDD}" srcId="{12324D7F-C2FB-4E73-BC6A-AD4035988441}" destId="{F0823BA5-F7EA-4E03-B279-1EF2CA9F9E66}" srcOrd="0" destOrd="0" parTransId="{37D8FAE5-AFC7-4FBE-8A4A-4D082E22A44A}" sibTransId="{24CB4D57-6E20-4C0B-B613-E9924AC1FC82}"/>
    <dgm:cxn modelId="{7AB8F115-3793-4D7B-8423-CBFA8320E148}" srcId="{D0B3C07F-E282-419D-B31F-6364E1F672B4}" destId="{679BB595-D964-4C93-AC8C-FFF74EA925CF}" srcOrd="0" destOrd="0" parTransId="{4F98C505-2F45-4315-A230-5CE7B455229B}" sibTransId="{65FC7CEB-FEBF-4493-876C-7FFC2B8A84C7}"/>
    <dgm:cxn modelId="{B09D737A-7B25-4977-AB72-0B50360A519D}" srcId="{D0B3C07F-E282-419D-B31F-6364E1F672B4}" destId="{6C0C6501-0E94-49A8-A575-455D6D4FA8CA}" srcOrd="2" destOrd="0" parTransId="{2B4136EE-8FDF-4675-BD57-1EE10C8BD49B}" sibTransId="{77805F5C-7A38-4D9E-A7CB-AF68843C6C92}"/>
    <dgm:cxn modelId="{6A76E4FD-5A50-4FB6-8485-A8FC1D4F429E}" type="presOf" srcId="{F0823BA5-F7EA-4E03-B279-1EF2CA9F9E66}" destId="{BE3C060C-0615-477B-8F46-FC8B338196F6}" srcOrd="0" destOrd="0" presId="urn:microsoft.com/office/officeart/2008/layout/CircleAccentTimeline"/>
    <dgm:cxn modelId="{1FDAA290-8EA4-428E-ABCF-42F3EA3EC974}" type="presOf" srcId="{D6CB55AF-197A-4743-B5C5-3749F3216C74}" destId="{09C4D869-1CBE-4C88-B6F3-E938EA2071F1}" srcOrd="0" destOrd="0" presId="urn:microsoft.com/office/officeart/2008/layout/CircleAccentTimeline"/>
    <dgm:cxn modelId="{3C6E2A72-5FA0-46F7-9DDA-E26CBDF94774}" srcId="{12324D7F-C2FB-4E73-BC6A-AD4035988441}" destId="{D0B3C07F-E282-419D-B31F-6364E1F672B4}" srcOrd="1" destOrd="0" parTransId="{AAE5F667-D5A6-4B33-B306-94DD1374C62C}" sibTransId="{E31CF6FF-5935-4CD4-83CA-82FC9A25CE79}"/>
    <dgm:cxn modelId="{F200436E-7B69-4EA1-B458-6661EB0431E4}" type="presOf" srcId="{679BB595-D964-4C93-AC8C-FFF74EA925CF}" destId="{96E1C36C-C9E4-42D5-AAE7-DF5B03098A71}" srcOrd="0" destOrd="0" presId="urn:microsoft.com/office/officeart/2008/layout/CircleAccentTimeline"/>
    <dgm:cxn modelId="{39A22757-D77C-4009-A52A-0481B26D46CF}" srcId="{F0823BA5-F7EA-4E03-B279-1EF2CA9F9E66}" destId="{D6CB55AF-197A-4743-B5C5-3749F3216C74}" srcOrd="1" destOrd="0" parTransId="{73C2B9D6-4FD5-4A55-8C1D-7A3B92A41F3F}" sibTransId="{78FAC902-EB79-4707-A3A1-5632BB142E6E}"/>
    <dgm:cxn modelId="{C0B9C375-E3EA-4681-A16C-AB1321BC7125}" type="presOf" srcId="{D0B3C07F-E282-419D-B31F-6364E1F672B4}" destId="{C7C1C1CF-8508-47E5-A5CE-313313BEF96B}" srcOrd="0" destOrd="0" presId="urn:microsoft.com/office/officeart/2008/layout/CircleAccentTimeline"/>
    <dgm:cxn modelId="{DF17F82D-C809-4BCD-B82A-8C457A4A6ADC}" srcId="{F0823BA5-F7EA-4E03-B279-1EF2CA9F9E66}" destId="{57CD6948-FD1D-4055-9688-65DA6EAA839E}" srcOrd="0" destOrd="0" parTransId="{3F119F3C-8691-46ED-94BD-F13B3288EC98}" sibTransId="{A4779D02-3AEA-43EB-932F-ECF792B87169}"/>
    <dgm:cxn modelId="{B0832085-668A-403A-AF75-A27F9D5A785D}" type="presOf" srcId="{1C1D135F-7AF7-4395-A442-4DBF23546971}" destId="{2EA1A9C3-DE64-4173-9849-6454FC0373BA}" srcOrd="0" destOrd="0" presId="urn:microsoft.com/office/officeart/2008/layout/CircleAccentTimeline"/>
    <dgm:cxn modelId="{C741FFE1-32CC-401E-8E0D-ED2A2F3C9BB1}" type="presOf" srcId="{12324D7F-C2FB-4E73-BC6A-AD4035988441}" destId="{8C87826C-B622-4B80-9251-89701514DDAF}" srcOrd="0" destOrd="0" presId="urn:microsoft.com/office/officeart/2008/layout/CircleAccentTimeline"/>
    <dgm:cxn modelId="{A1F80577-BFDD-44BF-9243-0E07A72AC408}" type="presParOf" srcId="{8C87826C-B622-4B80-9251-89701514DDAF}" destId="{C8323B07-99E6-4E27-9B4E-46FF1F007727}" srcOrd="0" destOrd="0" presId="urn:microsoft.com/office/officeart/2008/layout/CircleAccentTimeline"/>
    <dgm:cxn modelId="{71DF5C26-0908-400A-AA7F-F3EDDA5B3D2A}" type="presParOf" srcId="{C8323B07-99E6-4E27-9B4E-46FF1F007727}" destId="{572577C1-7923-40C3-933E-39925724102F}" srcOrd="0" destOrd="0" presId="urn:microsoft.com/office/officeart/2008/layout/CircleAccentTimeline"/>
    <dgm:cxn modelId="{96048942-F944-407F-9FD6-976884549ED2}" type="presParOf" srcId="{C8323B07-99E6-4E27-9B4E-46FF1F007727}" destId="{BE3C060C-0615-477B-8F46-FC8B338196F6}" srcOrd="1" destOrd="0" presId="urn:microsoft.com/office/officeart/2008/layout/CircleAccentTimeline"/>
    <dgm:cxn modelId="{B1FF8DE8-7486-4217-B5A6-2C0D2F4E4B20}" type="presParOf" srcId="{C8323B07-99E6-4E27-9B4E-46FF1F007727}" destId="{DC790C5B-4BBF-4B34-B9EB-E59B10045332}" srcOrd="2" destOrd="0" presId="urn:microsoft.com/office/officeart/2008/layout/CircleAccentTimeline"/>
    <dgm:cxn modelId="{C39E0A61-9AA9-4F31-8C4E-0B13928B36D3}" type="presParOf" srcId="{8C87826C-B622-4B80-9251-89701514DDAF}" destId="{027C1937-74E6-4E2F-AF13-B12957A729CF}" srcOrd="1" destOrd="0" presId="urn:microsoft.com/office/officeart/2008/layout/CircleAccentTimeline"/>
    <dgm:cxn modelId="{DD9EA277-CB2F-45FA-966C-E09175DDEC2B}" type="presParOf" srcId="{8C87826C-B622-4B80-9251-89701514DDAF}" destId="{CEEBEE64-E22E-44CE-86D5-6BB69B5CE9D9}" srcOrd="2" destOrd="0" presId="urn:microsoft.com/office/officeart/2008/layout/CircleAccentTimeline"/>
    <dgm:cxn modelId="{4F694DAC-734A-4780-8561-374428E1DDF8}" type="presParOf" srcId="{8C87826C-B622-4B80-9251-89701514DDAF}" destId="{AED570A2-3949-48C9-9BD5-C62DF473B4EE}" srcOrd="3" destOrd="0" presId="urn:microsoft.com/office/officeart/2008/layout/CircleAccentTimeline"/>
    <dgm:cxn modelId="{DD23282A-AC91-4749-A79F-4FF43318F0C4}" type="presParOf" srcId="{8C87826C-B622-4B80-9251-89701514DDAF}" destId="{D854D1BA-3A7A-4E61-B7F3-D12B635A2EC7}" srcOrd="4" destOrd="0" presId="urn:microsoft.com/office/officeart/2008/layout/CircleAccentTimeline"/>
    <dgm:cxn modelId="{E4AA2E3B-FF31-4386-A559-685F26FD815F}" type="presParOf" srcId="{D854D1BA-3A7A-4E61-B7F3-D12B635A2EC7}" destId="{E4F7A0C1-026F-4008-BE1B-E9066EE893F7}" srcOrd="0" destOrd="0" presId="urn:microsoft.com/office/officeart/2008/layout/CircleAccentTimeline"/>
    <dgm:cxn modelId="{9F084D8A-42C9-4BC7-9AC9-5A37CF2A7FC8}" type="presParOf" srcId="{D854D1BA-3A7A-4E61-B7F3-D12B635A2EC7}" destId="{6BB331BD-AF34-42A2-9F63-F5D1AAC2C61B}" srcOrd="1" destOrd="0" presId="urn:microsoft.com/office/officeart/2008/layout/CircleAccentTimeline"/>
    <dgm:cxn modelId="{AF5C527C-3AD9-437B-95B1-A6CCEE3F85E7}" type="presParOf" srcId="{D854D1BA-3A7A-4E61-B7F3-D12B635A2EC7}" destId="{21D04055-4890-452B-AAFA-3E1E84302EAE}" srcOrd="2" destOrd="0" presId="urn:microsoft.com/office/officeart/2008/layout/CircleAccentTimeline"/>
    <dgm:cxn modelId="{EB22BF91-245B-4E6C-9CA9-AEE6733127F2}" type="presParOf" srcId="{8C87826C-B622-4B80-9251-89701514DDAF}" destId="{742CB503-C853-47FB-88CB-F93422687083}" srcOrd="5" destOrd="0" presId="urn:microsoft.com/office/officeart/2008/layout/CircleAccentTimeline"/>
    <dgm:cxn modelId="{4152B7D3-450F-40FF-8A10-780D251D569E}" type="presParOf" srcId="{8C87826C-B622-4B80-9251-89701514DDAF}" destId="{73E1C40A-1641-4E48-A46B-BEBF698010BE}" srcOrd="6" destOrd="0" presId="urn:microsoft.com/office/officeart/2008/layout/CircleAccentTimeline"/>
    <dgm:cxn modelId="{45EDCBC2-C4F4-4F4F-82ED-D65B2ECDD0A9}" type="presParOf" srcId="{8C87826C-B622-4B80-9251-89701514DDAF}" destId="{1D308A20-6721-433F-BC13-40090609E066}" srcOrd="7" destOrd="0" presId="urn:microsoft.com/office/officeart/2008/layout/CircleAccentTimeline"/>
    <dgm:cxn modelId="{579F4FF2-B368-4CA7-BEE8-5B5AEF194073}" type="presParOf" srcId="{8C87826C-B622-4B80-9251-89701514DDAF}" destId="{3692D0CD-9CB5-496E-89A8-E930430639B3}" srcOrd="8" destOrd="0" presId="urn:microsoft.com/office/officeart/2008/layout/CircleAccentTimeline"/>
    <dgm:cxn modelId="{35F02D85-A42B-45D6-AC8E-AB1D1F6DEEF9}" type="presParOf" srcId="{3692D0CD-9CB5-496E-89A8-E930430639B3}" destId="{500EFBF2-A7F6-4E99-8A45-4F29573FA27E}" srcOrd="0" destOrd="0" presId="urn:microsoft.com/office/officeart/2008/layout/CircleAccentTimeline"/>
    <dgm:cxn modelId="{B995D0D9-1C71-4DB5-B919-595A86E8B217}" type="presParOf" srcId="{3692D0CD-9CB5-496E-89A8-E930430639B3}" destId="{09C4D869-1CBE-4C88-B6F3-E938EA2071F1}" srcOrd="1" destOrd="0" presId="urn:microsoft.com/office/officeart/2008/layout/CircleAccentTimeline"/>
    <dgm:cxn modelId="{07D91654-422B-4F21-B242-D2584B3A1B15}" type="presParOf" srcId="{3692D0CD-9CB5-496E-89A8-E930430639B3}" destId="{F8B1497E-8448-4F07-9B18-09A9C33684D2}" srcOrd="2" destOrd="0" presId="urn:microsoft.com/office/officeart/2008/layout/CircleAccentTimeline"/>
    <dgm:cxn modelId="{D69C38E2-E834-495B-9C40-9E749B6F24F9}" type="presParOf" srcId="{8C87826C-B622-4B80-9251-89701514DDAF}" destId="{DFDDD7E3-21F6-4927-8B65-2F8787929B3C}" srcOrd="9" destOrd="0" presId="urn:microsoft.com/office/officeart/2008/layout/CircleAccentTimeline"/>
    <dgm:cxn modelId="{B70FCB96-65FB-40C9-9731-0F3378DB8818}" type="presParOf" srcId="{8C87826C-B622-4B80-9251-89701514DDAF}" destId="{AF5BFAA4-2A1C-40D5-9AAC-343072028E68}" srcOrd="10" destOrd="0" presId="urn:microsoft.com/office/officeart/2008/layout/CircleAccentTimeline"/>
    <dgm:cxn modelId="{E4B846D2-365D-4FFD-A74E-3DDF9B66E7F2}" type="presParOf" srcId="{8C87826C-B622-4B80-9251-89701514DDAF}" destId="{F735B4A1-FDE8-4823-A644-A8B60D7800AB}" srcOrd="11" destOrd="0" presId="urn:microsoft.com/office/officeart/2008/layout/CircleAccentTimeline"/>
    <dgm:cxn modelId="{DDF27285-B49B-4311-8B51-598E333C7395}" type="presParOf" srcId="{8C87826C-B622-4B80-9251-89701514DDAF}" destId="{7A1C23E1-25E8-4B92-9070-5655398053B7}" srcOrd="12" destOrd="0" presId="urn:microsoft.com/office/officeart/2008/layout/CircleAccentTimeline"/>
    <dgm:cxn modelId="{759C4DC3-5AD6-4B35-892E-82534ADC4E98}" type="presParOf" srcId="{7A1C23E1-25E8-4B92-9070-5655398053B7}" destId="{FF9F5D97-1BD2-4F5E-BACE-B60ACD6624AC}" srcOrd="0" destOrd="0" presId="urn:microsoft.com/office/officeart/2008/layout/CircleAccentTimeline"/>
    <dgm:cxn modelId="{AD46642B-A953-4C0A-AB46-DF02468C02C1}" type="presParOf" srcId="{7A1C23E1-25E8-4B92-9070-5655398053B7}" destId="{2EA1A9C3-DE64-4173-9849-6454FC0373BA}" srcOrd="1" destOrd="0" presId="urn:microsoft.com/office/officeart/2008/layout/CircleAccentTimeline"/>
    <dgm:cxn modelId="{914B511F-D876-4AE9-BDC3-2E2695150A18}" type="presParOf" srcId="{7A1C23E1-25E8-4B92-9070-5655398053B7}" destId="{48EB0C22-11CD-432D-B90D-F122B1643D90}" srcOrd="2" destOrd="0" presId="urn:microsoft.com/office/officeart/2008/layout/CircleAccentTimeline"/>
    <dgm:cxn modelId="{BA4714AD-2B84-485B-A80C-8C07C65019F1}" type="presParOf" srcId="{8C87826C-B622-4B80-9251-89701514DDAF}" destId="{BE32156C-2B71-4C0D-8014-375035B40F15}" srcOrd="13" destOrd="0" presId="urn:microsoft.com/office/officeart/2008/layout/CircleAccentTimeline"/>
    <dgm:cxn modelId="{6AC18991-FCB7-4734-AA86-E00E96F2BFFD}" type="presParOf" srcId="{8C87826C-B622-4B80-9251-89701514DDAF}" destId="{F23CBE2D-14AC-4017-B08E-E4DA9A9FE4F8}" srcOrd="14" destOrd="0" presId="urn:microsoft.com/office/officeart/2008/layout/CircleAccentTimeline"/>
    <dgm:cxn modelId="{60FC7813-0A58-419C-A5F1-DF9DB2203676}" type="presParOf" srcId="{8C87826C-B622-4B80-9251-89701514DDAF}" destId="{D427E91F-3A02-4305-8FE4-B64EFA95D57D}" srcOrd="15" destOrd="0" presId="urn:microsoft.com/office/officeart/2008/layout/CircleAccentTimeline"/>
    <dgm:cxn modelId="{7BF7B97B-9305-41B0-9A16-7891D01177B1}" type="presParOf" srcId="{D427E91F-3A02-4305-8FE4-B64EFA95D57D}" destId="{06BCDDFA-59C1-4FF0-8808-AB0CDFAAB5E3}" srcOrd="0" destOrd="0" presId="urn:microsoft.com/office/officeart/2008/layout/CircleAccentTimeline"/>
    <dgm:cxn modelId="{ED5D6006-5F59-49BE-BDBE-A6B3B937CFE0}" type="presParOf" srcId="{D427E91F-3A02-4305-8FE4-B64EFA95D57D}" destId="{C7C1C1CF-8508-47E5-A5CE-313313BEF96B}" srcOrd="1" destOrd="0" presId="urn:microsoft.com/office/officeart/2008/layout/CircleAccentTimeline"/>
    <dgm:cxn modelId="{AA12828A-22BE-4663-B85D-1699B795C79C}" type="presParOf" srcId="{D427E91F-3A02-4305-8FE4-B64EFA95D57D}" destId="{BA4559AB-9F2D-4F2F-A10B-E81938C2A0AE}" srcOrd="2" destOrd="0" presId="urn:microsoft.com/office/officeart/2008/layout/CircleAccentTimeline"/>
    <dgm:cxn modelId="{E421C511-E60F-4173-AFAE-3D63B7F9BDAF}" type="presParOf" srcId="{8C87826C-B622-4B80-9251-89701514DDAF}" destId="{41AE549D-0D7B-4A27-8BE2-A8576C974913}" srcOrd="16" destOrd="0" presId="urn:microsoft.com/office/officeart/2008/layout/CircleAccentTimeline"/>
    <dgm:cxn modelId="{84407973-9DD1-4AFE-8DD5-E62FAE554675}" type="presParOf" srcId="{8C87826C-B622-4B80-9251-89701514DDAF}" destId="{7E4EB35E-E9D3-4177-BA8C-7F5DF31FB102}" srcOrd="17" destOrd="0" presId="urn:microsoft.com/office/officeart/2008/layout/CircleAccentTimeline"/>
    <dgm:cxn modelId="{FABE5A5F-1997-44F5-992B-73E4E14E0702}" type="presParOf" srcId="{8C87826C-B622-4B80-9251-89701514DDAF}" destId="{65F7886E-B7EF-427F-AD49-E21CC9913DE9}" srcOrd="18" destOrd="0" presId="urn:microsoft.com/office/officeart/2008/layout/CircleAccentTimeline"/>
    <dgm:cxn modelId="{941EE7D8-90B3-49E9-9280-00098F7F398E}" type="presParOf" srcId="{8C87826C-B622-4B80-9251-89701514DDAF}" destId="{38844CEE-E09B-4232-9666-F8FDAA132E40}" srcOrd="19" destOrd="0" presId="urn:microsoft.com/office/officeart/2008/layout/CircleAccentTimeline"/>
    <dgm:cxn modelId="{4B31BEA3-ADFA-49D8-B8FB-90C384B36C58}" type="presParOf" srcId="{38844CEE-E09B-4232-9666-F8FDAA132E40}" destId="{C75D1E73-40DA-424C-958F-7D117A86C196}" srcOrd="0" destOrd="0" presId="urn:microsoft.com/office/officeart/2008/layout/CircleAccentTimeline"/>
    <dgm:cxn modelId="{E0F431FF-AFE9-46B5-A579-6FCC10E5DF68}" type="presParOf" srcId="{38844CEE-E09B-4232-9666-F8FDAA132E40}" destId="{96E1C36C-C9E4-42D5-AAE7-DF5B03098A71}" srcOrd="1" destOrd="0" presId="urn:microsoft.com/office/officeart/2008/layout/CircleAccentTimeline"/>
    <dgm:cxn modelId="{61E87BAD-09AA-4B8E-9D25-25834A907130}" type="presParOf" srcId="{38844CEE-E09B-4232-9666-F8FDAA132E40}" destId="{06F062C7-1B56-48F7-817C-AD93E45D55DF}" srcOrd="2" destOrd="0" presId="urn:microsoft.com/office/officeart/2008/layout/CircleAccentTimeline"/>
    <dgm:cxn modelId="{66B8B014-A49A-4230-B55F-DB3AD328EAD6}" type="presParOf" srcId="{8C87826C-B622-4B80-9251-89701514DDAF}" destId="{1F43C3A4-2016-4267-AC04-3BC4F96C87A1}" srcOrd="20" destOrd="0" presId="urn:microsoft.com/office/officeart/2008/layout/CircleAccentTimeline"/>
    <dgm:cxn modelId="{08E72126-299E-45A9-BE2C-FBB11278440F}" type="presParOf" srcId="{8C87826C-B622-4B80-9251-89701514DDAF}" destId="{05719AD3-9D29-4F77-8673-AE8636FB246A}" srcOrd="21" destOrd="0" presId="urn:microsoft.com/office/officeart/2008/layout/CircleAccentTimeline"/>
    <dgm:cxn modelId="{A2E5A587-24D5-4C75-84CF-5CAF0A574CC3}" type="presParOf" srcId="{8C87826C-B622-4B80-9251-89701514DDAF}" destId="{C31ABFFE-B517-4249-985A-6A298D2634EE}" srcOrd="22" destOrd="0" presId="urn:microsoft.com/office/officeart/2008/layout/CircleAccentTimeline"/>
    <dgm:cxn modelId="{CF9E63A8-27C9-43CE-940A-438512197D36}" type="presParOf" srcId="{8C87826C-B622-4B80-9251-89701514DDAF}" destId="{9A03AB6B-6680-4500-9D08-8D88371B9265}" srcOrd="23" destOrd="0" presId="urn:microsoft.com/office/officeart/2008/layout/CircleAccentTimeline"/>
    <dgm:cxn modelId="{01A317E9-959B-4FA5-906B-8659275F20A1}" type="presParOf" srcId="{9A03AB6B-6680-4500-9D08-8D88371B9265}" destId="{A878A1F4-9708-4ADB-9FE0-869307908723}" srcOrd="0" destOrd="0" presId="urn:microsoft.com/office/officeart/2008/layout/CircleAccentTimeline"/>
    <dgm:cxn modelId="{179C31E1-D1A8-45BD-B73F-E466CD9CFEB6}" type="presParOf" srcId="{9A03AB6B-6680-4500-9D08-8D88371B9265}" destId="{AAD18889-2DD9-4448-ADEB-E38E615F9C6E}" srcOrd="1" destOrd="0" presId="urn:microsoft.com/office/officeart/2008/layout/CircleAccentTimeline"/>
    <dgm:cxn modelId="{9436C781-87E5-435F-A151-2B9519064760}" type="presParOf" srcId="{9A03AB6B-6680-4500-9D08-8D88371B9265}" destId="{56A5EC5E-8494-4F1F-B918-F0EC9A5D3C9B}" srcOrd="2" destOrd="0" presId="urn:microsoft.com/office/officeart/2008/layout/CircleAccentTimeline"/>
    <dgm:cxn modelId="{EA5F9E01-C46B-4D37-B072-7EF8765DCC15}" type="presParOf" srcId="{8C87826C-B622-4B80-9251-89701514DDAF}" destId="{242677FA-2E5F-40E3-8A2A-B0F6AF0F39DB}" srcOrd="24" destOrd="0" presId="urn:microsoft.com/office/officeart/2008/layout/CircleAccentTimeline"/>
    <dgm:cxn modelId="{1A6A6A60-8974-4C4F-8FE2-5C1C4735696E}" type="presParOf" srcId="{8C87826C-B622-4B80-9251-89701514DDAF}" destId="{BF72F19E-E0F2-406C-BFC8-F78722E0FD09}" srcOrd="25" destOrd="0" presId="urn:microsoft.com/office/officeart/2008/layout/CircleAccentTimeline"/>
    <dgm:cxn modelId="{B020AEDC-C656-46CE-9779-0504E5ACC211}" type="presParOf" srcId="{8C87826C-B622-4B80-9251-89701514DDAF}" destId="{796E0C45-AE95-401A-8031-7B26B2642477}" srcOrd="26" destOrd="0" presId="urn:microsoft.com/office/officeart/2008/layout/CircleAccentTimeline"/>
    <dgm:cxn modelId="{96B8C2FD-0FFE-457D-8C8A-A42E2A06B67C}" type="presParOf" srcId="{8C87826C-B622-4B80-9251-89701514DDAF}" destId="{4210CD1F-0493-43C0-BD12-A18420DBE19D}" srcOrd="27" destOrd="0" presId="urn:microsoft.com/office/officeart/2008/layout/CircleAccentTimeline"/>
    <dgm:cxn modelId="{DD02FBEA-5E35-47D0-8BC0-EFD85691E6A9}" type="presParOf" srcId="{4210CD1F-0493-43C0-BD12-A18420DBE19D}" destId="{8B6B2B18-3358-4D9D-8987-EECF0F49F44A}" srcOrd="0" destOrd="0" presId="urn:microsoft.com/office/officeart/2008/layout/CircleAccentTimeline"/>
    <dgm:cxn modelId="{8E92B8E3-F2ED-4036-98CA-8631E58DBF2C}" type="presParOf" srcId="{4210CD1F-0493-43C0-BD12-A18420DBE19D}" destId="{8C3D3AEB-1E04-4CA3-BA9A-53A17B27DD41}" srcOrd="1" destOrd="0" presId="urn:microsoft.com/office/officeart/2008/layout/CircleAccentTimeline"/>
    <dgm:cxn modelId="{E8E0D891-C2A4-4017-8605-2099E5D771ED}" type="presParOf" srcId="{4210CD1F-0493-43C0-BD12-A18420DBE19D}" destId="{22F7D505-7036-474F-9B21-0FDE68EB8AB6}" srcOrd="2" destOrd="0" presId="urn:microsoft.com/office/officeart/2008/layout/CircleAccentTimeline"/>
    <dgm:cxn modelId="{A8C3BA8D-F27B-49C8-B1AD-41852E7EF209}" type="presParOf" srcId="{8C87826C-B622-4B80-9251-89701514DDAF}" destId="{970B300C-E237-4B36-8892-72A45FD324D0}" srcOrd="28" destOrd="0" presId="urn:microsoft.com/office/officeart/2008/layout/CircleAccentTimeline"/>
    <dgm:cxn modelId="{ED6DCDE7-E727-4229-BF28-56F934ED1B16}" type="presParOf" srcId="{8C87826C-B622-4B80-9251-89701514DDAF}" destId="{BBF21810-3969-45B1-B612-3B8E03ACE9E6}" srcOrd="29"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dgm:t>
        <a:bodyPr/>
        <a:lstStyle/>
        <a:p>
          <a:r>
            <a:rPr lang="en-US" dirty="0" smtClean="0"/>
            <a:t>Standardized Test Fact (scores, points, percentages, levels) </a:t>
          </a:r>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dgm:t>
        <a:bodyPr/>
        <a:lstStyle/>
        <a:p>
          <a:r>
            <a:rPr lang="en-US" dirty="0" smtClean="0"/>
            <a:t>School</a:t>
          </a:r>
          <a:endParaRPr lang="en-US" dirty="0"/>
        </a:p>
      </dgm:t>
    </dgm:pt>
    <dgm:pt modelId="{95715231-47CF-4779-B94D-D6702717C37F}" type="parTrans" cxnId="{6263B93F-5E60-4880-B2FC-2977BD58935A}">
      <dgm:prSet/>
      <dgm:spPr/>
      <dgm:t>
        <a:bodyPr/>
        <a:lstStyle/>
        <a:p>
          <a:endParaRPr lang="en-US"/>
        </a:p>
      </dgm:t>
    </dgm:pt>
    <dgm:pt modelId="{DFB556BE-4B28-4E1B-88B0-B788B31E0ED3}" type="sibTrans" cxnId="{6263B93F-5E60-4880-B2FC-2977BD58935A}">
      <dgm:prSet/>
      <dgm:spPr/>
      <dgm:t>
        <a:bodyPr/>
        <a:lstStyle/>
        <a:p>
          <a:endParaRPr lang="en-US"/>
        </a:p>
      </dgm:t>
    </dgm:pt>
    <dgm:pt modelId="{05AA0707-3456-4CC0-BA5B-3EF7EB05F3B3}">
      <dgm:prSet phldrT="[Text]"/>
      <dgm:spPr/>
      <dgm:t>
        <a:bodyPr/>
        <a:lstStyle/>
        <a:p>
          <a:r>
            <a:rPr lang="en-US" dirty="0" smtClean="0"/>
            <a:t>Subject</a:t>
          </a:r>
          <a:endParaRPr lang="en-US" dirty="0"/>
        </a:p>
      </dgm:t>
    </dgm:pt>
    <dgm:pt modelId="{2D64260B-CB20-4E6A-B0E9-BE5060419DA9}" type="parTrans" cxnId="{710C210D-38A6-4B0B-A6BA-4FEA48B0DFC9}">
      <dgm:prSet/>
      <dgm:spPr/>
      <dgm:t>
        <a:bodyPr/>
        <a:lstStyle/>
        <a:p>
          <a:endParaRPr lang="en-US"/>
        </a:p>
      </dgm:t>
    </dgm:pt>
    <dgm:pt modelId="{8E801697-E7E0-4F7A-A478-3D60434006CE}" type="sibTrans" cxnId="{710C210D-38A6-4B0B-A6BA-4FEA48B0DFC9}">
      <dgm:prSet/>
      <dgm:spPr/>
      <dgm:t>
        <a:bodyPr/>
        <a:lstStyle/>
        <a:p>
          <a:endParaRPr lang="en-US"/>
        </a:p>
      </dgm:t>
    </dgm:pt>
    <dgm:pt modelId="{BFD22798-2CBE-42CB-AE4D-9EB3CDA40286}">
      <dgm:prSet phldrT="[Text]"/>
      <dgm:spPr/>
      <dgm:t>
        <a:bodyPr/>
        <a:lstStyle/>
        <a:p>
          <a:r>
            <a:rPr lang="en-US" dirty="0" smtClean="0"/>
            <a:t>Conditions (language, disability, …) </a:t>
          </a:r>
          <a:endParaRPr lang="en-US" dirty="0"/>
        </a:p>
      </dgm:t>
    </dgm:pt>
    <dgm:pt modelId="{356855DF-D467-48DB-B3CD-78A49998661F}" type="parTrans" cxnId="{F4831C27-0438-4528-9E6F-93FE66908EB5}">
      <dgm:prSet/>
      <dgm:spPr/>
      <dgm:t>
        <a:bodyPr/>
        <a:lstStyle/>
        <a:p>
          <a:endParaRPr lang="en-US"/>
        </a:p>
      </dgm:t>
    </dgm:pt>
    <dgm:pt modelId="{3FC6AF73-B674-4866-83BD-2FA620A0982B}" type="sibTrans" cxnId="{F4831C27-0438-4528-9E6F-93FE66908EB5}">
      <dgm:prSet/>
      <dgm:spPr/>
      <dgm:t>
        <a:bodyPr/>
        <a:lstStyle/>
        <a:p>
          <a:endParaRPr lang="en-US"/>
        </a:p>
      </dgm:t>
    </dgm:pt>
    <dgm:pt modelId="{8C26DC43-2C95-4FFA-8E2B-9FD3E00EE0DF}">
      <dgm:prSet phldrT="[Text]"/>
      <dgm:spPr/>
      <dgm:t>
        <a:bodyPr/>
        <a:lstStyle/>
        <a:p>
          <a:r>
            <a:rPr lang="en-US" dirty="0" smtClean="0"/>
            <a:t>District</a:t>
          </a:r>
          <a:endParaRPr lang="en-US" dirty="0"/>
        </a:p>
      </dgm:t>
    </dgm:pt>
    <dgm:pt modelId="{CC9E8C6E-0EAB-4EFE-B7F2-4313524BE821}" type="parTrans" cxnId="{7E350AD3-E700-43FD-A9C3-E67B6C5EC65A}">
      <dgm:prSet/>
      <dgm:spPr/>
      <dgm:t>
        <a:bodyPr/>
        <a:lstStyle/>
        <a:p>
          <a:endParaRPr lang="en-US"/>
        </a:p>
      </dgm:t>
    </dgm:pt>
    <dgm:pt modelId="{1026D78A-D55C-4AB5-AFB1-ADB645D17F87}" type="sibTrans" cxnId="{7E350AD3-E700-43FD-A9C3-E67B6C5EC65A}">
      <dgm:prSet/>
      <dgm:spPr/>
      <dgm:t>
        <a:bodyPr/>
        <a:lstStyle/>
        <a:p>
          <a:endParaRPr lang="en-US"/>
        </a:p>
      </dgm:t>
    </dgm:pt>
    <dgm:pt modelId="{E7F04424-99BC-4D5A-9454-2AEA5B083141}">
      <dgm:prSet phldrT="[Text]"/>
      <dgm:spPr/>
      <dgm:t>
        <a:bodyPr/>
        <a:lstStyle/>
        <a:p>
          <a:r>
            <a:rPr lang="en-US" dirty="0" smtClean="0"/>
            <a:t>Time</a:t>
          </a:r>
          <a:endParaRPr lang="en-US" dirty="0"/>
        </a:p>
      </dgm:t>
    </dgm:pt>
    <dgm:pt modelId="{395F9302-C259-457F-8309-26F768642185}" type="parTrans" cxnId="{E633D0E8-449E-4F42-B1EA-AB75525F0656}">
      <dgm:prSet/>
      <dgm:spPr/>
      <dgm:t>
        <a:bodyPr/>
        <a:lstStyle/>
        <a:p>
          <a:endParaRPr lang="en-US"/>
        </a:p>
      </dgm:t>
    </dgm:pt>
    <dgm:pt modelId="{E24CD361-8027-4B57-BC48-6DEA27259ED7}" type="sibTrans" cxnId="{E633D0E8-449E-4F42-B1EA-AB75525F0656}">
      <dgm:prSet/>
      <dgm:spPr/>
      <dgm:t>
        <a:bodyPr/>
        <a:lstStyle/>
        <a:p>
          <a:endParaRPr lang="en-US"/>
        </a:p>
      </dgm:t>
    </dgm:pt>
    <dgm:pt modelId="{D23C98E9-5A7B-4F28-9657-FDAFF10383A8}">
      <dgm:prSet phldrT="[Text]"/>
      <dgm:spPr/>
      <dgm:t>
        <a:bodyPr/>
        <a:lstStyle/>
        <a:p>
          <a:r>
            <a:rPr lang="en-US" dirty="0" smtClean="0"/>
            <a:t>Grade</a:t>
          </a:r>
          <a:endParaRPr lang="en-US" dirty="0"/>
        </a:p>
      </dgm:t>
    </dgm:pt>
    <dgm:pt modelId="{3D923A94-86C2-4B4F-85DB-8A5265F3EF48}" type="parTrans" cxnId="{C189DA97-AF8E-4170-9313-F32294F534C4}">
      <dgm:prSet/>
      <dgm:spPr/>
      <dgm:t>
        <a:bodyPr/>
        <a:lstStyle/>
        <a:p>
          <a:endParaRPr lang="en-US"/>
        </a:p>
      </dgm:t>
    </dgm:pt>
    <dgm:pt modelId="{DE735ECD-12B7-4DAB-9136-43E55B4ABB44}" type="sibTrans" cxnId="{C189DA97-AF8E-4170-9313-F32294F534C4}">
      <dgm:prSet/>
      <dgm:spPr/>
      <dgm:t>
        <a:bodyPr/>
        <a:lstStyle/>
        <a:p>
          <a:endParaRPr lang="en-US"/>
        </a:p>
      </dgm:t>
    </dgm:pt>
    <dgm:pt modelId="{6B05B56A-0F8D-4035-81E7-FFD3312DE75F}">
      <dgm:prSet phldrT="[Text]"/>
      <dgm:spPr/>
      <dgm:t>
        <a:bodyPr/>
        <a:lstStyle/>
        <a:p>
          <a:r>
            <a:rPr lang="en-US" dirty="0" smtClean="0"/>
            <a:t>Demographics (gender, rural, ethnicity, …)</a:t>
          </a:r>
          <a:endParaRPr lang="en-US" dirty="0"/>
        </a:p>
      </dgm:t>
    </dgm:pt>
    <dgm:pt modelId="{86F1BF93-E9E6-404E-BCCD-8BC7AABCBF11}" type="parTrans" cxnId="{0BCE03D7-9B09-4217-93E0-18F4DD54279E}">
      <dgm:prSet/>
      <dgm:spPr/>
      <dgm:t>
        <a:bodyPr/>
        <a:lstStyle/>
        <a:p>
          <a:endParaRPr lang="en-US"/>
        </a:p>
      </dgm:t>
    </dgm:pt>
    <dgm:pt modelId="{DAAD1F00-CBEE-4F90-99EC-B44734367F49}" type="sibTrans" cxnId="{0BCE03D7-9B09-4217-93E0-18F4DD54279E}">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dgm:t>
        <a:bodyPr/>
        <a:lstStyle/>
        <a:p>
          <a:endParaRPr lang="en-US"/>
        </a:p>
      </dgm:t>
    </dgm:pt>
    <dgm:pt modelId="{218F2D53-4DA3-440E-9EE7-738A65EA9490}" type="pres">
      <dgm:prSet presAssocID="{95715231-47CF-4779-B94D-D6702717C37F}" presName="parTrans" presStyleLbl="bgSibTrans2D1" presStyleIdx="0" presStyleCnt="7"/>
      <dgm:spPr/>
      <dgm:t>
        <a:bodyPr/>
        <a:lstStyle/>
        <a:p>
          <a:endParaRPr lang="en-US"/>
        </a:p>
      </dgm:t>
    </dgm:pt>
    <dgm:pt modelId="{60B6BA7C-770B-4272-8633-2D2BDC5EDB8C}" type="pres">
      <dgm:prSet presAssocID="{1F42F6ED-58FC-454A-A2D0-8310C0C71943}" presName="node" presStyleLbl="node1" presStyleIdx="0" presStyleCnt="7">
        <dgm:presLayoutVars>
          <dgm:bulletEnabled val="1"/>
        </dgm:presLayoutVars>
      </dgm:prSet>
      <dgm:spPr/>
      <dgm:t>
        <a:bodyPr/>
        <a:lstStyle/>
        <a:p>
          <a:endParaRPr lang="en-US"/>
        </a:p>
      </dgm:t>
    </dgm:pt>
    <dgm:pt modelId="{EA248E90-7C08-4F57-B894-ECF3BAFB7E5C}" type="pres">
      <dgm:prSet presAssocID="{CC9E8C6E-0EAB-4EFE-B7F2-4313524BE821}" presName="parTrans" presStyleLbl="bgSibTrans2D1" presStyleIdx="1" presStyleCnt="7"/>
      <dgm:spPr/>
      <dgm:t>
        <a:bodyPr/>
        <a:lstStyle/>
        <a:p>
          <a:endParaRPr lang="en-US"/>
        </a:p>
      </dgm:t>
    </dgm:pt>
    <dgm:pt modelId="{C115A6B6-6083-4ED0-9893-2642E480546B}" type="pres">
      <dgm:prSet presAssocID="{8C26DC43-2C95-4FFA-8E2B-9FD3E00EE0DF}" presName="node" presStyleLbl="node1" presStyleIdx="1" presStyleCnt="7">
        <dgm:presLayoutVars>
          <dgm:bulletEnabled val="1"/>
        </dgm:presLayoutVars>
      </dgm:prSet>
      <dgm:spPr/>
      <dgm:t>
        <a:bodyPr/>
        <a:lstStyle/>
        <a:p>
          <a:endParaRPr lang="en-US"/>
        </a:p>
      </dgm:t>
    </dgm:pt>
    <dgm:pt modelId="{96B38036-1CA8-452E-9E15-508CD0E458F4}" type="pres">
      <dgm:prSet presAssocID="{395F9302-C259-457F-8309-26F768642185}" presName="parTrans" presStyleLbl="bgSibTrans2D1" presStyleIdx="2" presStyleCnt="7"/>
      <dgm:spPr/>
      <dgm:t>
        <a:bodyPr/>
        <a:lstStyle/>
        <a:p>
          <a:endParaRPr lang="en-US"/>
        </a:p>
      </dgm:t>
    </dgm:pt>
    <dgm:pt modelId="{8E3A5BEF-5167-4569-830F-29FDF43ED7F2}" type="pres">
      <dgm:prSet presAssocID="{E7F04424-99BC-4D5A-9454-2AEA5B083141}" presName="node" presStyleLbl="node1" presStyleIdx="2" presStyleCnt="7">
        <dgm:presLayoutVars>
          <dgm:bulletEnabled val="1"/>
        </dgm:presLayoutVars>
      </dgm:prSet>
      <dgm:spPr/>
      <dgm:t>
        <a:bodyPr/>
        <a:lstStyle/>
        <a:p>
          <a:endParaRPr lang="en-US"/>
        </a:p>
      </dgm:t>
    </dgm:pt>
    <dgm:pt modelId="{386393B3-A772-4AD8-BD74-F02313733D5A}" type="pres">
      <dgm:prSet presAssocID="{2D64260B-CB20-4E6A-B0E9-BE5060419DA9}" presName="parTrans" presStyleLbl="bgSibTrans2D1" presStyleIdx="3" presStyleCnt="7"/>
      <dgm:spPr/>
      <dgm:t>
        <a:bodyPr/>
        <a:lstStyle/>
        <a:p>
          <a:endParaRPr lang="en-US"/>
        </a:p>
      </dgm:t>
    </dgm:pt>
    <dgm:pt modelId="{2CF32ACE-179E-4A60-AE1E-0535AFA0EA47}" type="pres">
      <dgm:prSet presAssocID="{05AA0707-3456-4CC0-BA5B-3EF7EB05F3B3}" presName="node" presStyleLbl="node1" presStyleIdx="3" presStyleCnt="7">
        <dgm:presLayoutVars>
          <dgm:bulletEnabled val="1"/>
        </dgm:presLayoutVars>
      </dgm:prSet>
      <dgm:spPr/>
      <dgm:t>
        <a:bodyPr/>
        <a:lstStyle/>
        <a:p>
          <a:endParaRPr lang="en-US"/>
        </a:p>
      </dgm:t>
    </dgm:pt>
    <dgm:pt modelId="{1101B54B-B854-4BBF-BE71-66A538139A8D}" type="pres">
      <dgm:prSet presAssocID="{3D923A94-86C2-4B4F-85DB-8A5265F3EF48}" presName="parTrans" presStyleLbl="bgSibTrans2D1" presStyleIdx="4" presStyleCnt="7"/>
      <dgm:spPr/>
      <dgm:t>
        <a:bodyPr/>
        <a:lstStyle/>
        <a:p>
          <a:endParaRPr lang="en-US"/>
        </a:p>
      </dgm:t>
    </dgm:pt>
    <dgm:pt modelId="{B4353FE9-8AFD-4B17-B892-694D1A22D491}" type="pres">
      <dgm:prSet presAssocID="{D23C98E9-5A7B-4F28-9657-FDAFF10383A8}" presName="node" presStyleLbl="node1" presStyleIdx="4" presStyleCnt="7">
        <dgm:presLayoutVars>
          <dgm:bulletEnabled val="1"/>
        </dgm:presLayoutVars>
      </dgm:prSet>
      <dgm:spPr/>
      <dgm:t>
        <a:bodyPr/>
        <a:lstStyle/>
        <a:p>
          <a:endParaRPr lang="en-US"/>
        </a:p>
      </dgm:t>
    </dgm:pt>
    <dgm:pt modelId="{87605B24-4458-4708-B6DF-7A06DDBFAE2E}" type="pres">
      <dgm:prSet presAssocID="{86F1BF93-E9E6-404E-BCCD-8BC7AABCBF11}" presName="parTrans" presStyleLbl="bgSibTrans2D1" presStyleIdx="5" presStyleCnt="7"/>
      <dgm:spPr/>
      <dgm:t>
        <a:bodyPr/>
        <a:lstStyle/>
        <a:p>
          <a:endParaRPr lang="en-US"/>
        </a:p>
      </dgm:t>
    </dgm:pt>
    <dgm:pt modelId="{ABC1BB90-21C2-4E07-9F6C-3699E2558019}" type="pres">
      <dgm:prSet presAssocID="{6B05B56A-0F8D-4035-81E7-FFD3312DE75F}" presName="node" presStyleLbl="node1" presStyleIdx="5" presStyleCnt="7">
        <dgm:presLayoutVars>
          <dgm:bulletEnabled val="1"/>
        </dgm:presLayoutVars>
      </dgm:prSet>
      <dgm:spPr/>
      <dgm:t>
        <a:bodyPr/>
        <a:lstStyle/>
        <a:p>
          <a:endParaRPr lang="en-US"/>
        </a:p>
      </dgm:t>
    </dgm:pt>
    <dgm:pt modelId="{32F2DF61-C919-4B7E-BD23-AC7B688B81F5}" type="pres">
      <dgm:prSet presAssocID="{356855DF-D467-48DB-B3CD-78A49998661F}" presName="parTrans" presStyleLbl="bgSibTrans2D1" presStyleIdx="6" presStyleCnt="7"/>
      <dgm:spPr/>
      <dgm:t>
        <a:bodyPr/>
        <a:lstStyle/>
        <a:p>
          <a:endParaRPr lang="en-US"/>
        </a:p>
      </dgm:t>
    </dgm:pt>
    <dgm:pt modelId="{8DA78CFF-467C-49DE-AA2C-172DC8ADA0B0}" type="pres">
      <dgm:prSet presAssocID="{BFD22798-2CBE-42CB-AE4D-9EB3CDA40286}" presName="node" presStyleLbl="node1" presStyleIdx="6" presStyleCnt="7">
        <dgm:presLayoutVars>
          <dgm:bulletEnabled val="1"/>
        </dgm:presLayoutVars>
      </dgm:prSet>
      <dgm:spPr/>
      <dgm:t>
        <a:bodyPr/>
        <a:lstStyle/>
        <a:p>
          <a:endParaRPr lang="en-US"/>
        </a:p>
      </dgm:t>
    </dgm:pt>
  </dgm:ptLst>
  <dgm:cxnLst>
    <dgm:cxn modelId="{F4831C27-0438-4528-9E6F-93FE66908EB5}" srcId="{9CABAEED-5820-4DAD-9E83-BBD28275666E}" destId="{BFD22798-2CBE-42CB-AE4D-9EB3CDA40286}" srcOrd="6" destOrd="0" parTransId="{356855DF-D467-48DB-B3CD-78A49998661F}" sibTransId="{3FC6AF73-B674-4866-83BD-2FA620A0982B}"/>
    <dgm:cxn modelId="{46053154-B59F-4C37-A5FA-2C963D9B15AB}" type="presOf" srcId="{95715231-47CF-4779-B94D-D6702717C37F}" destId="{218F2D53-4DA3-440E-9EE7-738A65EA9490}" srcOrd="0" destOrd="0" presId="urn:microsoft.com/office/officeart/2005/8/layout/radial4"/>
    <dgm:cxn modelId="{0BCE03D7-9B09-4217-93E0-18F4DD54279E}" srcId="{9CABAEED-5820-4DAD-9E83-BBD28275666E}" destId="{6B05B56A-0F8D-4035-81E7-FFD3312DE75F}" srcOrd="5" destOrd="0" parTransId="{86F1BF93-E9E6-404E-BCCD-8BC7AABCBF11}" sibTransId="{DAAD1F00-CBEE-4F90-99EC-B44734367F49}"/>
    <dgm:cxn modelId="{6263B93F-5E60-4880-B2FC-2977BD58935A}" srcId="{9CABAEED-5820-4DAD-9E83-BBD28275666E}" destId="{1F42F6ED-58FC-454A-A2D0-8310C0C71943}" srcOrd="0" destOrd="0" parTransId="{95715231-47CF-4779-B94D-D6702717C37F}" sibTransId="{DFB556BE-4B28-4E1B-88B0-B788B31E0ED3}"/>
    <dgm:cxn modelId="{EBC85C18-E2CA-4BBF-A824-5AD607D59FF5}" type="presOf" srcId="{CC9E8C6E-0EAB-4EFE-B7F2-4313524BE821}" destId="{EA248E90-7C08-4F57-B894-ECF3BAFB7E5C}" srcOrd="0" destOrd="0" presId="urn:microsoft.com/office/officeart/2005/8/layout/radial4"/>
    <dgm:cxn modelId="{56046042-2C03-4EDD-AD13-82661B6DDF9C}" type="presOf" srcId="{9CABAEED-5820-4DAD-9E83-BBD28275666E}" destId="{E55729BF-A340-4B30-A8FB-5A1411F9DB12}" srcOrd="0" destOrd="0" presId="urn:microsoft.com/office/officeart/2005/8/layout/radial4"/>
    <dgm:cxn modelId="{7E350AD3-E700-43FD-A9C3-E67B6C5EC65A}" srcId="{9CABAEED-5820-4DAD-9E83-BBD28275666E}" destId="{8C26DC43-2C95-4FFA-8E2B-9FD3E00EE0DF}" srcOrd="1" destOrd="0" parTransId="{CC9E8C6E-0EAB-4EFE-B7F2-4313524BE821}" sibTransId="{1026D78A-D55C-4AB5-AFB1-ADB645D17F87}"/>
    <dgm:cxn modelId="{D6561B2E-A57B-410E-9E79-FAAA3489FA35}" type="presOf" srcId="{E7F04424-99BC-4D5A-9454-2AEA5B083141}" destId="{8E3A5BEF-5167-4569-830F-29FDF43ED7F2}"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5FE50AC8-4197-4F56-BCAF-1D75F6189AD0}" type="presOf" srcId="{D23C98E9-5A7B-4F28-9657-FDAFF10383A8}" destId="{B4353FE9-8AFD-4B17-B892-694D1A22D491}" srcOrd="0" destOrd="0" presId="urn:microsoft.com/office/officeart/2005/8/layout/radial4"/>
    <dgm:cxn modelId="{C06CEAD3-8DEC-45D3-B0DB-B418780D1E50}" type="presOf" srcId="{8C26DC43-2C95-4FFA-8E2B-9FD3E00EE0DF}" destId="{C115A6B6-6083-4ED0-9893-2642E480546B}" srcOrd="0" destOrd="0" presId="urn:microsoft.com/office/officeart/2005/8/layout/radial4"/>
    <dgm:cxn modelId="{E633D0E8-449E-4F42-B1EA-AB75525F0656}" srcId="{9CABAEED-5820-4DAD-9E83-BBD28275666E}" destId="{E7F04424-99BC-4D5A-9454-2AEA5B083141}" srcOrd="2" destOrd="0" parTransId="{395F9302-C259-457F-8309-26F768642185}" sibTransId="{E24CD361-8027-4B57-BC48-6DEA27259ED7}"/>
    <dgm:cxn modelId="{AFA28196-A9BE-405D-9763-8CCA5DE0471B}" type="presOf" srcId="{356855DF-D467-48DB-B3CD-78A49998661F}" destId="{32F2DF61-C919-4B7E-BD23-AC7B688B81F5}" srcOrd="0" destOrd="0" presId="urn:microsoft.com/office/officeart/2005/8/layout/radial4"/>
    <dgm:cxn modelId="{9DC7610E-8D0E-410D-96FE-340BC0CF0F2C}" type="presOf" srcId="{1F42F6ED-58FC-454A-A2D0-8310C0C71943}" destId="{60B6BA7C-770B-4272-8633-2D2BDC5EDB8C}" srcOrd="0" destOrd="0" presId="urn:microsoft.com/office/officeart/2005/8/layout/radial4"/>
    <dgm:cxn modelId="{2D43F5C3-7CDE-4B85-BD2D-66C692E2958E}" type="presOf" srcId="{6B05B56A-0F8D-4035-81E7-FFD3312DE75F}" destId="{ABC1BB90-21C2-4E07-9F6C-3699E2558019}" srcOrd="0" destOrd="0" presId="urn:microsoft.com/office/officeart/2005/8/layout/radial4"/>
    <dgm:cxn modelId="{C189DA97-AF8E-4170-9313-F32294F534C4}" srcId="{9CABAEED-5820-4DAD-9E83-BBD28275666E}" destId="{D23C98E9-5A7B-4F28-9657-FDAFF10383A8}" srcOrd="4" destOrd="0" parTransId="{3D923A94-86C2-4B4F-85DB-8A5265F3EF48}" sibTransId="{DE735ECD-12B7-4DAB-9136-43E55B4ABB44}"/>
    <dgm:cxn modelId="{8BBA4530-B49B-4A5A-B674-C9F1CA6EBB2B}" type="presOf" srcId="{BFD22798-2CBE-42CB-AE4D-9EB3CDA40286}" destId="{8DA78CFF-467C-49DE-AA2C-172DC8ADA0B0}" srcOrd="0" destOrd="0" presId="urn:microsoft.com/office/officeart/2005/8/layout/radial4"/>
    <dgm:cxn modelId="{3D51F372-1596-4E16-B080-453835BD42F5}" type="presOf" srcId="{395F9302-C259-457F-8309-26F768642185}" destId="{96B38036-1CA8-452E-9E15-508CD0E458F4}" srcOrd="0" destOrd="0" presId="urn:microsoft.com/office/officeart/2005/8/layout/radial4"/>
    <dgm:cxn modelId="{710C210D-38A6-4B0B-A6BA-4FEA48B0DFC9}" srcId="{9CABAEED-5820-4DAD-9E83-BBD28275666E}" destId="{05AA0707-3456-4CC0-BA5B-3EF7EB05F3B3}" srcOrd="3" destOrd="0" parTransId="{2D64260B-CB20-4E6A-B0E9-BE5060419DA9}" sibTransId="{8E801697-E7E0-4F7A-A478-3D60434006CE}"/>
    <dgm:cxn modelId="{71FEC227-666A-4EB1-932C-16A29B64C115}" type="presOf" srcId="{86F1BF93-E9E6-404E-BCCD-8BC7AABCBF11}" destId="{87605B24-4458-4708-B6DF-7A06DDBFAE2E}" srcOrd="0" destOrd="0" presId="urn:microsoft.com/office/officeart/2005/8/layout/radial4"/>
    <dgm:cxn modelId="{500130C5-3525-47D9-92EA-209F03E25F6B}" type="presOf" srcId="{3D923A94-86C2-4B4F-85DB-8A5265F3EF48}" destId="{1101B54B-B854-4BBF-BE71-66A538139A8D}" srcOrd="0" destOrd="0" presId="urn:microsoft.com/office/officeart/2005/8/layout/radial4"/>
    <dgm:cxn modelId="{E89800BB-0459-40DC-AC5A-5C42752AE5C5}" type="presOf" srcId="{05AA0707-3456-4CC0-BA5B-3EF7EB05F3B3}" destId="{2CF32ACE-179E-4A60-AE1E-0535AFA0EA47}" srcOrd="0" destOrd="0" presId="urn:microsoft.com/office/officeart/2005/8/layout/radial4"/>
    <dgm:cxn modelId="{22380EE3-794D-4111-884B-B01B4928FD7A}" type="presOf" srcId="{2D64260B-CB20-4E6A-B0E9-BE5060419DA9}" destId="{386393B3-A772-4AD8-BD74-F02313733D5A}" srcOrd="0" destOrd="0" presId="urn:microsoft.com/office/officeart/2005/8/layout/radial4"/>
    <dgm:cxn modelId="{F74F38D7-957E-4D19-B0CA-E9215B988E7D}" type="presOf" srcId="{50F4A049-F1C6-45A2-883A-B2EFBDCA6EFF}" destId="{6695C201-78F7-4E7F-8C01-F0D289199201}" srcOrd="0" destOrd="0" presId="urn:microsoft.com/office/officeart/2005/8/layout/radial4"/>
    <dgm:cxn modelId="{AE77EB9D-FE7B-4DE0-B1AE-558392B49430}" type="presParOf" srcId="{6695C201-78F7-4E7F-8C01-F0D289199201}" destId="{E55729BF-A340-4B30-A8FB-5A1411F9DB12}" srcOrd="0" destOrd="0" presId="urn:microsoft.com/office/officeart/2005/8/layout/radial4"/>
    <dgm:cxn modelId="{472A4756-7C8F-4BB5-A76F-3857E28DD788}" type="presParOf" srcId="{6695C201-78F7-4E7F-8C01-F0D289199201}" destId="{218F2D53-4DA3-440E-9EE7-738A65EA9490}" srcOrd="1" destOrd="0" presId="urn:microsoft.com/office/officeart/2005/8/layout/radial4"/>
    <dgm:cxn modelId="{A9205A91-C11C-4E43-BB46-CF91345F3FD7}" type="presParOf" srcId="{6695C201-78F7-4E7F-8C01-F0D289199201}" destId="{60B6BA7C-770B-4272-8633-2D2BDC5EDB8C}" srcOrd="2" destOrd="0" presId="urn:microsoft.com/office/officeart/2005/8/layout/radial4"/>
    <dgm:cxn modelId="{6773EB2D-FE0D-4E57-8230-7DE8BE6CC3DE}" type="presParOf" srcId="{6695C201-78F7-4E7F-8C01-F0D289199201}" destId="{EA248E90-7C08-4F57-B894-ECF3BAFB7E5C}" srcOrd="3" destOrd="0" presId="urn:microsoft.com/office/officeart/2005/8/layout/radial4"/>
    <dgm:cxn modelId="{9A39D496-6866-4C45-AC0F-0F2AA296C381}" type="presParOf" srcId="{6695C201-78F7-4E7F-8C01-F0D289199201}" destId="{C115A6B6-6083-4ED0-9893-2642E480546B}" srcOrd="4" destOrd="0" presId="urn:microsoft.com/office/officeart/2005/8/layout/radial4"/>
    <dgm:cxn modelId="{13861803-1AD1-4361-BDBC-D13CE6339E99}" type="presParOf" srcId="{6695C201-78F7-4E7F-8C01-F0D289199201}" destId="{96B38036-1CA8-452E-9E15-508CD0E458F4}" srcOrd="5" destOrd="0" presId="urn:microsoft.com/office/officeart/2005/8/layout/radial4"/>
    <dgm:cxn modelId="{F9D378A6-0658-42AC-9C11-2B469F08BEEA}" type="presParOf" srcId="{6695C201-78F7-4E7F-8C01-F0D289199201}" destId="{8E3A5BEF-5167-4569-830F-29FDF43ED7F2}" srcOrd="6" destOrd="0" presId="urn:microsoft.com/office/officeart/2005/8/layout/radial4"/>
    <dgm:cxn modelId="{99CA1F8A-6690-467C-8D27-EF8E372174EB}" type="presParOf" srcId="{6695C201-78F7-4E7F-8C01-F0D289199201}" destId="{386393B3-A772-4AD8-BD74-F02313733D5A}" srcOrd="7" destOrd="0" presId="urn:microsoft.com/office/officeart/2005/8/layout/radial4"/>
    <dgm:cxn modelId="{D6D9535E-829B-4E73-B26E-214C52DCF9BC}" type="presParOf" srcId="{6695C201-78F7-4E7F-8C01-F0D289199201}" destId="{2CF32ACE-179E-4A60-AE1E-0535AFA0EA47}" srcOrd="8" destOrd="0" presId="urn:microsoft.com/office/officeart/2005/8/layout/radial4"/>
    <dgm:cxn modelId="{6B5B7355-5C87-47D6-852F-3DC4209C46A5}" type="presParOf" srcId="{6695C201-78F7-4E7F-8C01-F0D289199201}" destId="{1101B54B-B854-4BBF-BE71-66A538139A8D}" srcOrd="9" destOrd="0" presId="urn:microsoft.com/office/officeart/2005/8/layout/radial4"/>
    <dgm:cxn modelId="{699C8196-BDCE-4469-B3F5-C7AC04CD913F}" type="presParOf" srcId="{6695C201-78F7-4E7F-8C01-F0D289199201}" destId="{B4353FE9-8AFD-4B17-B892-694D1A22D491}" srcOrd="10" destOrd="0" presId="urn:microsoft.com/office/officeart/2005/8/layout/radial4"/>
    <dgm:cxn modelId="{4CDFA286-FD53-49DB-A1AC-37513731077A}" type="presParOf" srcId="{6695C201-78F7-4E7F-8C01-F0D289199201}" destId="{87605B24-4458-4708-B6DF-7A06DDBFAE2E}" srcOrd="11" destOrd="0" presId="urn:microsoft.com/office/officeart/2005/8/layout/radial4"/>
    <dgm:cxn modelId="{E8AFED36-B7E1-4DC1-B6C3-4D06220318EF}" type="presParOf" srcId="{6695C201-78F7-4E7F-8C01-F0D289199201}" destId="{ABC1BB90-21C2-4E07-9F6C-3699E2558019}" srcOrd="12" destOrd="0" presId="urn:microsoft.com/office/officeart/2005/8/layout/radial4"/>
    <dgm:cxn modelId="{E483BC0F-822B-4DC4-B4B5-C319A925835C}" type="presParOf" srcId="{6695C201-78F7-4E7F-8C01-F0D289199201}" destId="{32F2DF61-C919-4B7E-BD23-AC7B688B81F5}" srcOrd="13" destOrd="0" presId="urn:microsoft.com/office/officeart/2005/8/layout/radial4"/>
    <dgm:cxn modelId="{395C1E08-6AEF-415A-852C-B1B6E1219231}" type="presParOf" srcId="{6695C201-78F7-4E7F-8C01-F0D289199201}" destId="{8DA78CFF-467C-49DE-AA2C-172DC8ADA0B0}" srcOrd="1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729BF-A340-4B30-A8FB-5A1411F9DB12}">
      <dsp:nvSpPr>
        <dsp:cNvPr id="0" name=""/>
        <dsp:cNvSpPr/>
      </dsp:nvSpPr>
      <dsp:spPr>
        <a:xfrm>
          <a:off x="3272704" y="2657121"/>
          <a:ext cx="1836591" cy="183659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Standardized Test Fact (scores, points, percentages, levels) </a:t>
          </a:r>
        </a:p>
      </dsp:txBody>
      <dsp:txXfrm>
        <a:off x="3541667" y="2926084"/>
        <a:ext cx="1298665" cy="1298665"/>
      </dsp:txXfrm>
    </dsp:sp>
    <dsp:sp modelId="{218F2D53-4DA3-440E-9EE7-738A65EA9490}">
      <dsp:nvSpPr>
        <dsp:cNvPr id="0" name=""/>
        <dsp:cNvSpPr/>
      </dsp:nvSpPr>
      <dsp:spPr>
        <a:xfrm rot="10800000">
          <a:off x="1131916" y="3313702"/>
          <a:ext cx="2023044" cy="523428"/>
        </a:xfrm>
        <a:prstGeom prst="lef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0B6BA7C-770B-4272-8633-2D2BDC5EDB8C}">
      <dsp:nvSpPr>
        <dsp:cNvPr id="0" name=""/>
        <dsp:cNvSpPr/>
      </dsp:nvSpPr>
      <dsp:spPr>
        <a:xfrm>
          <a:off x="489109" y="3061171"/>
          <a:ext cx="1285613" cy="1028491"/>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School</a:t>
          </a:r>
          <a:endParaRPr lang="en-US" sz="1400" kern="1200" dirty="0"/>
        </a:p>
      </dsp:txBody>
      <dsp:txXfrm>
        <a:off x="519232" y="3091294"/>
        <a:ext cx="1225367" cy="968245"/>
      </dsp:txXfrm>
    </dsp:sp>
    <dsp:sp modelId="{EA248E90-7C08-4F57-B894-ECF3BAFB7E5C}">
      <dsp:nvSpPr>
        <dsp:cNvPr id="0" name=""/>
        <dsp:cNvSpPr/>
      </dsp:nvSpPr>
      <dsp:spPr>
        <a:xfrm rot="12600000">
          <a:off x="1406237" y="2289921"/>
          <a:ext cx="2023044" cy="523428"/>
        </a:xfrm>
        <a:prstGeom prst="leftArrow">
          <a:avLst>
            <a:gd name="adj1" fmla="val 60000"/>
            <a:gd name="adj2" fmla="val 50000"/>
          </a:avLst>
        </a:prstGeom>
        <a:gradFill rotWithShape="0">
          <a:gsLst>
            <a:gs pos="0">
              <a:schemeClr val="accent2">
                <a:hueOff val="-2400000"/>
                <a:satOff val="-8334"/>
                <a:lumOff val="10000"/>
                <a:alphaOff val="0"/>
                <a:tint val="50000"/>
                <a:satMod val="300000"/>
              </a:schemeClr>
            </a:gs>
            <a:gs pos="35000">
              <a:schemeClr val="accent2">
                <a:hueOff val="-2400000"/>
                <a:satOff val="-8334"/>
                <a:lumOff val="10000"/>
                <a:alphaOff val="0"/>
                <a:tint val="37000"/>
                <a:satMod val="300000"/>
              </a:schemeClr>
            </a:gs>
            <a:gs pos="100000">
              <a:schemeClr val="accent2">
                <a:hueOff val="-2400000"/>
                <a:satOff val="-8334"/>
                <a:lumOff val="1000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115A6B6-6083-4ED0-9893-2642E480546B}">
      <dsp:nvSpPr>
        <dsp:cNvPr id="0" name=""/>
        <dsp:cNvSpPr/>
      </dsp:nvSpPr>
      <dsp:spPr>
        <a:xfrm>
          <a:off x="898949" y="1531629"/>
          <a:ext cx="1285613" cy="1028491"/>
        </a:xfrm>
        <a:prstGeom prst="roundRect">
          <a:avLst>
            <a:gd name="adj" fmla="val 10000"/>
          </a:avLst>
        </a:prstGeom>
        <a:gradFill rotWithShape="0">
          <a:gsLst>
            <a:gs pos="0">
              <a:schemeClr val="accent2">
                <a:hueOff val="-2400000"/>
                <a:satOff val="-8334"/>
                <a:lumOff val="10000"/>
                <a:alphaOff val="0"/>
                <a:tint val="50000"/>
                <a:satMod val="300000"/>
              </a:schemeClr>
            </a:gs>
            <a:gs pos="35000">
              <a:schemeClr val="accent2">
                <a:hueOff val="-2400000"/>
                <a:satOff val="-8334"/>
                <a:lumOff val="10000"/>
                <a:alphaOff val="0"/>
                <a:tint val="37000"/>
                <a:satMod val="300000"/>
              </a:schemeClr>
            </a:gs>
            <a:gs pos="100000">
              <a:schemeClr val="accent2">
                <a:hueOff val="-2400000"/>
                <a:satOff val="-8334"/>
                <a:lumOff val="1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District</a:t>
          </a:r>
          <a:endParaRPr lang="en-US" sz="1400" kern="1200" dirty="0"/>
        </a:p>
      </dsp:txBody>
      <dsp:txXfrm>
        <a:off x="929072" y="1561752"/>
        <a:ext cx="1225367" cy="968245"/>
      </dsp:txXfrm>
    </dsp:sp>
    <dsp:sp modelId="{96B38036-1CA8-452E-9E15-508CD0E458F4}">
      <dsp:nvSpPr>
        <dsp:cNvPr id="0" name=""/>
        <dsp:cNvSpPr/>
      </dsp:nvSpPr>
      <dsp:spPr>
        <a:xfrm rot="14400000">
          <a:off x="2155697" y="1540462"/>
          <a:ext cx="2023044" cy="523428"/>
        </a:xfrm>
        <a:prstGeom prst="leftArrow">
          <a:avLst>
            <a:gd name="adj1" fmla="val 60000"/>
            <a:gd name="adj2" fmla="val 50000"/>
          </a:avLst>
        </a:prstGeom>
        <a:gradFill rotWithShape="0">
          <a:gsLst>
            <a:gs pos="0">
              <a:schemeClr val="accent2">
                <a:hueOff val="-4800000"/>
                <a:satOff val="-16668"/>
                <a:lumOff val="20000"/>
                <a:alphaOff val="0"/>
                <a:tint val="50000"/>
                <a:satMod val="300000"/>
              </a:schemeClr>
            </a:gs>
            <a:gs pos="35000">
              <a:schemeClr val="accent2">
                <a:hueOff val="-4800000"/>
                <a:satOff val="-16668"/>
                <a:lumOff val="20000"/>
                <a:alphaOff val="0"/>
                <a:tint val="37000"/>
                <a:satMod val="300000"/>
              </a:schemeClr>
            </a:gs>
            <a:gs pos="100000">
              <a:schemeClr val="accent2">
                <a:hueOff val="-4800000"/>
                <a:satOff val="-16668"/>
                <a:lumOff val="2000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E3A5BEF-5167-4569-830F-29FDF43ED7F2}">
      <dsp:nvSpPr>
        <dsp:cNvPr id="0" name=""/>
        <dsp:cNvSpPr/>
      </dsp:nvSpPr>
      <dsp:spPr>
        <a:xfrm>
          <a:off x="2018651" y="411927"/>
          <a:ext cx="1285613" cy="1028491"/>
        </a:xfrm>
        <a:prstGeom prst="roundRect">
          <a:avLst>
            <a:gd name="adj" fmla="val 10000"/>
          </a:avLst>
        </a:prstGeom>
        <a:gradFill rotWithShape="0">
          <a:gsLst>
            <a:gs pos="0">
              <a:schemeClr val="accent2">
                <a:hueOff val="-4800000"/>
                <a:satOff val="-16668"/>
                <a:lumOff val="20000"/>
                <a:alphaOff val="0"/>
                <a:tint val="50000"/>
                <a:satMod val="300000"/>
              </a:schemeClr>
            </a:gs>
            <a:gs pos="35000">
              <a:schemeClr val="accent2">
                <a:hueOff val="-4800000"/>
                <a:satOff val="-16668"/>
                <a:lumOff val="20000"/>
                <a:alphaOff val="0"/>
                <a:tint val="37000"/>
                <a:satMod val="300000"/>
              </a:schemeClr>
            </a:gs>
            <a:gs pos="100000">
              <a:schemeClr val="accent2">
                <a:hueOff val="-4800000"/>
                <a:satOff val="-16668"/>
                <a:lumOff val="2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Time</a:t>
          </a:r>
          <a:endParaRPr lang="en-US" sz="1400" kern="1200" dirty="0"/>
        </a:p>
      </dsp:txBody>
      <dsp:txXfrm>
        <a:off x="2048774" y="442050"/>
        <a:ext cx="1225367" cy="968245"/>
      </dsp:txXfrm>
    </dsp:sp>
    <dsp:sp modelId="{386393B3-A772-4AD8-BD74-F02313733D5A}">
      <dsp:nvSpPr>
        <dsp:cNvPr id="0" name=""/>
        <dsp:cNvSpPr/>
      </dsp:nvSpPr>
      <dsp:spPr>
        <a:xfrm rot="16200000">
          <a:off x="3179477" y="1266141"/>
          <a:ext cx="2023044" cy="523428"/>
        </a:xfrm>
        <a:prstGeom prst="leftArrow">
          <a:avLst>
            <a:gd name="adj1" fmla="val 60000"/>
            <a:gd name="adj2" fmla="val 50000"/>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CF32ACE-179E-4A60-AE1E-0535AFA0EA47}">
      <dsp:nvSpPr>
        <dsp:cNvPr id="0" name=""/>
        <dsp:cNvSpPr/>
      </dsp:nvSpPr>
      <dsp:spPr>
        <a:xfrm>
          <a:off x="3548193" y="2087"/>
          <a:ext cx="1285613" cy="1028491"/>
        </a:xfrm>
        <a:prstGeom prst="roundRect">
          <a:avLst>
            <a:gd name="adj" fmla="val 10000"/>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Subject</a:t>
          </a:r>
          <a:endParaRPr lang="en-US" sz="1400" kern="1200" dirty="0"/>
        </a:p>
      </dsp:txBody>
      <dsp:txXfrm>
        <a:off x="3578316" y="32210"/>
        <a:ext cx="1225367" cy="968245"/>
      </dsp:txXfrm>
    </dsp:sp>
    <dsp:sp modelId="{1101B54B-B854-4BBF-BE71-66A538139A8D}">
      <dsp:nvSpPr>
        <dsp:cNvPr id="0" name=""/>
        <dsp:cNvSpPr/>
      </dsp:nvSpPr>
      <dsp:spPr>
        <a:xfrm rot="18000000">
          <a:off x="4203258" y="1540462"/>
          <a:ext cx="2023044" cy="523428"/>
        </a:xfrm>
        <a:prstGeom prst="leftArrow">
          <a:avLst>
            <a:gd name="adj1" fmla="val 60000"/>
            <a:gd name="adj2" fmla="val 50000"/>
          </a:avLst>
        </a:prstGeom>
        <a:gradFill rotWithShape="0">
          <a:gsLst>
            <a:gs pos="0">
              <a:schemeClr val="accent2">
                <a:hueOff val="-9600000"/>
                <a:satOff val="-33335"/>
                <a:lumOff val="40001"/>
                <a:alphaOff val="0"/>
                <a:tint val="50000"/>
                <a:satMod val="300000"/>
              </a:schemeClr>
            </a:gs>
            <a:gs pos="35000">
              <a:schemeClr val="accent2">
                <a:hueOff val="-9600000"/>
                <a:satOff val="-33335"/>
                <a:lumOff val="40001"/>
                <a:alphaOff val="0"/>
                <a:tint val="37000"/>
                <a:satMod val="300000"/>
              </a:schemeClr>
            </a:gs>
            <a:gs pos="100000">
              <a:schemeClr val="accent2">
                <a:hueOff val="-9600000"/>
                <a:satOff val="-33335"/>
                <a:lumOff val="4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4353FE9-8AFD-4B17-B892-694D1A22D491}">
      <dsp:nvSpPr>
        <dsp:cNvPr id="0" name=""/>
        <dsp:cNvSpPr/>
      </dsp:nvSpPr>
      <dsp:spPr>
        <a:xfrm>
          <a:off x="5077734" y="411927"/>
          <a:ext cx="1285613" cy="1028491"/>
        </a:xfrm>
        <a:prstGeom prst="roundRect">
          <a:avLst>
            <a:gd name="adj" fmla="val 10000"/>
          </a:avLst>
        </a:prstGeom>
        <a:gradFill rotWithShape="0">
          <a:gsLst>
            <a:gs pos="0">
              <a:schemeClr val="accent2">
                <a:hueOff val="-9600000"/>
                <a:satOff val="-33335"/>
                <a:lumOff val="40001"/>
                <a:alphaOff val="0"/>
                <a:tint val="50000"/>
                <a:satMod val="300000"/>
              </a:schemeClr>
            </a:gs>
            <a:gs pos="35000">
              <a:schemeClr val="accent2">
                <a:hueOff val="-9600000"/>
                <a:satOff val="-33335"/>
                <a:lumOff val="40001"/>
                <a:alphaOff val="0"/>
                <a:tint val="37000"/>
                <a:satMod val="300000"/>
              </a:schemeClr>
            </a:gs>
            <a:gs pos="100000">
              <a:schemeClr val="accent2">
                <a:hueOff val="-9600000"/>
                <a:satOff val="-33335"/>
                <a:lumOff val="4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Grade</a:t>
          </a:r>
          <a:endParaRPr lang="en-US" sz="1400" kern="1200" dirty="0"/>
        </a:p>
      </dsp:txBody>
      <dsp:txXfrm>
        <a:off x="5107857" y="442050"/>
        <a:ext cx="1225367" cy="968245"/>
      </dsp:txXfrm>
    </dsp:sp>
    <dsp:sp modelId="{87605B24-4458-4708-B6DF-7A06DDBFAE2E}">
      <dsp:nvSpPr>
        <dsp:cNvPr id="0" name=""/>
        <dsp:cNvSpPr/>
      </dsp:nvSpPr>
      <dsp:spPr>
        <a:xfrm rot="19800000">
          <a:off x="4952717" y="2289921"/>
          <a:ext cx="2023044" cy="523428"/>
        </a:xfrm>
        <a:prstGeom prst="leftArrow">
          <a:avLst>
            <a:gd name="adj1" fmla="val 60000"/>
            <a:gd name="adj2" fmla="val 50000"/>
          </a:avLst>
        </a:prstGeom>
        <a:gradFill rotWithShape="0">
          <a:gsLst>
            <a:gs pos="0">
              <a:schemeClr val="accent2">
                <a:hueOff val="-12000000"/>
                <a:satOff val="-41669"/>
                <a:lumOff val="50001"/>
                <a:alphaOff val="0"/>
                <a:tint val="50000"/>
                <a:satMod val="300000"/>
              </a:schemeClr>
            </a:gs>
            <a:gs pos="35000">
              <a:schemeClr val="accent2">
                <a:hueOff val="-12000000"/>
                <a:satOff val="-41669"/>
                <a:lumOff val="50001"/>
                <a:alphaOff val="0"/>
                <a:tint val="37000"/>
                <a:satMod val="300000"/>
              </a:schemeClr>
            </a:gs>
            <a:gs pos="100000">
              <a:schemeClr val="accent2">
                <a:hueOff val="-12000000"/>
                <a:satOff val="-41669"/>
                <a:lumOff val="5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BC1BB90-21C2-4E07-9F6C-3699E2558019}">
      <dsp:nvSpPr>
        <dsp:cNvPr id="0" name=""/>
        <dsp:cNvSpPr/>
      </dsp:nvSpPr>
      <dsp:spPr>
        <a:xfrm>
          <a:off x="6197436" y="1531629"/>
          <a:ext cx="1285613" cy="1028491"/>
        </a:xfrm>
        <a:prstGeom prst="roundRect">
          <a:avLst>
            <a:gd name="adj" fmla="val 10000"/>
          </a:avLst>
        </a:prstGeom>
        <a:gradFill rotWithShape="0">
          <a:gsLst>
            <a:gs pos="0">
              <a:schemeClr val="accent2">
                <a:hueOff val="-12000000"/>
                <a:satOff val="-41669"/>
                <a:lumOff val="50001"/>
                <a:alphaOff val="0"/>
                <a:tint val="50000"/>
                <a:satMod val="300000"/>
              </a:schemeClr>
            </a:gs>
            <a:gs pos="35000">
              <a:schemeClr val="accent2">
                <a:hueOff val="-12000000"/>
                <a:satOff val="-41669"/>
                <a:lumOff val="50001"/>
                <a:alphaOff val="0"/>
                <a:tint val="37000"/>
                <a:satMod val="300000"/>
              </a:schemeClr>
            </a:gs>
            <a:gs pos="100000">
              <a:schemeClr val="accent2">
                <a:hueOff val="-12000000"/>
                <a:satOff val="-41669"/>
                <a:lumOff val="5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Demographics (gender, rural, ethnicity, …)</a:t>
          </a:r>
          <a:endParaRPr lang="en-US" sz="1400" kern="1200" dirty="0"/>
        </a:p>
      </dsp:txBody>
      <dsp:txXfrm>
        <a:off x="6227559" y="1561752"/>
        <a:ext cx="1225367" cy="968245"/>
      </dsp:txXfrm>
    </dsp:sp>
    <dsp:sp modelId="{32F2DF61-C919-4B7E-BD23-AC7B688B81F5}">
      <dsp:nvSpPr>
        <dsp:cNvPr id="0" name=""/>
        <dsp:cNvSpPr/>
      </dsp:nvSpPr>
      <dsp:spPr>
        <a:xfrm>
          <a:off x="5227038" y="3313702"/>
          <a:ext cx="2023044" cy="523428"/>
        </a:xfrm>
        <a:prstGeom prst="leftArrow">
          <a:avLst>
            <a:gd name="adj1" fmla="val 60000"/>
            <a:gd name="adj2" fmla="val 5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DA78CFF-467C-49DE-AA2C-172DC8ADA0B0}">
      <dsp:nvSpPr>
        <dsp:cNvPr id="0" name=""/>
        <dsp:cNvSpPr/>
      </dsp:nvSpPr>
      <dsp:spPr>
        <a:xfrm>
          <a:off x="6607276" y="3061171"/>
          <a:ext cx="1285613" cy="1028491"/>
        </a:xfrm>
        <a:prstGeom prst="roundRect">
          <a:avLst>
            <a:gd name="adj" fmla="val 1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Conditions (language, disability, …) </a:t>
          </a:r>
          <a:endParaRPr lang="en-US" sz="1400" kern="1200" dirty="0"/>
        </a:p>
      </dsp:txBody>
      <dsp:txXfrm>
        <a:off x="6637399" y="3091294"/>
        <a:ext cx="1225367" cy="968245"/>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5 of Module 1 on Relational Database Support for Data Warehouses</a:t>
            </a:r>
          </a:p>
          <a:p>
            <a:endParaRPr lang="en-US" altLang="en-US" baseline="0" dirty="0" smtClean="0"/>
          </a:p>
          <a:p>
            <a:r>
              <a:rPr lang="en-US" altLang="en-US" baseline="0" dirty="0" smtClean="0"/>
              <a:t>Opening question</a:t>
            </a:r>
          </a:p>
          <a:p>
            <a:pPr marL="171450" indent="-171450">
              <a:buFontTx/>
              <a:buChar char="-"/>
            </a:pPr>
            <a:r>
              <a:rPr lang="en-US" altLang="en-US" baseline="0" dirty="0" smtClean="0"/>
              <a:t>What does “federated” mean for a data warehouse?</a:t>
            </a:r>
          </a:p>
          <a:p>
            <a:pPr marL="171450" indent="-171450">
              <a:buFontTx/>
              <a:buChar char="-"/>
            </a:pPr>
            <a:r>
              <a:rPr lang="en-US" altLang="en-US" baseline="0" dirty="0" smtClean="0"/>
              <a:t>United in an alliance while members retain some level of autonomy</a:t>
            </a:r>
          </a:p>
        </p:txBody>
      </p:sp>
    </p:spTree>
    <p:extLst>
      <p:ext uri="{BB962C8B-B14F-4D97-AF65-F5344CB8AC3E}">
        <p14:creationId xmlns:p14="http://schemas.microsoft.com/office/powerpoint/2010/main" val="46289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fact tables contain measures with a variety of aggregation properties. The major fact table for standardized</a:t>
            </a:r>
            <a:r>
              <a:rPr kumimoji="1" lang="en-US" sz="1200" kern="1200" baseline="0" dirty="0" smtClean="0">
                <a:solidFill>
                  <a:schemeClr val="tx1"/>
                </a:solidFill>
                <a:effectLst/>
                <a:latin typeface="Times New Roman" pitchFamily="18" charset="0"/>
                <a:ea typeface="+mn-ea"/>
                <a:cs typeface="+mn-cs"/>
              </a:rPr>
              <a:t> test</a:t>
            </a:r>
            <a:r>
              <a:rPr kumimoji="1" lang="en-US" sz="1200" kern="1200" dirty="0" smtClean="0">
                <a:solidFill>
                  <a:schemeClr val="tx1"/>
                </a:solidFill>
                <a:effectLst/>
                <a:latin typeface="Times New Roman" pitchFamily="18" charset="0"/>
                <a:ea typeface="+mn-ea"/>
                <a:cs typeface="+mn-cs"/>
              </a:rPr>
              <a:t> results contains additive measures (number of points, percentage points, scaled score, and growth percentile) although these measures should be shown as central tendencies (average or median) for reasonable interpretation. Summary fact tables contain event counts such as the number of partially proficient students in a test result. The finance fact tables contain semi-additive measures that can be summarized across time such as bonded debt levels.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97766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Participation typically</a:t>
            </a:r>
            <a:r>
              <a:rPr lang="en-US" baseline="0" dirty="0" smtClean="0"/>
              <a:t> compulsory in commercial organizations after development decision is made.</a:t>
            </a:r>
            <a:endParaRPr lang="en-US" dirty="0" smtClean="0"/>
          </a:p>
          <a:p>
            <a:endParaRPr lang="en-US" dirty="0" smtClean="0"/>
          </a:p>
          <a:p>
            <a:r>
              <a:rPr lang="en-US" dirty="0" smtClean="0"/>
              <a:t>Benefits</a:t>
            </a:r>
          </a:p>
          <a:p>
            <a:pPr marL="171450" indent="-171450">
              <a:buFontTx/>
              <a:buChar char="-"/>
            </a:pPr>
            <a:r>
              <a:rPr lang="en-US" baseline="0" dirty="0" smtClean="0"/>
              <a:t>Difficult </a:t>
            </a:r>
            <a:r>
              <a:rPr lang="en-US" baseline="0" smtClean="0"/>
              <a:t>to provide for </a:t>
            </a:r>
            <a:r>
              <a:rPr lang="en-US" baseline="0" dirty="0" smtClean="0"/>
              <a:t>data providers</a:t>
            </a:r>
          </a:p>
          <a:p>
            <a:pPr marL="171450" indent="-171450">
              <a:buFontTx/>
              <a:buChar char="-"/>
            </a:pPr>
            <a:r>
              <a:rPr lang="en-US" baseline="0" dirty="0" smtClean="0"/>
              <a:t>External mechanism to support participation</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7427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Previous lectures</a:t>
            </a:r>
          </a:p>
          <a:p>
            <a:pPr marL="171450" indent="-171450">
              <a:buFontTx/>
              <a:buChar char="-"/>
            </a:pPr>
            <a:r>
              <a:rPr lang="en-US" altLang="en-US" baseline="0" dirty="0" smtClean="0"/>
              <a:t>Data modeling principles and schema patterns</a:t>
            </a:r>
          </a:p>
          <a:p>
            <a:pPr marL="171450" indent="-171450">
              <a:buFontTx/>
              <a:buChar char="-"/>
            </a:pPr>
            <a:r>
              <a:rPr lang="en-US" altLang="en-US" baseline="0" dirty="0" smtClean="0"/>
              <a:t>Development methodologies for systematic development</a:t>
            </a:r>
            <a:endParaRPr lang="en-US" altLang="en-US" dirty="0" smtClean="0"/>
          </a:p>
          <a:p>
            <a:endParaRPr lang="en-US" altLang="en-US" dirty="0" smtClean="0"/>
          </a:p>
          <a:p>
            <a:r>
              <a:rPr lang="en-US" altLang="en-US" dirty="0" smtClean="0"/>
              <a:t>Objectives:</a:t>
            </a:r>
          </a:p>
          <a:p>
            <a:pPr marL="171450" indent="-171450">
              <a:buFontTx/>
              <a:buChar char="-"/>
            </a:pPr>
            <a:r>
              <a:rPr lang="en-US" altLang="en-US" dirty="0" smtClean="0"/>
              <a:t>Gain insights about the scope</a:t>
            </a:r>
            <a:r>
              <a:rPr lang="en-US" altLang="en-US" baseline="0" dirty="0" smtClean="0"/>
              <a:t> of moderate size data warehouses</a:t>
            </a:r>
          </a:p>
          <a:p>
            <a:pPr marL="171450" indent="-171450">
              <a:buFontTx/>
              <a:buChar char="-"/>
            </a:pPr>
            <a:r>
              <a:rPr lang="en-US" altLang="en-US" baseline="0" dirty="0" smtClean="0"/>
              <a:t>Grasp difficulties about cooperation and data integration in moderate size data warehouses</a:t>
            </a:r>
            <a:endParaRPr lang="en-US" altLang="en-US" dirty="0" smtClean="0"/>
          </a:p>
          <a:p>
            <a:pPr marL="171450" indent="-171450">
              <a:buFontTx/>
              <a:buChar char="-"/>
            </a:pPr>
            <a:r>
              <a:rPr lang="en-US" altLang="en-US" dirty="0" smtClean="0"/>
              <a:t>Study examples of data warehouses to clarify concepts</a:t>
            </a:r>
          </a:p>
          <a:p>
            <a:pPr marL="171450" indent="-171450">
              <a:buFontTx/>
              <a:buChar char="-"/>
            </a:pPr>
            <a:r>
              <a:rPr lang="en-US" altLang="en-US" dirty="0" smtClean="0"/>
              <a:t>Gain insights about</a:t>
            </a:r>
            <a:r>
              <a:rPr lang="en-US" altLang="en-US" baseline="0" dirty="0" smtClean="0"/>
              <a:t> </a:t>
            </a:r>
            <a:r>
              <a:rPr lang="en-US" altLang="en-US" dirty="0" smtClean="0"/>
              <a:t>intangible</a:t>
            </a:r>
            <a:r>
              <a:rPr lang="en-US" altLang="en-US" baseline="0" dirty="0" smtClean="0"/>
              <a:t> benefits for participation by data providers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358745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en-US" dirty="0" smtClean="0"/>
              <a:t>Developed to support accountability standards</a:t>
            </a:r>
          </a:p>
          <a:p>
            <a:pPr marL="171450" indent="-171450">
              <a:buFont typeface="Arial" panose="020B0604020202020204" pitchFamily="34" charset="0"/>
              <a:buChar char="•"/>
            </a:pPr>
            <a:r>
              <a:rPr lang="en-US" altLang="en-US" dirty="0" smtClean="0"/>
              <a:t>Federated approach with independent data providers</a:t>
            </a:r>
          </a:p>
          <a:p>
            <a:pPr marL="171450" indent="-171450">
              <a:buFont typeface="Arial" panose="020B0604020202020204" pitchFamily="34" charset="0"/>
              <a:buChar char="•"/>
            </a:pPr>
            <a:r>
              <a:rPr lang="en-US" altLang="en-US" dirty="0" smtClean="0"/>
              <a:t>Supports tracking of growth in student achievement</a:t>
            </a:r>
          </a:p>
          <a:p>
            <a:pPr marL="171450" indent="-171450">
              <a:buFont typeface="Arial" panose="020B0604020202020204" pitchFamily="34" charset="0"/>
              <a:buChar char="•"/>
            </a:pPr>
            <a:r>
              <a:rPr lang="en-US" altLang="en-US" dirty="0" smtClean="0"/>
              <a:t>Public and private portals</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171576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Colorado </a:t>
            </a:r>
            <a:r>
              <a:rPr lang="en-US" altLang="en-US" dirty="0" err="1" smtClean="0"/>
              <a:t>SchoolView</a:t>
            </a:r>
            <a:r>
              <a:rPr lang="en-US" altLang="en-US" baseline="30000" dirty="0" err="1" smtClean="0"/>
              <a:t>TM</a:t>
            </a:r>
            <a:r>
              <a:rPr lang="en-US" altLang="en-US" dirty="0" smtClean="0"/>
              <a:t> (http://www.cde.state.co.us/schoolview) is a public portal that uses the Education Data Warehouse.  SchoolView supports visual analysis of student growth on the Colorado Student Assessment Program (CSAP) tests for all Colorado school districts. Users can compare median student growth in reading, writing, and math by school as depicted in this slide.  In addition, users can search on the dimensions of student group, grade, and ethnicity as well as rolling up to school districts. </a:t>
            </a:r>
          </a:p>
        </p:txBody>
      </p:sp>
      <p:sp>
        <p:nvSpPr>
          <p:cNvPr id="154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BECB84-905D-4212-B20D-0BC514DB2D6D}" type="slidenum">
              <a:rPr kumimoji="0" lang="en-US" altLang="en-US" sz="1200" b="0" smtClean="0">
                <a:latin typeface="Arial" charset="0"/>
              </a:rPr>
              <a:pPr/>
              <a:t>4</a:t>
            </a:fld>
            <a:endParaRPr kumimoji="0" lang="en-US" altLang="en-US" sz="1200" b="0" smtClean="0">
              <a:latin typeface="Arial" charset="0"/>
            </a:endParaRPr>
          </a:p>
        </p:txBody>
      </p:sp>
    </p:spTree>
    <p:extLst>
      <p:ext uri="{BB962C8B-B14F-4D97-AF65-F5344CB8AC3E}">
        <p14:creationId xmlns:p14="http://schemas.microsoft.com/office/powerpoint/2010/main" val="2894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p:spPr>
        <p:txBody>
          <a:bodyPr/>
          <a:lstStyle/>
          <a:p>
            <a:r>
              <a:rPr lang="en-US" altLang="en-US" dirty="0" smtClean="0"/>
              <a:t>This slide displays visual results for the student group dimension. By selecting a bubble in the display, users can drill down to the individual member value. SchoolView provides a map interface in addition to standard searching tools for selecting schools and school districts.</a:t>
            </a:r>
          </a:p>
        </p:txBody>
      </p:sp>
      <p:sp>
        <p:nvSpPr>
          <p:cNvPr id="155652"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B2EF1C9-B313-4D75-BB58-8E72B3935CDC}" type="slidenum">
              <a:rPr kumimoji="0" lang="en-US" altLang="en-US" sz="1200" b="0" smtClean="0"/>
              <a:pPr/>
              <a:t>5</a:t>
            </a:fld>
            <a:endParaRPr kumimoji="0" lang="en-US" altLang="en-US" sz="1200" b="0" smtClean="0"/>
          </a:p>
        </p:txBody>
      </p:sp>
    </p:spTree>
    <p:extLst>
      <p:ext uri="{BB962C8B-B14F-4D97-AF65-F5344CB8AC3E}">
        <p14:creationId xmlns:p14="http://schemas.microsoft.com/office/powerpoint/2010/main" val="53798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p:spPr>
        <p:txBody>
          <a:bodyPr/>
          <a:lstStyle/>
          <a:p>
            <a:r>
              <a:rPr lang="en-US" altLang="en-US" dirty="0" smtClean="0"/>
              <a:t>The primary data source for the data warehouse is the CSAP scores. Students take CSAP tests once per year in the second half of the school year. CSAP scores are maintained by the Colorado Department of Education independent of usage in SchoolView. School districts provide data for student grades and demographic attributes. Colorado has 178 school districts so the number of data sources provided by school districts is large. This slide shows other data sources provided by higher education, public safety, corrections, early childhood development, and human services.</a:t>
            </a:r>
          </a:p>
          <a:p>
            <a:endParaRPr lang="en-US" altLang="en-US" dirty="0" smtClean="0"/>
          </a:p>
        </p:txBody>
      </p:sp>
      <p:sp>
        <p:nvSpPr>
          <p:cNvPr id="156676"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13D2F94-0E35-4567-B2B1-18444221A57D}" type="slidenum">
              <a:rPr kumimoji="0" lang="en-US" altLang="en-US" sz="1200" b="0" smtClean="0"/>
              <a:pPr/>
              <a:t>6</a:t>
            </a:fld>
            <a:endParaRPr kumimoji="0" lang="en-US" altLang="en-US" sz="1200" b="0" smtClean="0"/>
          </a:p>
        </p:txBody>
      </p:sp>
    </p:spTree>
    <p:extLst>
      <p:ext uri="{BB962C8B-B14F-4D97-AF65-F5344CB8AC3E}">
        <p14:creationId xmlns:p14="http://schemas.microsoft.com/office/powerpoint/2010/main" val="296895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The data model for the Education Data Warehouse is a complex collection of nine constellation schemas. The constellation schemas contain 94 dimension tables and 32 fact tables. The fact tables have some level of </a:t>
            </a:r>
            <a:r>
              <a:rPr lang="en-US" altLang="en-US" dirty="0" err="1" smtClean="0"/>
              <a:t>denormalization</a:t>
            </a:r>
            <a:r>
              <a:rPr lang="en-US" altLang="en-US" dirty="0" smtClean="0"/>
              <a:t> as the fact tables contain both key and code values instead of just the key values. The constellation schemas have some level of </a:t>
            </a:r>
            <a:r>
              <a:rPr lang="en-US" altLang="en-US" dirty="0" err="1" smtClean="0"/>
              <a:t>snowflaking</a:t>
            </a:r>
            <a:r>
              <a:rPr lang="en-US" altLang="en-US" dirty="0" smtClean="0"/>
              <a:t> as ten dimension tables are referenced in other dimension tables. The schema diagram uses nine pages in Microsoft Visio with each page containing a constellation schema with many connections among fact and dimension tables. </a:t>
            </a:r>
          </a:p>
          <a:p>
            <a:endParaRPr lang="en-US" altLang="en-US" dirty="0" smtClean="0"/>
          </a:p>
          <a:p>
            <a:r>
              <a:rPr lang="en-US" altLang="en-US" dirty="0" smtClean="0"/>
              <a:t>The Education Data Warehouse is modest size compared to enterprise data warehouses of major corporations. The total size of the Education Data Warehouse is about 270 GB. The fact tables have about 200 million rows with 1.6 million rows added per year to the major CSAP fact table.</a:t>
            </a:r>
          </a:p>
        </p:txBody>
      </p:sp>
      <p:sp>
        <p:nvSpPr>
          <p:cNvPr id="157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DAE9F2C-6666-41BE-9CB3-9F32EE7D7F04}" type="slidenum">
              <a:rPr kumimoji="0" lang="en-US" altLang="en-US" sz="1200" b="0" smtClean="0">
                <a:latin typeface="Arial" charset="0"/>
              </a:rPr>
              <a:pPr/>
              <a:t>7</a:t>
            </a:fld>
            <a:endParaRPr kumimoji="0" lang="en-US" altLang="en-US" sz="1200" b="0" smtClean="0">
              <a:latin typeface="Arial" charset="0"/>
            </a:endParaRPr>
          </a:p>
        </p:txBody>
      </p:sp>
    </p:spTree>
    <p:extLst>
      <p:ext uri="{BB962C8B-B14F-4D97-AF65-F5344CB8AC3E}">
        <p14:creationId xmlns:p14="http://schemas.microsoft.com/office/powerpoint/2010/main" val="11160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CSAP schema</a:t>
            </a:r>
          </a:p>
          <a:p>
            <a:pPr lvl="1"/>
            <a:r>
              <a:rPr lang="en-US" altLang="en-US" sz="2000" dirty="0" smtClean="0"/>
              <a:t>CSAP fact table: additive (number of points) and semi additive measures (percentage points, scaled score, and growth percentile)</a:t>
            </a:r>
          </a:p>
          <a:p>
            <a:pPr lvl="1"/>
            <a:r>
              <a:rPr lang="en-US" altLang="en-US" sz="2000" dirty="0" smtClean="0"/>
              <a:t>27 dimension tables: flat and hierarchical dimensions</a:t>
            </a: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41871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This table lists dimension tables in the standardized test schema. Most dimension tables contain flat dimensions, typically a code value. For example, dimension tables for ethnicity, homeless, migrant status, and gifted contain a single, flat dimension. Some dimension tables contain hierarchical dimensions and multiple dimensions. For example, the school dimension has location columns that form hierarchical dimensions and other columns comprising flat dimensions. </a:t>
            </a:r>
            <a:r>
              <a:rPr kumimoji="1" lang="en-US" sz="1200" kern="1200" smtClean="0">
                <a:solidFill>
                  <a:schemeClr val="tx1"/>
                </a:solidFill>
                <a:effectLst/>
                <a:latin typeface="Times New Roman" pitchFamily="18" charset="0"/>
                <a:ea typeface="+mn-ea"/>
                <a:cs typeface="+mn-cs"/>
              </a:rPr>
              <a:t>Each dimension table uses two date columns (beginning and ending effective dates) to provide historical integrity.</a:t>
            </a:r>
            <a:endParaRPr kumimoji="1" lang="en-US" sz="1200" kern="120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2870778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0303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8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495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9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09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17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75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82652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302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364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6580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cde.state.co.us/school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9640" y="1143000"/>
            <a:ext cx="7391400" cy="1143000"/>
          </a:xfrm>
        </p:spPr>
        <p:txBody>
          <a:bodyPr/>
          <a:lstStyle/>
          <a:p>
            <a:pPr algn="ctr"/>
            <a:r>
              <a:rPr lang="en-US" altLang="en-US" dirty="0" smtClean="0"/>
              <a:t>Module 1</a:t>
            </a:r>
            <a:r>
              <a:rPr lang="en-US" altLang="en-US" dirty="0"/>
              <a:t/>
            </a:r>
            <a:br>
              <a:rPr lang="en-US" altLang="en-US" dirty="0"/>
            </a:br>
            <a:r>
              <a:rPr lang="en-US" altLang="en-US" dirty="0"/>
              <a:t>DBMS Extensions and </a:t>
            </a:r>
            <a:br>
              <a:rPr lang="en-US" altLang="en-US" dirty="0"/>
            </a:br>
            <a:r>
              <a:rPr lang="en-US" altLang="en-US" dirty="0"/>
              <a:t>Example Data Warehouses</a:t>
            </a:r>
            <a:endParaRPr lang="en-US" altLang="en-US" dirty="0" smtClean="0"/>
          </a:p>
        </p:txBody>
      </p:sp>
      <p:sp>
        <p:nvSpPr>
          <p:cNvPr id="3075" name="Rectangle 5"/>
          <p:cNvSpPr>
            <a:spLocks noGrp="1" noChangeArrowheads="1"/>
          </p:cNvSpPr>
          <p:nvPr>
            <p:ph type="subTitle" idx="1"/>
          </p:nvPr>
        </p:nvSpPr>
        <p:spPr>
          <a:xfrm>
            <a:off x="502920" y="3665538"/>
            <a:ext cx="8004493" cy="1676400"/>
          </a:xfrm>
          <a:noFill/>
          <a:ln w="25400"/>
        </p:spPr>
        <p:txBody>
          <a:bodyPr/>
          <a:lstStyle/>
          <a:p>
            <a:pPr algn="r" eaLnBrk="1" hangingPunct="1"/>
            <a:r>
              <a:rPr lang="en-US" altLang="en-US" sz="2800" dirty="0" smtClean="0"/>
              <a:t>Lesson 5: Colorado Education Data Warehouse</a:t>
            </a:r>
            <a:endParaRPr lang="en-US" altLang="en-US" sz="2800" dirty="0"/>
          </a:p>
        </p:txBody>
      </p:sp>
    </p:spTree>
    <p:extLst>
      <p:ext uri="{BB962C8B-B14F-4D97-AF65-F5344CB8AC3E}">
        <p14:creationId xmlns:p14="http://schemas.microsoft.com/office/powerpoint/2010/main" val="2660881579"/>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in Fact Tables</a:t>
            </a:r>
            <a:endParaRPr lang="en-US" dirty="0"/>
          </a:p>
        </p:txBody>
      </p:sp>
      <p:sp>
        <p:nvSpPr>
          <p:cNvPr id="3" name="Content Placeholder 2"/>
          <p:cNvSpPr>
            <a:spLocks noGrp="1"/>
          </p:cNvSpPr>
          <p:nvPr>
            <p:ph idx="1"/>
          </p:nvPr>
        </p:nvSpPr>
        <p:spPr/>
        <p:txBody>
          <a:bodyPr/>
          <a:lstStyle/>
          <a:p>
            <a:r>
              <a:rPr lang="en-US" dirty="0"/>
              <a:t>Standardized test results</a:t>
            </a:r>
          </a:p>
          <a:p>
            <a:pPr lvl="1"/>
            <a:r>
              <a:rPr lang="en-US" dirty="0"/>
              <a:t>Additive measures</a:t>
            </a:r>
          </a:p>
          <a:p>
            <a:pPr lvl="1"/>
            <a:r>
              <a:rPr lang="en-US" dirty="0"/>
              <a:t>Show as central tendencies</a:t>
            </a:r>
          </a:p>
          <a:p>
            <a:r>
              <a:rPr lang="en-US" dirty="0"/>
              <a:t>Summary fact tables with event counts</a:t>
            </a:r>
          </a:p>
          <a:p>
            <a:r>
              <a:rPr lang="en-US" dirty="0"/>
              <a:t>Finance fact table</a:t>
            </a:r>
          </a:p>
          <a:p>
            <a:pPr lvl="1"/>
            <a:r>
              <a:rPr lang="en-US" dirty="0"/>
              <a:t>Semi-additive measures</a:t>
            </a:r>
          </a:p>
          <a:p>
            <a:pPr lvl="1"/>
            <a:r>
              <a:rPr lang="en-US" dirty="0"/>
              <a:t>Bonded debt </a:t>
            </a:r>
            <a:r>
              <a:rPr lang="en-US" dirty="0" smtClean="0"/>
              <a:t>level</a:t>
            </a:r>
            <a:endParaRPr lang="en-US" dirty="0"/>
          </a:p>
        </p:txBody>
      </p:sp>
    </p:spTree>
    <p:extLst>
      <p:ext uri="{BB962C8B-B14F-4D97-AF65-F5344CB8AC3E}">
        <p14:creationId xmlns:p14="http://schemas.microsoft.com/office/powerpoint/2010/main" val="198512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Modest size data warehouse</a:t>
            </a:r>
          </a:p>
          <a:p>
            <a:r>
              <a:rPr lang="en-US" dirty="0" smtClean="0"/>
              <a:t>10+ year development history under legislative mandates</a:t>
            </a:r>
          </a:p>
          <a:p>
            <a:r>
              <a:rPr lang="en-US" dirty="0" smtClean="0"/>
              <a:t>Coordination among many areas of state and local government</a:t>
            </a:r>
          </a:p>
          <a:p>
            <a:r>
              <a:rPr lang="en-US" dirty="0" smtClean="0"/>
              <a:t>New policies for data quality</a:t>
            </a:r>
          </a:p>
          <a:p>
            <a:r>
              <a:rPr lang="en-US" dirty="0" smtClean="0"/>
              <a:t>Brief review of </a:t>
            </a:r>
            <a:r>
              <a:rPr lang="en-US" dirty="0" err="1" smtClean="0"/>
              <a:t>SchoolView</a:t>
            </a:r>
            <a:r>
              <a:rPr lang="en-US" dirty="0" smtClean="0"/>
              <a:t> and data warehouse design</a:t>
            </a:r>
          </a:p>
        </p:txBody>
      </p:sp>
    </p:spTree>
    <p:extLst>
      <p:ext uri="{BB962C8B-B14F-4D97-AF65-F5344CB8AC3E}">
        <p14:creationId xmlns:p14="http://schemas.microsoft.com/office/powerpoint/2010/main" val="216388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the </a:t>
            </a:r>
            <a:r>
              <a:rPr lang="en-US" dirty="0"/>
              <a:t>scope of moderate size data </a:t>
            </a:r>
            <a:r>
              <a:rPr lang="en-US" dirty="0" smtClean="0"/>
              <a:t>warehouses</a:t>
            </a:r>
          </a:p>
          <a:p>
            <a:r>
              <a:rPr lang="en-US" dirty="0" smtClean="0"/>
              <a:t>Grasp development difficulties</a:t>
            </a:r>
          </a:p>
          <a:p>
            <a:r>
              <a:rPr lang="en-US" dirty="0" smtClean="0"/>
              <a:t>Reflect about mandatory participation by data providers and wide usage by stakeholders</a:t>
            </a:r>
            <a:endParaRPr lang="en-US" dirty="0"/>
          </a:p>
          <a:p>
            <a:endParaRPr lang="en-US" dirty="0"/>
          </a:p>
        </p:txBody>
      </p:sp>
    </p:spTree>
    <p:extLst>
      <p:ext uri="{BB962C8B-B14F-4D97-AF65-F5344CB8AC3E}">
        <p14:creationId xmlns:p14="http://schemas.microsoft.com/office/powerpoint/2010/main" val="326056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Timeline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554395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46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smtClean="0">
                <a:hlinkClick r:id="rId3"/>
              </a:rPr>
              <a:t>SchoolView</a:t>
            </a:r>
            <a:r>
              <a:rPr lang="en-US" altLang="en-US" dirty="0" smtClean="0"/>
              <a:t> Public Portal</a:t>
            </a:r>
          </a:p>
        </p:txBody>
      </p:sp>
      <p:pic>
        <p:nvPicPr>
          <p:cNvPr id="75779" name="Picture 2" descr="Figure1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86712"/>
            <a:ext cx="70104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648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z="4000" dirty="0" err="1" smtClean="0"/>
              <a:t>SchoolView</a:t>
            </a:r>
            <a:r>
              <a:rPr lang="en-US" altLang="en-US" sz="4000" dirty="0" smtClean="0"/>
              <a:t> Drill-Down Display</a:t>
            </a:r>
          </a:p>
        </p:txBody>
      </p:sp>
      <p:pic>
        <p:nvPicPr>
          <p:cNvPr id="76803" name="Picture 2" descr="Figure16-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56" y="1751457"/>
            <a:ext cx="7304088"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508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smtClean="0"/>
              <a:t>Federated Architecture</a:t>
            </a:r>
          </a:p>
        </p:txBody>
      </p:sp>
      <p:pic>
        <p:nvPicPr>
          <p:cNvPr id="778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406589"/>
            <a:ext cx="57975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235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z="4000" dirty="0" smtClean="0"/>
              <a:t>Education Data Warehouse Design</a:t>
            </a:r>
          </a:p>
        </p:txBody>
      </p:sp>
      <p:sp>
        <p:nvSpPr>
          <p:cNvPr id="78851" name="Content Placeholder 2"/>
          <p:cNvSpPr>
            <a:spLocks noGrp="1"/>
          </p:cNvSpPr>
          <p:nvPr>
            <p:ph idx="1"/>
          </p:nvPr>
        </p:nvSpPr>
        <p:spPr/>
        <p:txBody>
          <a:bodyPr/>
          <a:lstStyle/>
          <a:p>
            <a:r>
              <a:rPr lang="en-US" altLang="en-US" dirty="0" smtClean="0"/>
              <a:t>Complex collection of 9 constellation schemas</a:t>
            </a:r>
          </a:p>
          <a:p>
            <a:pPr lvl="1"/>
            <a:r>
              <a:rPr lang="en-US" altLang="en-US" sz="2000" dirty="0" smtClean="0"/>
              <a:t>32 fact tables</a:t>
            </a:r>
          </a:p>
          <a:p>
            <a:pPr lvl="1"/>
            <a:r>
              <a:rPr lang="en-US" altLang="en-US" sz="2000" dirty="0" smtClean="0"/>
              <a:t>94 dimension tables</a:t>
            </a:r>
          </a:p>
          <a:p>
            <a:r>
              <a:rPr lang="en-US" altLang="en-US" dirty="0" smtClean="0"/>
              <a:t>Modest size</a:t>
            </a:r>
          </a:p>
          <a:p>
            <a:pPr lvl="1"/>
            <a:r>
              <a:rPr lang="en-US" altLang="en-US" dirty="0" smtClean="0"/>
              <a:t>270 GB</a:t>
            </a:r>
          </a:p>
          <a:p>
            <a:pPr lvl="1"/>
            <a:r>
              <a:rPr lang="en-US" altLang="en-US" dirty="0" smtClean="0"/>
              <a:t>200 million rows</a:t>
            </a:r>
          </a:p>
          <a:p>
            <a:pPr lvl="1"/>
            <a:r>
              <a:rPr lang="en-US" altLang="en-US" dirty="0" smtClean="0"/>
              <a:t>1.6 million rows per year in major fact table</a:t>
            </a:r>
          </a:p>
          <a:p>
            <a:endParaRPr lang="en-US" altLang="en-US" sz="2400" dirty="0" smtClean="0"/>
          </a:p>
        </p:txBody>
      </p:sp>
    </p:spTree>
    <p:extLst>
      <p:ext uri="{BB962C8B-B14F-4D97-AF65-F5344CB8AC3E}">
        <p14:creationId xmlns:p14="http://schemas.microsoft.com/office/powerpoint/2010/main" val="368676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Standardized Test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0129753"/>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43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 Tables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4289511"/>
              </p:ext>
            </p:extLst>
          </p:nvPr>
        </p:nvGraphicFramePr>
        <p:xfrm>
          <a:off x="97537" y="1767849"/>
          <a:ext cx="9046463" cy="4035542"/>
        </p:xfrm>
        <a:graphic>
          <a:graphicData uri="http://schemas.openxmlformats.org/drawingml/2006/table">
            <a:tbl>
              <a:tblPr>
                <a:tableStyleId>{5C22544A-7EE6-4342-B048-85BDC9FD1C3A}</a:tableStyleId>
              </a:tblPr>
              <a:tblGrid>
                <a:gridCol w="3219332">
                  <a:extLst>
                    <a:ext uri="{9D8B030D-6E8A-4147-A177-3AD203B41FA5}">
                      <a16:colId xmlns:a16="http://schemas.microsoft.com/office/drawing/2014/main" xmlns="" val="199436050"/>
                    </a:ext>
                  </a:extLst>
                </a:gridCol>
                <a:gridCol w="2905775">
                  <a:extLst>
                    <a:ext uri="{9D8B030D-6E8A-4147-A177-3AD203B41FA5}">
                      <a16:colId xmlns:a16="http://schemas.microsoft.com/office/drawing/2014/main" xmlns="" val="163978866"/>
                    </a:ext>
                  </a:extLst>
                </a:gridCol>
                <a:gridCol w="2921356">
                  <a:extLst>
                    <a:ext uri="{9D8B030D-6E8A-4147-A177-3AD203B41FA5}">
                      <a16:colId xmlns:a16="http://schemas.microsoft.com/office/drawing/2014/main" xmlns="" val="1130707300"/>
                    </a:ext>
                  </a:extLst>
                </a:gridCol>
              </a:tblGrid>
              <a:tr h="368130">
                <a:tc>
                  <a:txBody>
                    <a:bodyPr/>
                    <a:lstStyle/>
                    <a:p>
                      <a:pPr marL="0" marR="0" indent="19685">
                        <a:lnSpc>
                          <a:spcPct val="100000"/>
                        </a:lnSpc>
                        <a:spcBef>
                          <a:spcPts val="0"/>
                        </a:spcBef>
                        <a:spcAft>
                          <a:spcPts val="0"/>
                        </a:spcAft>
                      </a:pPr>
                      <a:r>
                        <a:rPr lang="en-US" sz="1400" dirty="0">
                          <a:effectLst/>
                        </a:rPr>
                        <a:t>DIM_504_PLAN</a:t>
                      </a:r>
                      <a:endParaRPr lang="en-US" sz="2400" dirty="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DIM_ESL</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DIM_IEP</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2810235207"/>
                  </a:ext>
                </a:extLst>
              </a:tr>
              <a:tr h="368130">
                <a:tc>
                  <a:txBody>
                    <a:bodyPr/>
                    <a:lstStyle/>
                    <a:p>
                      <a:pPr marL="0" marR="0" indent="19685">
                        <a:lnSpc>
                          <a:spcPct val="100000"/>
                        </a:lnSpc>
                        <a:spcBef>
                          <a:spcPts val="0"/>
                        </a:spcBef>
                        <a:spcAft>
                          <a:spcPts val="0"/>
                        </a:spcAft>
                      </a:pPr>
                      <a:r>
                        <a:rPr lang="en-US" sz="1400">
                          <a:effectLst/>
                        </a:rPr>
                        <a:t>DIM_ACCOMMODATION</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DIM_ETHNICITY</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DIM_LANGUAGE_BACKGROUND</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158079613"/>
                  </a:ext>
                </a:extLst>
              </a:tr>
              <a:tr h="368130">
                <a:tc>
                  <a:txBody>
                    <a:bodyPr/>
                    <a:lstStyle/>
                    <a:p>
                      <a:pPr marL="0" marR="0" indent="19685">
                        <a:lnSpc>
                          <a:spcPct val="100000"/>
                        </a:lnSpc>
                        <a:spcBef>
                          <a:spcPts val="0"/>
                        </a:spcBef>
                        <a:spcAft>
                          <a:spcPts val="0"/>
                        </a:spcAft>
                      </a:pPr>
                      <a:r>
                        <a:rPr lang="en-US" sz="1400">
                          <a:effectLst/>
                        </a:rPr>
                        <a:t>DIM_BILINGUAL</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dirty="0">
                          <a:effectLst/>
                        </a:rPr>
                        <a:t>DIM_FARM</a:t>
                      </a:r>
                      <a:endParaRPr lang="en-US" sz="2400" dirty="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DIM_MIGRANT_STATUS</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3193981532"/>
                  </a:ext>
                </a:extLst>
              </a:tr>
              <a:tr h="368130">
                <a:tc>
                  <a:txBody>
                    <a:bodyPr/>
                    <a:lstStyle/>
                    <a:p>
                      <a:pPr marL="0" marR="0" indent="19685">
                        <a:lnSpc>
                          <a:spcPct val="100000"/>
                        </a:lnSpc>
                        <a:spcBef>
                          <a:spcPts val="0"/>
                        </a:spcBef>
                        <a:spcAft>
                          <a:spcPts val="0"/>
                        </a:spcAft>
                      </a:pPr>
                      <a:r>
                        <a:rPr lang="en-US" sz="1400">
                          <a:effectLst/>
                        </a:rPr>
                        <a:t>DIM_CBLA_STATUS_CODE</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DIM_GENDER</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DIM_SCHOOL_EMH</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2922926560"/>
                  </a:ext>
                </a:extLst>
              </a:tr>
              <a:tr h="729316">
                <a:tc>
                  <a:txBody>
                    <a:bodyPr/>
                    <a:lstStyle/>
                    <a:p>
                      <a:pPr marL="0" marR="0" indent="19685">
                        <a:lnSpc>
                          <a:spcPct val="100000"/>
                        </a:lnSpc>
                        <a:spcBef>
                          <a:spcPts val="0"/>
                        </a:spcBef>
                        <a:spcAft>
                          <a:spcPts val="0"/>
                        </a:spcAft>
                      </a:pPr>
                      <a:r>
                        <a:rPr lang="en-US" sz="1400">
                          <a:effectLst/>
                        </a:rPr>
                        <a:t>DIM_CSAP_CONTENT_PROFICIENCY</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dirty="0">
                          <a:effectLst/>
                        </a:rPr>
                        <a:t>DIM_GIFTED_TALENTED</a:t>
                      </a:r>
                      <a:endParaRPr lang="en-US" sz="2400" dirty="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DIM_SCHOOL_YEAR</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2618968316"/>
                  </a:ext>
                </a:extLst>
              </a:tr>
              <a:tr h="368130">
                <a:tc>
                  <a:txBody>
                    <a:bodyPr/>
                    <a:lstStyle/>
                    <a:p>
                      <a:pPr marL="0" marR="0" indent="19685">
                        <a:lnSpc>
                          <a:spcPct val="100000"/>
                        </a:lnSpc>
                        <a:spcBef>
                          <a:spcPts val="0"/>
                        </a:spcBef>
                        <a:spcAft>
                          <a:spcPts val="0"/>
                        </a:spcAft>
                      </a:pPr>
                      <a:r>
                        <a:rPr lang="en-US" sz="1400">
                          <a:effectLst/>
                        </a:rPr>
                        <a:t>DIM_CSAP_SUBJECT</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DIM_GRAD_CLASS</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DIM_SCHOOL</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1237808529"/>
                  </a:ext>
                </a:extLst>
              </a:tr>
              <a:tr h="729316">
                <a:tc>
                  <a:txBody>
                    <a:bodyPr/>
                    <a:lstStyle/>
                    <a:p>
                      <a:pPr marL="0" marR="0" indent="19685">
                        <a:lnSpc>
                          <a:spcPct val="100000"/>
                        </a:lnSpc>
                        <a:spcBef>
                          <a:spcPts val="0"/>
                        </a:spcBef>
                        <a:spcAft>
                          <a:spcPts val="0"/>
                        </a:spcAft>
                      </a:pPr>
                      <a:r>
                        <a:rPr lang="en-US" sz="1400">
                          <a:effectLst/>
                        </a:rPr>
                        <a:t>DIM_DID_NOT_TEST</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DIM_GRADE_CALC_EXEMPTION</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DIM_TIME_IN_DISTRICT</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2022967507"/>
                  </a:ext>
                </a:extLst>
              </a:tr>
              <a:tr h="368130">
                <a:tc>
                  <a:txBody>
                    <a:bodyPr/>
                    <a:lstStyle/>
                    <a:p>
                      <a:pPr marL="0" marR="0" indent="19685">
                        <a:lnSpc>
                          <a:spcPct val="100000"/>
                        </a:lnSpc>
                        <a:spcBef>
                          <a:spcPts val="0"/>
                        </a:spcBef>
                        <a:spcAft>
                          <a:spcPts val="0"/>
                        </a:spcAft>
                      </a:pPr>
                      <a:r>
                        <a:rPr lang="en-US" sz="1400">
                          <a:effectLst/>
                        </a:rPr>
                        <a:t>DIM_DISABLING_CONDITION</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DIM_GRADE</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a:effectLst/>
                        </a:rPr>
                        <a:t>DIM_TIME_IN_SCHOOL</a:t>
                      </a:r>
                      <a:endParaRPr lang="en-US" sz="24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3750929297"/>
                  </a:ext>
                </a:extLst>
              </a:tr>
              <a:tr h="368130">
                <a:tc>
                  <a:txBody>
                    <a:bodyPr/>
                    <a:lstStyle/>
                    <a:p>
                      <a:pPr marL="0" marR="0" indent="19685">
                        <a:lnSpc>
                          <a:spcPct val="100000"/>
                        </a:lnSpc>
                        <a:spcBef>
                          <a:spcPts val="0"/>
                        </a:spcBef>
                        <a:spcAft>
                          <a:spcPts val="0"/>
                        </a:spcAft>
                      </a:pPr>
                      <a:r>
                        <a:rPr lang="en-US" sz="1400">
                          <a:effectLst/>
                        </a:rPr>
                        <a:t>DIM_DISTRICT</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17145">
                        <a:lnSpc>
                          <a:spcPct val="100000"/>
                        </a:lnSpc>
                        <a:spcBef>
                          <a:spcPts val="0"/>
                        </a:spcBef>
                        <a:spcAft>
                          <a:spcPts val="0"/>
                        </a:spcAft>
                      </a:pPr>
                      <a:r>
                        <a:rPr lang="en-US" sz="1400">
                          <a:effectLst/>
                        </a:rPr>
                        <a:t>DIM_HOMELESS</a:t>
                      </a:r>
                      <a:endParaRPr lang="en-US" sz="2400">
                        <a:effectLst/>
                        <a:latin typeface="Times New Roman" panose="02020603050405020304" pitchFamily="18" charset="0"/>
                        <a:ea typeface="Times New Roman" panose="02020603050405020304" pitchFamily="18" charset="0"/>
                      </a:endParaRPr>
                    </a:p>
                  </a:txBody>
                  <a:tcPr marL="0" marR="0" marT="0" marB="0"/>
                </a:tc>
                <a:tc>
                  <a:txBody>
                    <a:bodyPr/>
                    <a:lstStyle/>
                    <a:p>
                      <a:pPr marL="0" marR="0" indent="5080">
                        <a:lnSpc>
                          <a:spcPct val="100000"/>
                        </a:lnSpc>
                        <a:spcBef>
                          <a:spcPts val="0"/>
                        </a:spcBef>
                        <a:spcAft>
                          <a:spcPts val="0"/>
                        </a:spcAft>
                      </a:pPr>
                      <a:r>
                        <a:rPr lang="en-US" sz="1400" dirty="0">
                          <a:effectLst/>
                        </a:rPr>
                        <a:t>DIM_TITLE_1</a:t>
                      </a:r>
                      <a:endParaRPr lang="en-US" sz="24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xmlns="" val="1966763612"/>
                  </a:ext>
                </a:extLst>
              </a:tr>
            </a:tbl>
          </a:graphicData>
        </a:graphic>
      </p:graphicFrame>
    </p:spTree>
    <p:extLst>
      <p:ext uri="{BB962C8B-B14F-4D97-AF65-F5344CB8AC3E}">
        <p14:creationId xmlns:p14="http://schemas.microsoft.com/office/powerpoint/2010/main" val="25756253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 DBMS Extensions and  Example Data Warehouses&amp;quot;&quot;/&gt;&lt;property id=&quot;20307&quot; value=&quot;256&quot;/&gt;&lt;/object&gt;&lt;object type=&quot;3&quot; unique_id=&quot;10005&quot;&gt;&lt;property id=&quot;20148&quot; value=&quot;5&quot;/&gt;&lt;property id=&quot;20300&quot; value=&quot;Slide 4 - &amp;quot;SchoolView Public Portal&amp;quot;&quot;/&gt;&lt;property id=&quot;20307&quot; value=&quot;259&quot;/&gt;&lt;/object&gt;&lt;object type=&quot;3&quot; unique_id=&quot;11423&quot;&gt;&lt;property id=&quot;20148&quot; value=&quot;5&quot;/&gt;&lt;property id=&quot;20300&quot; value=&quot;Slide 5 - &amp;quot;SchoolView Drill-Down Display&amp;quot;&quot;/&gt;&lt;property id=&quot;20307&quot; value=&quot;260&quot;/&gt;&lt;/object&gt;&lt;object type=&quot;3&quot; unique_id=&quot;11424&quot;&gt;&lt;property id=&quot;20148&quot; value=&quot;5&quot;/&gt;&lt;property id=&quot;20300&quot; value=&quot;Slide 6 - &amp;quot;Federated Architecture&amp;quot;&quot;/&gt;&lt;property id=&quot;20307&quot; value=&quot;261&quot;/&gt;&lt;/object&gt;&lt;object type=&quot;3&quot; unique_id=&quot;11425&quot;&gt;&lt;property id=&quot;20148&quot; value=&quot;5&quot;/&gt;&lt;property id=&quot;20300&quot; value=&quot;Slide 7 - &amp;quot;Education Data Warehouse Design&amp;quot;&quot;/&gt;&lt;property id=&quot;20307&quot; value=&quot;262&quot;/&gt;&lt;/object&gt;&lt;object type=&quot;3&quot; unique_id=&quot;11431&quot;&gt;&lt;property id=&quot;20148&quot; value=&quot;5&quot;/&gt;&lt;property id=&quot;20300&quot; value=&quot;Slide 9 - &amp;quot;Summary&amp;quot;&quot;/&gt;&lt;property id=&quot;20307&quot; value=&quot;268&quot;/&gt;&lt;/object&gt;&lt;object type=&quot;3&quot; unique_id=&quot;12405&quot;&gt;&lt;property id=&quot;20148&quot; value=&quot;5&quot;/&gt;&lt;property id=&quot;20300&quot; value=&quot;Slide 2 - &amp;quot;Lesson Objectives&amp;quot;&quot;/&gt;&lt;property id=&quot;20307&quot; value=&quot;269&quot;/&gt;&lt;/object&gt;&lt;object type=&quot;3&quot; unique_id=&quot;29007&quot;&gt;&lt;property id=&quot;20148&quot; value=&quot;5&quot;/&gt;&lt;property id=&quot;20300&quot; value=&quot;Slide 3 - &amp;quot;Development Timeline&amp;quot;&quot;/&gt;&lt;property id=&quot;20307&quot; value=&quot;271&quot;/&gt;&lt;/object&gt;&lt;object type=&quot;3&quot; unique_id=&quot;29196&quot;&gt;&lt;property id=&quot;20148&quot; value=&quot;5&quot;/&gt;&lt;property id=&quot;20300&quot; value=&quot;Slide 8 - &amp;quot;Standardized Test Schema&amp;quot;&quot;/&gt;&lt;property id=&quot;20307&quot; value=&quot;27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9221</TotalTime>
  <Words>1001</Words>
  <Application>Microsoft Office PowerPoint</Application>
  <PresentationFormat>On-screen Show (4:3)</PresentationFormat>
  <Paragraphs>122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ＭＳ Ｐゴシック</vt:lpstr>
      <vt:lpstr>Arial</vt:lpstr>
      <vt:lpstr>Times New Roman</vt:lpstr>
      <vt:lpstr>Blank Presentation</vt:lpstr>
      <vt:lpstr>Module 1 DBMS Extensions and  Example Data Warehouses</vt:lpstr>
      <vt:lpstr>Lesson Objectives</vt:lpstr>
      <vt:lpstr>Development Timeline</vt:lpstr>
      <vt:lpstr>SchoolView Public Portal</vt:lpstr>
      <vt:lpstr>SchoolView Drill-Down Display</vt:lpstr>
      <vt:lpstr>Federated Architecture</vt:lpstr>
      <vt:lpstr>Education Data Warehouse Design</vt:lpstr>
      <vt:lpstr>Standardized Test Schema</vt:lpstr>
      <vt:lpstr>Dimension Tables</vt:lpstr>
      <vt:lpstr>Measures in Fact Tables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2043</cp:revision>
  <cp:lastPrinted>1601-01-01T00:00:00Z</cp:lastPrinted>
  <dcterms:created xsi:type="dcterms:W3CDTF">2000-07-15T18:34:14Z</dcterms:created>
  <dcterms:modified xsi:type="dcterms:W3CDTF">2018-05-01T18:31:11Z</dcterms:modified>
</cp:coreProperties>
</file>