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69" r:id="rId4"/>
    <p:sldId id="270" r:id="rId5"/>
    <p:sldId id="267" r:id="rId6"/>
    <p:sldId id="259" r:id="rId7"/>
    <p:sldId id="265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2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AB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5" Type="http://schemas.openxmlformats.org/officeDocument/2006/relationships/slide" Target="slides/slide11.xml"/><Relationship Id="rId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90BC5-0048-4107-B396-CDDDBA572FE1}" type="doc">
      <dgm:prSet loTypeId="urn:microsoft.com/office/officeart/2005/8/layout/hierarchy3" loCatId="hierarchy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AA60997A-6201-4992-B306-1CEFF38233BB}">
      <dgm:prSet phldrT="[Text]"/>
      <dgm:spPr/>
      <dgm:t>
        <a:bodyPr/>
        <a:lstStyle/>
        <a:p>
          <a:r>
            <a:rPr lang="en-US" dirty="0" smtClean="0"/>
            <a:t>Row summary</a:t>
          </a:r>
          <a:endParaRPr lang="en-US" dirty="0"/>
        </a:p>
      </dgm:t>
    </dgm:pt>
    <dgm:pt modelId="{37341FF5-5974-4DF0-A648-36C42742B32F}" type="parTrans" cxnId="{06563BA7-101D-4A33-A461-B9162AECB01F}">
      <dgm:prSet/>
      <dgm:spPr/>
      <dgm:t>
        <a:bodyPr/>
        <a:lstStyle/>
        <a:p>
          <a:endParaRPr lang="en-US"/>
        </a:p>
      </dgm:t>
    </dgm:pt>
    <dgm:pt modelId="{FD1A02A7-160A-4723-B7B4-91C42BAFED0E}" type="sibTrans" cxnId="{06563BA7-101D-4A33-A461-B9162AECB01F}">
      <dgm:prSet/>
      <dgm:spPr/>
      <dgm:t>
        <a:bodyPr/>
        <a:lstStyle/>
        <a:p>
          <a:endParaRPr lang="en-US"/>
        </a:p>
      </dgm:t>
    </dgm:pt>
    <dgm:pt modelId="{B30F713F-1F35-4789-B618-599C28204822}">
      <dgm:prSet phldrT="[Text]"/>
      <dgm:spPr/>
      <dgm:t>
        <a:bodyPr/>
        <a:lstStyle/>
        <a:p>
          <a:r>
            <a:rPr lang="en-US" dirty="0" smtClean="0"/>
            <a:t>One row per combination of grouping values</a:t>
          </a:r>
          <a:endParaRPr lang="en-US" dirty="0"/>
        </a:p>
      </dgm:t>
    </dgm:pt>
    <dgm:pt modelId="{BAC2722D-5A5E-448F-A4DE-E73500F09418}" type="parTrans" cxnId="{989B86CA-6E68-4D33-B45B-A9936C2EFDC6}">
      <dgm:prSet/>
      <dgm:spPr/>
      <dgm:t>
        <a:bodyPr/>
        <a:lstStyle/>
        <a:p>
          <a:endParaRPr lang="en-US"/>
        </a:p>
      </dgm:t>
    </dgm:pt>
    <dgm:pt modelId="{7E2C77CB-D094-4670-85FF-A7DDAA29C071}" type="sibTrans" cxnId="{989B86CA-6E68-4D33-B45B-A9936C2EFDC6}">
      <dgm:prSet/>
      <dgm:spPr/>
      <dgm:t>
        <a:bodyPr/>
        <a:lstStyle/>
        <a:p>
          <a:endParaRPr lang="en-US"/>
        </a:p>
      </dgm:t>
    </dgm:pt>
    <dgm:pt modelId="{D168466C-4793-4302-AEA2-531658274964}">
      <dgm:prSet phldrT="[Text]"/>
      <dgm:spPr/>
      <dgm:t>
        <a:bodyPr/>
        <a:lstStyle/>
        <a:p>
          <a:r>
            <a:rPr lang="en-US" dirty="0" smtClean="0"/>
            <a:t>Grouping columns, summary values</a:t>
          </a:r>
          <a:endParaRPr lang="en-US" dirty="0"/>
        </a:p>
      </dgm:t>
    </dgm:pt>
    <dgm:pt modelId="{4C76B03D-E9B7-4B29-B95A-267B342CA054}" type="parTrans" cxnId="{B56D893C-F3E3-4F36-878B-A36991FE9105}">
      <dgm:prSet/>
      <dgm:spPr/>
      <dgm:t>
        <a:bodyPr/>
        <a:lstStyle/>
        <a:p>
          <a:endParaRPr lang="en-US"/>
        </a:p>
      </dgm:t>
    </dgm:pt>
    <dgm:pt modelId="{A48A2BD3-7C5E-4EF6-BFDB-628340918BF8}" type="sibTrans" cxnId="{B56D893C-F3E3-4F36-878B-A36991FE9105}">
      <dgm:prSet/>
      <dgm:spPr/>
      <dgm:t>
        <a:bodyPr/>
        <a:lstStyle/>
        <a:p>
          <a:endParaRPr lang="en-US"/>
        </a:p>
      </dgm:t>
    </dgm:pt>
    <dgm:pt modelId="{4051B4A7-F879-4BDC-8274-2CAD4C16F71A}">
      <dgm:prSet phldrT="[Text]"/>
      <dgm:spPr/>
      <dgm:t>
        <a:bodyPr/>
        <a:lstStyle/>
        <a:p>
          <a:r>
            <a:rPr lang="en-US" dirty="0" smtClean="0"/>
            <a:t>Aggregate function</a:t>
          </a:r>
          <a:endParaRPr lang="en-US" dirty="0"/>
        </a:p>
      </dgm:t>
    </dgm:pt>
    <dgm:pt modelId="{CD4BCD4E-C71E-4726-B7EB-A2A94A1A32E9}" type="parTrans" cxnId="{768A460E-5F71-42E3-846A-FF7A14D56998}">
      <dgm:prSet/>
      <dgm:spPr/>
      <dgm:t>
        <a:bodyPr/>
        <a:lstStyle/>
        <a:p>
          <a:endParaRPr lang="en-US"/>
        </a:p>
      </dgm:t>
    </dgm:pt>
    <dgm:pt modelId="{774D29A6-0B3B-447E-AE89-32F1184869CB}" type="sibTrans" cxnId="{768A460E-5F71-42E3-846A-FF7A14D56998}">
      <dgm:prSet/>
      <dgm:spPr/>
      <dgm:t>
        <a:bodyPr/>
        <a:lstStyle/>
        <a:p>
          <a:endParaRPr lang="en-US"/>
        </a:p>
      </dgm:t>
    </dgm:pt>
    <dgm:pt modelId="{1835C2C6-4687-4433-A341-A3DEAE455F8B}">
      <dgm:prSet phldrT="[Text]"/>
      <dgm:spPr/>
      <dgm:t>
        <a:bodyPr/>
        <a:lstStyle/>
        <a:p>
          <a:r>
            <a:rPr lang="en-US" dirty="0" smtClean="0"/>
            <a:t>One value per set of rows</a:t>
          </a:r>
          <a:endParaRPr lang="en-US" dirty="0"/>
        </a:p>
      </dgm:t>
    </dgm:pt>
    <dgm:pt modelId="{DFC9FB73-660F-4768-B326-0FA1B48A2273}" type="parTrans" cxnId="{6EB9B138-381B-44B4-AE11-A19B61C74C3A}">
      <dgm:prSet/>
      <dgm:spPr/>
      <dgm:t>
        <a:bodyPr/>
        <a:lstStyle/>
        <a:p>
          <a:endParaRPr lang="en-US"/>
        </a:p>
      </dgm:t>
    </dgm:pt>
    <dgm:pt modelId="{FA173F87-2B0E-4BF4-8056-BFA82B702C75}" type="sibTrans" cxnId="{6EB9B138-381B-44B4-AE11-A19B61C74C3A}">
      <dgm:prSet/>
      <dgm:spPr/>
      <dgm:t>
        <a:bodyPr/>
        <a:lstStyle/>
        <a:p>
          <a:endParaRPr lang="en-US"/>
        </a:p>
      </dgm:t>
    </dgm:pt>
    <dgm:pt modelId="{968AE03D-24B2-4EEC-AFE5-F8E81A52742D}">
      <dgm:prSet phldrT="[Text]"/>
      <dgm:spPr/>
      <dgm:t>
        <a:bodyPr/>
        <a:lstStyle/>
        <a:p>
          <a:r>
            <a:rPr lang="en-US" dirty="0" smtClean="0"/>
            <a:t>MIN, MAX, COUNT, SUM, AVG, …</a:t>
          </a:r>
          <a:endParaRPr lang="en-US" dirty="0"/>
        </a:p>
      </dgm:t>
    </dgm:pt>
    <dgm:pt modelId="{B2FB6EFF-CDEF-4666-B049-935EEE84D866}" type="parTrans" cxnId="{A7FE32B3-C78D-479F-886D-1DA4C9E9C9A8}">
      <dgm:prSet/>
      <dgm:spPr/>
      <dgm:t>
        <a:bodyPr/>
        <a:lstStyle/>
        <a:p>
          <a:endParaRPr lang="en-US"/>
        </a:p>
      </dgm:t>
    </dgm:pt>
    <dgm:pt modelId="{44AC46B7-6FF7-4E88-9043-A8863E947D9B}" type="sibTrans" cxnId="{A7FE32B3-C78D-479F-886D-1DA4C9E9C9A8}">
      <dgm:prSet/>
      <dgm:spPr/>
      <dgm:t>
        <a:bodyPr/>
        <a:lstStyle/>
        <a:p>
          <a:endParaRPr lang="en-US"/>
        </a:p>
      </dgm:t>
    </dgm:pt>
    <dgm:pt modelId="{C77B99F9-5363-457D-8F5A-E56F7FF11986}" type="pres">
      <dgm:prSet presAssocID="{6C890BC5-0048-4107-B396-CDDDBA572FE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432C7B-E673-4D0D-8F57-833588839816}" type="pres">
      <dgm:prSet presAssocID="{AA60997A-6201-4992-B306-1CEFF38233BB}" presName="root" presStyleCnt="0"/>
      <dgm:spPr/>
    </dgm:pt>
    <dgm:pt modelId="{64251082-7DD6-44EE-A4B8-AB3062C12292}" type="pres">
      <dgm:prSet presAssocID="{AA60997A-6201-4992-B306-1CEFF38233BB}" presName="rootComposite" presStyleCnt="0"/>
      <dgm:spPr/>
    </dgm:pt>
    <dgm:pt modelId="{A58D1692-4F14-411A-8A82-2FA8A0AA9508}" type="pres">
      <dgm:prSet presAssocID="{AA60997A-6201-4992-B306-1CEFF38233BB}" presName="rootText" presStyleLbl="node1" presStyleIdx="0" presStyleCnt="2"/>
      <dgm:spPr/>
      <dgm:t>
        <a:bodyPr/>
        <a:lstStyle/>
        <a:p>
          <a:endParaRPr lang="en-US"/>
        </a:p>
      </dgm:t>
    </dgm:pt>
    <dgm:pt modelId="{FFBB333F-8244-42B4-A0EB-0795A363944E}" type="pres">
      <dgm:prSet presAssocID="{AA60997A-6201-4992-B306-1CEFF38233BB}" presName="rootConnector" presStyleLbl="node1" presStyleIdx="0" presStyleCnt="2"/>
      <dgm:spPr/>
      <dgm:t>
        <a:bodyPr/>
        <a:lstStyle/>
        <a:p>
          <a:endParaRPr lang="en-US"/>
        </a:p>
      </dgm:t>
    </dgm:pt>
    <dgm:pt modelId="{40817A45-1DB8-454C-9803-3FF04723122E}" type="pres">
      <dgm:prSet presAssocID="{AA60997A-6201-4992-B306-1CEFF38233BB}" presName="childShape" presStyleCnt="0"/>
      <dgm:spPr/>
    </dgm:pt>
    <dgm:pt modelId="{6870C952-4FC9-48BE-81D9-32E23EAA38A9}" type="pres">
      <dgm:prSet presAssocID="{BAC2722D-5A5E-448F-A4DE-E73500F09418}" presName="Name13" presStyleLbl="parChTrans1D2" presStyleIdx="0" presStyleCnt="4"/>
      <dgm:spPr/>
      <dgm:t>
        <a:bodyPr/>
        <a:lstStyle/>
        <a:p>
          <a:endParaRPr lang="en-US"/>
        </a:p>
      </dgm:t>
    </dgm:pt>
    <dgm:pt modelId="{9B322AC6-70EC-483E-9D34-532DCB8B8A4D}" type="pres">
      <dgm:prSet presAssocID="{B30F713F-1F35-4789-B618-599C28204822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E596C-8BFE-4037-89AD-5F252DF86E91}" type="pres">
      <dgm:prSet presAssocID="{4C76B03D-E9B7-4B29-B95A-267B342CA054}" presName="Name13" presStyleLbl="parChTrans1D2" presStyleIdx="1" presStyleCnt="4"/>
      <dgm:spPr/>
      <dgm:t>
        <a:bodyPr/>
        <a:lstStyle/>
        <a:p>
          <a:endParaRPr lang="en-US"/>
        </a:p>
      </dgm:t>
    </dgm:pt>
    <dgm:pt modelId="{655B0FA6-1BDB-4941-A2B7-3E627CB9ACA7}" type="pres">
      <dgm:prSet presAssocID="{D168466C-4793-4302-AEA2-531658274964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A82A2-12C2-4731-8648-ACE9EA01E926}" type="pres">
      <dgm:prSet presAssocID="{4051B4A7-F879-4BDC-8274-2CAD4C16F71A}" presName="root" presStyleCnt="0"/>
      <dgm:spPr/>
    </dgm:pt>
    <dgm:pt modelId="{1B0E0299-0E1D-4C21-98C2-D16169F56013}" type="pres">
      <dgm:prSet presAssocID="{4051B4A7-F879-4BDC-8274-2CAD4C16F71A}" presName="rootComposite" presStyleCnt="0"/>
      <dgm:spPr/>
    </dgm:pt>
    <dgm:pt modelId="{F6489F30-1D4F-46E2-9898-B98A9D6E686A}" type="pres">
      <dgm:prSet presAssocID="{4051B4A7-F879-4BDC-8274-2CAD4C16F71A}" presName="rootText" presStyleLbl="node1" presStyleIdx="1" presStyleCnt="2"/>
      <dgm:spPr/>
      <dgm:t>
        <a:bodyPr/>
        <a:lstStyle/>
        <a:p>
          <a:endParaRPr lang="en-US"/>
        </a:p>
      </dgm:t>
    </dgm:pt>
    <dgm:pt modelId="{2A8A4C86-61CA-4B95-92C4-DC90E4FCAADB}" type="pres">
      <dgm:prSet presAssocID="{4051B4A7-F879-4BDC-8274-2CAD4C16F71A}" presName="rootConnector" presStyleLbl="node1" presStyleIdx="1" presStyleCnt="2"/>
      <dgm:spPr/>
      <dgm:t>
        <a:bodyPr/>
        <a:lstStyle/>
        <a:p>
          <a:endParaRPr lang="en-US"/>
        </a:p>
      </dgm:t>
    </dgm:pt>
    <dgm:pt modelId="{6AECCDD4-187F-4199-968F-D109BF562283}" type="pres">
      <dgm:prSet presAssocID="{4051B4A7-F879-4BDC-8274-2CAD4C16F71A}" presName="childShape" presStyleCnt="0"/>
      <dgm:spPr/>
    </dgm:pt>
    <dgm:pt modelId="{ADA6486F-F8FC-47F8-ACDF-3EA62A2FEF30}" type="pres">
      <dgm:prSet presAssocID="{DFC9FB73-660F-4768-B326-0FA1B48A2273}" presName="Name13" presStyleLbl="parChTrans1D2" presStyleIdx="2" presStyleCnt="4"/>
      <dgm:spPr/>
      <dgm:t>
        <a:bodyPr/>
        <a:lstStyle/>
        <a:p>
          <a:endParaRPr lang="en-US"/>
        </a:p>
      </dgm:t>
    </dgm:pt>
    <dgm:pt modelId="{86D6C0B3-849A-4605-AFE0-DAA82F40EEA5}" type="pres">
      <dgm:prSet presAssocID="{1835C2C6-4687-4433-A341-A3DEAE455F8B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367BD-6453-4156-87BE-F091EDEE043B}" type="pres">
      <dgm:prSet presAssocID="{B2FB6EFF-CDEF-4666-B049-935EEE84D866}" presName="Name13" presStyleLbl="parChTrans1D2" presStyleIdx="3" presStyleCnt="4"/>
      <dgm:spPr/>
      <dgm:t>
        <a:bodyPr/>
        <a:lstStyle/>
        <a:p>
          <a:endParaRPr lang="en-US"/>
        </a:p>
      </dgm:t>
    </dgm:pt>
    <dgm:pt modelId="{0C2B1B28-5AC3-4259-B93B-A0A236E1A4AD}" type="pres">
      <dgm:prSet presAssocID="{968AE03D-24B2-4EEC-AFE5-F8E81A52742D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63BA7-101D-4A33-A461-B9162AECB01F}" srcId="{6C890BC5-0048-4107-B396-CDDDBA572FE1}" destId="{AA60997A-6201-4992-B306-1CEFF38233BB}" srcOrd="0" destOrd="0" parTransId="{37341FF5-5974-4DF0-A648-36C42742B32F}" sibTransId="{FD1A02A7-160A-4723-B7B4-91C42BAFED0E}"/>
    <dgm:cxn modelId="{7C7B1DD8-B84C-4CBA-9417-76C0C6A0405D}" type="presOf" srcId="{B30F713F-1F35-4789-B618-599C28204822}" destId="{9B322AC6-70EC-483E-9D34-532DCB8B8A4D}" srcOrd="0" destOrd="0" presId="urn:microsoft.com/office/officeart/2005/8/layout/hierarchy3"/>
    <dgm:cxn modelId="{05D9B866-3EFC-42D0-9243-0992F4532C4D}" type="presOf" srcId="{AA60997A-6201-4992-B306-1CEFF38233BB}" destId="{A58D1692-4F14-411A-8A82-2FA8A0AA9508}" srcOrd="0" destOrd="0" presId="urn:microsoft.com/office/officeart/2005/8/layout/hierarchy3"/>
    <dgm:cxn modelId="{C379D481-6A7B-4D65-85ED-3B9B34CDD31A}" type="presOf" srcId="{AA60997A-6201-4992-B306-1CEFF38233BB}" destId="{FFBB333F-8244-42B4-A0EB-0795A363944E}" srcOrd="1" destOrd="0" presId="urn:microsoft.com/office/officeart/2005/8/layout/hierarchy3"/>
    <dgm:cxn modelId="{9382ED43-F5DF-4282-8989-66E0456D9D77}" type="presOf" srcId="{4051B4A7-F879-4BDC-8274-2CAD4C16F71A}" destId="{2A8A4C86-61CA-4B95-92C4-DC90E4FCAADB}" srcOrd="1" destOrd="0" presId="urn:microsoft.com/office/officeart/2005/8/layout/hierarchy3"/>
    <dgm:cxn modelId="{FBDD7D60-35AA-4664-9A1F-C2DF3B29CBFA}" type="presOf" srcId="{4C76B03D-E9B7-4B29-B95A-267B342CA054}" destId="{D77E596C-8BFE-4037-89AD-5F252DF86E91}" srcOrd="0" destOrd="0" presId="urn:microsoft.com/office/officeart/2005/8/layout/hierarchy3"/>
    <dgm:cxn modelId="{199F9050-6EC0-4E8D-AF0E-F1CE524765AC}" type="presOf" srcId="{BAC2722D-5A5E-448F-A4DE-E73500F09418}" destId="{6870C952-4FC9-48BE-81D9-32E23EAA38A9}" srcOrd="0" destOrd="0" presId="urn:microsoft.com/office/officeart/2005/8/layout/hierarchy3"/>
    <dgm:cxn modelId="{A7FE32B3-C78D-479F-886D-1DA4C9E9C9A8}" srcId="{4051B4A7-F879-4BDC-8274-2CAD4C16F71A}" destId="{968AE03D-24B2-4EEC-AFE5-F8E81A52742D}" srcOrd="1" destOrd="0" parTransId="{B2FB6EFF-CDEF-4666-B049-935EEE84D866}" sibTransId="{44AC46B7-6FF7-4E88-9043-A8863E947D9B}"/>
    <dgm:cxn modelId="{B56D893C-F3E3-4F36-878B-A36991FE9105}" srcId="{AA60997A-6201-4992-B306-1CEFF38233BB}" destId="{D168466C-4793-4302-AEA2-531658274964}" srcOrd="1" destOrd="0" parTransId="{4C76B03D-E9B7-4B29-B95A-267B342CA054}" sibTransId="{A48A2BD3-7C5E-4EF6-BFDB-628340918BF8}"/>
    <dgm:cxn modelId="{BDDEE879-1F01-4F82-92AA-910C44898A9C}" type="presOf" srcId="{968AE03D-24B2-4EEC-AFE5-F8E81A52742D}" destId="{0C2B1B28-5AC3-4259-B93B-A0A236E1A4AD}" srcOrd="0" destOrd="0" presId="urn:microsoft.com/office/officeart/2005/8/layout/hierarchy3"/>
    <dgm:cxn modelId="{989B86CA-6E68-4D33-B45B-A9936C2EFDC6}" srcId="{AA60997A-6201-4992-B306-1CEFF38233BB}" destId="{B30F713F-1F35-4789-B618-599C28204822}" srcOrd="0" destOrd="0" parTransId="{BAC2722D-5A5E-448F-A4DE-E73500F09418}" sibTransId="{7E2C77CB-D094-4670-85FF-A7DDAA29C071}"/>
    <dgm:cxn modelId="{E8918745-2826-46F5-B78F-7560E1901C57}" type="presOf" srcId="{1835C2C6-4687-4433-A341-A3DEAE455F8B}" destId="{86D6C0B3-849A-4605-AFE0-DAA82F40EEA5}" srcOrd="0" destOrd="0" presId="urn:microsoft.com/office/officeart/2005/8/layout/hierarchy3"/>
    <dgm:cxn modelId="{A808A907-92A5-4576-AE9B-466A0AC8F223}" type="presOf" srcId="{6C890BC5-0048-4107-B396-CDDDBA572FE1}" destId="{C77B99F9-5363-457D-8F5A-E56F7FF11986}" srcOrd="0" destOrd="0" presId="urn:microsoft.com/office/officeart/2005/8/layout/hierarchy3"/>
    <dgm:cxn modelId="{6EB9B138-381B-44B4-AE11-A19B61C74C3A}" srcId="{4051B4A7-F879-4BDC-8274-2CAD4C16F71A}" destId="{1835C2C6-4687-4433-A341-A3DEAE455F8B}" srcOrd="0" destOrd="0" parTransId="{DFC9FB73-660F-4768-B326-0FA1B48A2273}" sibTransId="{FA173F87-2B0E-4BF4-8056-BFA82B702C75}"/>
    <dgm:cxn modelId="{ABF05895-8C63-4DDB-B831-F82CA00BF242}" type="presOf" srcId="{4051B4A7-F879-4BDC-8274-2CAD4C16F71A}" destId="{F6489F30-1D4F-46E2-9898-B98A9D6E686A}" srcOrd="0" destOrd="0" presId="urn:microsoft.com/office/officeart/2005/8/layout/hierarchy3"/>
    <dgm:cxn modelId="{8BD107F3-FB9B-457F-94ED-34FD24BBB997}" type="presOf" srcId="{B2FB6EFF-CDEF-4666-B049-935EEE84D866}" destId="{209367BD-6453-4156-87BE-F091EDEE043B}" srcOrd="0" destOrd="0" presId="urn:microsoft.com/office/officeart/2005/8/layout/hierarchy3"/>
    <dgm:cxn modelId="{64039ABE-81FB-4FE3-B67C-F92A644DA4C7}" type="presOf" srcId="{DFC9FB73-660F-4768-B326-0FA1B48A2273}" destId="{ADA6486F-F8FC-47F8-ACDF-3EA62A2FEF30}" srcOrd="0" destOrd="0" presId="urn:microsoft.com/office/officeart/2005/8/layout/hierarchy3"/>
    <dgm:cxn modelId="{768A460E-5F71-42E3-846A-FF7A14D56998}" srcId="{6C890BC5-0048-4107-B396-CDDDBA572FE1}" destId="{4051B4A7-F879-4BDC-8274-2CAD4C16F71A}" srcOrd="1" destOrd="0" parTransId="{CD4BCD4E-C71E-4726-B7EB-A2A94A1A32E9}" sibTransId="{774D29A6-0B3B-447E-AE89-32F1184869CB}"/>
    <dgm:cxn modelId="{C122DD81-0B0A-47D9-AE28-E5F3AC845FC2}" type="presOf" srcId="{D168466C-4793-4302-AEA2-531658274964}" destId="{655B0FA6-1BDB-4941-A2B7-3E627CB9ACA7}" srcOrd="0" destOrd="0" presId="urn:microsoft.com/office/officeart/2005/8/layout/hierarchy3"/>
    <dgm:cxn modelId="{DCE945E0-885A-467E-A969-B9A555564FA8}" type="presParOf" srcId="{C77B99F9-5363-457D-8F5A-E56F7FF11986}" destId="{A3432C7B-E673-4D0D-8F57-833588839816}" srcOrd="0" destOrd="0" presId="urn:microsoft.com/office/officeart/2005/8/layout/hierarchy3"/>
    <dgm:cxn modelId="{FF57FE8C-9E74-46CA-A517-1CEF9FA2EAD2}" type="presParOf" srcId="{A3432C7B-E673-4D0D-8F57-833588839816}" destId="{64251082-7DD6-44EE-A4B8-AB3062C12292}" srcOrd="0" destOrd="0" presId="urn:microsoft.com/office/officeart/2005/8/layout/hierarchy3"/>
    <dgm:cxn modelId="{62BD43A4-1050-4B9D-9F60-F4AF67B700A2}" type="presParOf" srcId="{64251082-7DD6-44EE-A4B8-AB3062C12292}" destId="{A58D1692-4F14-411A-8A82-2FA8A0AA9508}" srcOrd="0" destOrd="0" presId="urn:microsoft.com/office/officeart/2005/8/layout/hierarchy3"/>
    <dgm:cxn modelId="{681D75DC-8D3D-4855-932B-3277D7C48A98}" type="presParOf" srcId="{64251082-7DD6-44EE-A4B8-AB3062C12292}" destId="{FFBB333F-8244-42B4-A0EB-0795A363944E}" srcOrd="1" destOrd="0" presId="urn:microsoft.com/office/officeart/2005/8/layout/hierarchy3"/>
    <dgm:cxn modelId="{3EAA940E-3594-4598-A426-C49D0364167C}" type="presParOf" srcId="{A3432C7B-E673-4D0D-8F57-833588839816}" destId="{40817A45-1DB8-454C-9803-3FF04723122E}" srcOrd="1" destOrd="0" presId="urn:microsoft.com/office/officeart/2005/8/layout/hierarchy3"/>
    <dgm:cxn modelId="{73A85A39-10EE-4B09-85A6-6FD98E93C0DE}" type="presParOf" srcId="{40817A45-1DB8-454C-9803-3FF04723122E}" destId="{6870C952-4FC9-48BE-81D9-32E23EAA38A9}" srcOrd="0" destOrd="0" presId="urn:microsoft.com/office/officeart/2005/8/layout/hierarchy3"/>
    <dgm:cxn modelId="{D7D4C32D-6D7F-4F1F-AFF0-EFD5D2A166B7}" type="presParOf" srcId="{40817A45-1DB8-454C-9803-3FF04723122E}" destId="{9B322AC6-70EC-483E-9D34-532DCB8B8A4D}" srcOrd="1" destOrd="0" presId="urn:microsoft.com/office/officeart/2005/8/layout/hierarchy3"/>
    <dgm:cxn modelId="{6E319F55-7D58-4745-AFFF-852FFAE364DD}" type="presParOf" srcId="{40817A45-1DB8-454C-9803-3FF04723122E}" destId="{D77E596C-8BFE-4037-89AD-5F252DF86E91}" srcOrd="2" destOrd="0" presId="urn:microsoft.com/office/officeart/2005/8/layout/hierarchy3"/>
    <dgm:cxn modelId="{BEB17675-7D1F-41D7-87AA-767EEF84D7BC}" type="presParOf" srcId="{40817A45-1DB8-454C-9803-3FF04723122E}" destId="{655B0FA6-1BDB-4941-A2B7-3E627CB9ACA7}" srcOrd="3" destOrd="0" presId="urn:microsoft.com/office/officeart/2005/8/layout/hierarchy3"/>
    <dgm:cxn modelId="{558AFFAF-AF10-4B87-8877-F4DC8FD34B0A}" type="presParOf" srcId="{C77B99F9-5363-457D-8F5A-E56F7FF11986}" destId="{3ECA82A2-12C2-4731-8648-ACE9EA01E926}" srcOrd="1" destOrd="0" presId="urn:microsoft.com/office/officeart/2005/8/layout/hierarchy3"/>
    <dgm:cxn modelId="{E51C507F-3518-4493-A001-8E70CB863F27}" type="presParOf" srcId="{3ECA82A2-12C2-4731-8648-ACE9EA01E926}" destId="{1B0E0299-0E1D-4C21-98C2-D16169F56013}" srcOrd="0" destOrd="0" presId="urn:microsoft.com/office/officeart/2005/8/layout/hierarchy3"/>
    <dgm:cxn modelId="{2D65933F-8DA7-4E39-A2A4-B1DCD36AEBA1}" type="presParOf" srcId="{1B0E0299-0E1D-4C21-98C2-D16169F56013}" destId="{F6489F30-1D4F-46E2-9898-B98A9D6E686A}" srcOrd="0" destOrd="0" presId="urn:microsoft.com/office/officeart/2005/8/layout/hierarchy3"/>
    <dgm:cxn modelId="{E2963ED9-4C77-4616-AB92-6FEDCE045545}" type="presParOf" srcId="{1B0E0299-0E1D-4C21-98C2-D16169F56013}" destId="{2A8A4C86-61CA-4B95-92C4-DC90E4FCAADB}" srcOrd="1" destOrd="0" presId="urn:microsoft.com/office/officeart/2005/8/layout/hierarchy3"/>
    <dgm:cxn modelId="{30B7753D-9C29-4A96-A311-43F3929F342B}" type="presParOf" srcId="{3ECA82A2-12C2-4731-8648-ACE9EA01E926}" destId="{6AECCDD4-187F-4199-968F-D109BF562283}" srcOrd="1" destOrd="0" presId="urn:microsoft.com/office/officeart/2005/8/layout/hierarchy3"/>
    <dgm:cxn modelId="{C68BD3A6-CBA5-4B4E-B1E1-DC9EAE578EF8}" type="presParOf" srcId="{6AECCDD4-187F-4199-968F-D109BF562283}" destId="{ADA6486F-F8FC-47F8-ACDF-3EA62A2FEF30}" srcOrd="0" destOrd="0" presId="urn:microsoft.com/office/officeart/2005/8/layout/hierarchy3"/>
    <dgm:cxn modelId="{8A1C1198-8DBF-48F8-8BB1-5C1070A8ECD6}" type="presParOf" srcId="{6AECCDD4-187F-4199-968F-D109BF562283}" destId="{86D6C0B3-849A-4605-AFE0-DAA82F40EEA5}" srcOrd="1" destOrd="0" presId="urn:microsoft.com/office/officeart/2005/8/layout/hierarchy3"/>
    <dgm:cxn modelId="{29F2264E-2EF9-4B41-A3E1-BC2AA89DC3CC}" type="presParOf" srcId="{6AECCDD4-187F-4199-968F-D109BF562283}" destId="{209367BD-6453-4156-87BE-F091EDEE043B}" srcOrd="2" destOrd="0" presId="urn:microsoft.com/office/officeart/2005/8/layout/hierarchy3"/>
    <dgm:cxn modelId="{C3C29F7C-F5F1-44BC-BD8E-FAC4E909390E}" type="presParOf" srcId="{6AECCDD4-187F-4199-968F-D109BF562283}" destId="{0C2B1B28-5AC3-4259-B93B-A0A236E1A4A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BF3E0-85C7-441C-A407-DA28D47A8637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172F4A-7290-4BDA-BAE0-AB9019BFD531}">
      <dgm:prSet phldrT="[Text]" custT="1"/>
      <dgm:spPr/>
      <dgm:t>
        <a:bodyPr/>
        <a:lstStyle/>
        <a:p>
          <a:r>
            <a:rPr lang="en-US" sz="3200" dirty="0" smtClean="0"/>
            <a:t>SELECT/GROUP BY consistency</a:t>
          </a:r>
          <a:endParaRPr lang="en-US" sz="3200" dirty="0"/>
        </a:p>
      </dgm:t>
    </dgm:pt>
    <dgm:pt modelId="{674A523B-D8FE-4BBC-BC39-BE1D1E9D6395}" type="parTrans" cxnId="{477DEC85-434C-4AC5-B25A-C8EB0C773D00}">
      <dgm:prSet/>
      <dgm:spPr/>
      <dgm:t>
        <a:bodyPr/>
        <a:lstStyle/>
        <a:p>
          <a:endParaRPr lang="en-US" sz="1200"/>
        </a:p>
      </dgm:t>
    </dgm:pt>
    <dgm:pt modelId="{8BABBAA2-ADFC-4F02-9B30-4507F2D1A2CE}" type="sibTrans" cxnId="{477DEC85-434C-4AC5-B25A-C8EB0C773D00}">
      <dgm:prSet/>
      <dgm:spPr/>
      <dgm:t>
        <a:bodyPr/>
        <a:lstStyle/>
        <a:p>
          <a:endParaRPr lang="en-US" sz="1200"/>
        </a:p>
      </dgm:t>
    </dgm:pt>
    <dgm:pt modelId="{6E72983B-C055-4B17-B748-5CECBBBD51BC}">
      <dgm:prSet phldrT="[Text]" custT="1"/>
      <dgm:spPr/>
      <dgm:t>
        <a:bodyPr/>
        <a:lstStyle/>
        <a:p>
          <a:r>
            <a:rPr lang="en-US" sz="2000" dirty="0" smtClean="0"/>
            <a:t>SELECT Col</a:t>
          </a:r>
          <a:r>
            <a:rPr lang="en-US" sz="2000" baseline="-25000" dirty="0" smtClean="0"/>
            <a:t>1</a:t>
          </a:r>
          <a:r>
            <a:rPr lang="en-US" sz="2000" dirty="0" smtClean="0"/>
            <a:t>, Col</a:t>
          </a:r>
          <a:r>
            <a:rPr lang="en-US" sz="2000" baseline="-25000" dirty="0" smtClean="0"/>
            <a:t>2</a:t>
          </a:r>
          <a:r>
            <a:rPr lang="en-US" sz="2000" dirty="0" smtClean="0"/>
            <a:t>, …, </a:t>
          </a:r>
          <a:r>
            <a:rPr lang="en-US" sz="2000" dirty="0" err="1" smtClean="0"/>
            <a:t>Col</a:t>
          </a:r>
          <a:r>
            <a:rPr lang="en-US" sz="2000" baseline="-25000" dirty="0" err="1" smtClean="0"/>
            <a:t>n</a:t>
          </a:r>
          <a:r>
            <a:rPr lang="en-US" sz="2000" dirty="0" smtClean="0"/>
            <a:t>, COUNT(*)</a:t>
          </a:r>
          <a:endParaRPr lang="en-US" sz="2000" dirty="0"/>
        </a:p>
      </dgm:t>
    </dgm:pt>
    <dgm:pt modelId="{448D4D2C-D3DE-4187-A2BE-A6D0D51820FE}" type="parTrans" cxnId="{BAEDED08-E15F-4122-BCA6-66E8A41F226B}">
      <dgm:prSet/>
      <dgm:spPr/>
      <dgm:t>
        <a:bodyPr/>
        <a:lstStyle/>
        <a:p>
          <a:endParaRPr lang="en-US" sz="1200"/>
        </a:p>
      </dgm:t>
    </dgm:pt>
    <dgm:pt modelId="{014D7ED3-191D-40F9-A4F4-14F85D941BA7}" type="sibTrans" cxnId="{BAEDED08-E15F-4122-BCA6-66E8A41F226B}">
      <dgm:prSet/>
      <dgm:spPr/>
      <dgm:t>
        <a:bodyPr/>
        <a:lstStyle/>
        <a:p>
          <a:endParaRPr lang="en-US" sz="1200"/>
        </a:p>
      </dgm:t>
    </dgm:pt>
    <dgm:pt modelId="{3D715A91-D6B3-4752-85FA-53971617B520}">
      <dgm:prSet phldrT="[Text]" custT="1"/>
      <dgm:spPr/>
      <dgm:t>
        <a:bodyPr/>
        <a:lstStyle/>
        <a:p>
          <a:r>
            <a:rPr lang="en-US" sz="3200" dirty="0" smtClean="0"/>
            <a:t>Condition placement</a:t>
          </a:r>
          <a:endParaRPr lang="en-US" sz="3200" dirty="0"/>
        </a:p>
      </dgm:t>
    </dgm:pt>
    <dgm:pt modelId="{31E6204F-B02A-4ED7-B128-BC2F8273C114}" type="parTrans" cxnId="{C0B97B97-56C4-4973-9817-9F81572168B0}">
      <dgm:prSet/>
      <dgm:spPr/>
      <dgm:t>
        <a:bodyPr/>
        <a:lstStyle/>
        <a:p>
          <a:endParaRPr lang="en-US" sz="1200"/>
        </a:p>
      </dgm:t>
    </dgm:pt>
    <dgm:pt modelId="{63FB17AD-F057-4817-8382-37D268109D44}" type="sibTrans" cxnId="{C0B97B97-56C4-4973-9817-9F81572168B0}">
      <dgm:prSet/>
      <dgm:spPr/>
      <dgm:t>
        <a:bodyPr/>
        <a:lstStyle/>
        <a:p>
          <a:endParaRPr lang="en-US" sz="1200"/>
        </a:p>
      </dgm:t>
    </dgm:pt>
    <dgm:pt modelId="{DA2DDB49-4AEA-437D-969D-5CA4CFA2818B}">
      <dgm:prSet phldrT="[Text]" custT="1"/>
      <dgm:spPr/>
      <dgm:t>
        <a:bodyPr/>
        <a:lstStyle/>
        <a:p>
          <a:r>
            <a:rPr lang="en-US" sz="2000" dirty="0" smtClean="0"/>
            <a:t>Row conditions (no aggregate function) in WHERE</a:t>
          </a:r>
          <a:endParaRPr lang="en-US" sz="2000" dirty="0"/>
        </a:p>
      </dgm:t>
    </dgm:pt>
    <dgm:pt modelId="{594FACA6-4117-4487-B9E9-16EC3AA96397}" type="parTrans" cxnId="{D270223D-2B85-41D3-A31D-BF8F60446C58}">
      <dgm:prSet/>
      <dgm:spPr/>
      <dgm:t>
        <a:bodyPr/>
        <a:lstStyle/>
        <a:p>
          <a:endParaRPr lang="en-US" sz="1200"/>
        </a:p>
      </dgm:t>
    </dgm:pt>
    <dgm:pt modelId="{E3B9D5E9-9CAA-4CB7-97CD-197B080B5F19}" type="sibTrans" cxnId="{D270223D-2B85-41D3-A31D-BF8F60446C58}">
      <dgm:prSet/>
      <dgm:spPr/>
      <dgm:t>
        <a:bodyPr/>
        <a:lstStyle/>
        <a:p>
          <a:endParaRPr lang="en-US" sz="1200"/>
        </a:p>
      </dgm:t>
    </dgm:pt>
    <dgm:pt modelId="{7DED1F45-3C91-4B2B-AC66-AFB998440762}">
      <dgm:prSet phldrT="[Text]" custT="1"/>
      <dgm:spPr/>
      <dgm:t>
        <a:bodyPr/>
        <a:lstStyle/>
        <a:p>
          <a:r>
            <a:rPr lang="en-US" sz="2000" dirty="0" smtClean="0"/>
            <a:t>Group conditions (aggregate function) in HAVING</a:t>
          </a:r>
          <a:endParaRPr lang="en-US" sz="2000" dirty="0"/>
        </a:p>
      </dgm:t>
    </dgm:pt>
    <dgm:pt modelId="{5471891F-8219-4E54-BC34-32A3BB62B3DA}" type="parTrans" cxnId="{6549C61C-7B2C-454B-A3E5-E226CD6C42A2}">
      <dgm:prSet/>
      <dgm:spPr/>
      <dgm:t>
        <a:bodyPr/>
        <a:lstStyle/>
        <a:p>
          <a:endParaRPr lang="en-US" sz="1200"/>
        </a:p>
      </dgm:t>
    </dgm:pt>
    <dgm:pt modelId="{4E30B5F4-43AA-4C9C-B2CF-C06A9D33A3B4}" type="sibTrans" cxnId="{6549C61C-7B2C-454B-A3E5-E226CD6C42A2}">
      <dgm:prSet/>
      <dgm:spPr/>
      <dgm:t>
        <a:bodyPr/>
        <a:lstStyle/>
        <a:p>
          <a:endParaRPr lang="en-US" sz="1200"/>
        </a:p>
      </dgm:t>
    </dgm:pt>
    <dgm:pt modelId="{95301328-0299-4A06-9404-4899A248F683}">
      <dgm:prSet phldrT="[Text]" custT="1"/>
      <dgm:spPr/>
      <dgm:t>
        <a:bodyPr/>
        <a:lstStyle/>
        <a:p>
          <a:r>
            <a:rPr lang="en-US" sz="2000" dirty="0" smtClean="0"/>
            <a:t>GROUP BY Col</a:t>
          </a:r>
          <a:r>
            <a:rPr lang="en-US" sz="2000" baseline="-25000" dirty="0" smtClean="0"/>
            <a:t>1</a:t>
          </a:r>
          <a:r>
            <a:rPr lang="en-US" sz="2000" dirty="0" smtClean="0"/>
            <a:t>, Col</a:t>
          </a:r>
          <a:r>
            <a:rPr lang="en-US" sz="2000" baseline="-25000" dirty="0" smtClean="0"/>
            <a:t>2</a:t>
          </a:r>
          <a:r>
            <a:rPr lang="en-US" sz="2000" dirty="0" smtClean="0"/>
            <a:t>, …, </a:t>
          </a:r>
          <a:r>
            <a:rPr lang="en-US" sz="2000" dirty="0" err="1" smtClean="0"/>
            <a:t>Col</a:t>
          </a:r>
          <a:r>
            <a:rPr lang="en-US" sz="2000" baseline="-25000" dirty="0" err="1" smtClean="0"/>
            <a:t>n</a:t>
          </a:r>
          <a:endParaRPr lang="en-US" sz="2000" dirty="0"/>
        </a:p>
      </dgm:t>
    </dgm:pt>
    <dgm:pt modelId="{5F257580-2EFB-4328-9747-75A0641A26D7}" type="parTrans" cxnId="{3650EE9D-4B50-4A86-8C86-E81D229B3587}">
      <dgm:prSet/>
      <dgm:spPr/>
      <dgm:t>
        <a:bodyPr/>
        <a:lstStyle/>
        <a:p>
          <a:endParaRPr lang="en-US" sz="1200"/>
        </a:p>
      </dgm:t>
    </dgm:pt>
    <dgm:pt modelId="{86C03766-9460-44F7-B00C-F4A9FE42DE36}" type="sibTrans" cxnId="{3650EE9D-4B50-4A86-8C86-E81D229B3587}">
      <dgm:prSet/>
      <dgm:spPr/>
      <dgm:t>
        <a:bodyPr/>
        <a:lstStyle/>
        <a:p>
          <a:endParaRPr lang="en-US" sz="1200"/>
        </a:p>
      </dgm:t>
    </dgm:pt>
    <dgm:pt modelId="{D964129E-1A08-4CDB-929E-33B259F4CD48}" type="pres">
      <dgm:prSet presAssocID="{108BF3E0-85C7-441C-A407-DA28D47A86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F672B4-A0FB-4509-9384-28D6646DA7B4}" type="pres">
      <dgm:prSet presAssocID="{FD172F4A-7290-4BDA-BAE0-AB9019BFD53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92334-4FD3-4361-9EBD-D8AF70D6E060}" type="pres">
      <dgm:prSet presAssocID="{FD172F4A-7290-4BDA-BAE0-AB9019BFD53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70A2A-E05C-4570-8CCA-9E940F319AE3}" type="pres">
      <dgm:prSet presAssocID="{3D715A91-D6B3-4752-85FA-53971617B52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2E937-879F-404A-BAD4-3AEEA3B4EC75}" type="pres">
      <dgm:prSet presAssocID="{3D715A91-D6B3-4752-85FA-53971617B52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EC6389-39F1-4375-8863-40ECD342DBE7}" type="presOf" srcId="{6E72983B-C055-4B17-B748-5CECBBBD51BC}" destId="{9EB92334-4FD3-4361-9EBD-D8AF70D6E060}" srcOrd="0" destOrd="0" presId="urn:microsoft.com/office/officeart/2005/8/layout/vList2"/>
    <dgm:cxn modelId="{BAEDED08-E15F-4122-BCA6-66E8A41F226B}" srcId="{FD172F4A-7290-4BDA-BAE0-AB9019BFD531}" destId="{6E72983B-C055-4B17-B748-5CECBBBD51BC}" srcOrd="0" destOrd="0" parTransId="{448D4D2C-D3DE-4187-A2BE-A6D0D51820FE}" sibTransId="{014D7ED3-191D-40F9-A4F4-14F85D941BA7}"/>
    <dgm:cxn modelId="{E5F65E06-9DF7-410E-B03B-730FF8C1E79B}" type="presOf" srcId="{3D715A91-D6B3-4752-85FA-53971617B520}" destId="{CF570A2A-E05C-4570-8CCA-9E940F319AE3}" srcOrd="0" destOrd="0" presId="urn:microsoft.com/office/officeart/2005/8/layout/vList2"/>
    <dgm:cxn modelId="{F6AFC102-C338-4EDB-A746-735335289279}" type="presOf" srcId="{7DED1F45-3C91-4B2B-AC66-AFB998440762}" destId="{2E22E937-879F-404A-BAD4-3AEEA3B4EC75}" srcOrd="0" destOrd="1" presId="urn:microsoft.com/office/officeart/2005/8/layout/vList2"/>
    <dgm:cxn modelId="{6549C61C-7B2C-454B-A3E5-E226CD6C42A2}" srcId="{3D715A91-D6B3-4752-85FA-53971617B520}" destId="{7DED1F45-3C91-4B2B-AC66-AFB998440762}" srcOrd="1" destOrd="0" parTransId="{5471891F-8219-4E54-BC34-32A3BB62B3DA}" sibTransId="{4E30B5F4-43AA-4C9C-B2CF-C06A9D33A3B4}"/>
    <dgm:cxn modelId="{48A33396-1FFA-43DD-B433-07FD2CCFC1E6}" type="presOf" srcId="{FD172F4A-7290-4BDA-BAE0-AB9019BFD531}" destId="{C9F672B4-A0FB-4509-9384-28D6646DA7B4}" srcOrd="0" destOrd="0" presId="urn:microsoft.com/office/officeart/2005/8/layout/vList2"/>
    <dgm:cxn modelId="{3650EE9D-4B50-4A86-8C86-E81D229B3587}" srcId="{FD172F4A-7290-4BDA-BAE0-AB9019BFD531}" destId="{95301328-0299-4A06-9404-4899A248F683}" srcOrd="1" destOrd="0" parTransId="{5F257580-2EFB-4328-9747-75A0641A26D7}" sibTransId="{86C03766-9460-44F7-B00C-F4A9FE42DE36}"/>
    <dgm:cxn modelId="{D270223D-2B85-41D3-A31D-BF8F60446C58}" srcId="{3D715A91-D6B3-4752-85FA-53971617B520}" destId="{DA2DDB49-4AEA-437D-969D-5CA4CFA2818B}" srcOrd="0" destOrd="0" parTransId="{594FACA6-4117-4487-B9E9-16EC3AA96397}" sibTransId="{E3B9D5E9-9CAA-4CB7-97CD-197B080B5F19}"/>
    <dgm:cxn modelId="{477DEC85-434C-4AC5-B25A-C8EB0C773D00}" srcId="{108BF3E0-85C7-441C-A407-DA28D47A8637}" destId="{FD172F4A-7290-4BDA-BAE0-AB9019BFD531}" srcOrd="0" destOrd="0" parTransId="{674A523B-D8FE-4BBC-BC39-BE1D1E9D6395}" sibTransId="{8BABBAA2-ADFC-4F02-9B30-4507F2D1A2CE}"/>
    <dgm:cxn modelId="{2F80EEE8-80EB-4365-A938-EDB97E984573}" type="presOf" srcId="{DA2DDB49-4AEA-437D-969D-5CA4CFA2818B}" destId="{2E22E937-879F-404A-BAD4-3AEEA3B4EC75}" srcOrd="0" destOrd="0" presId="urn:microsoft.com/office/officeart/2005/8/layout/vList2"/>
    <dgm:cxn modelId="{C0B97B97-56C4-4973-9817-9F81572168B0}" srcId="{108BF3E0-85C7-441C-A407-DA28D47A8637}" destId="{3D715A91-D6B3-4752-85FA-53971617B520}" srcOrd="1" destOrd="0" parTransId="{31E6204F-B02A-4ED7-B128-BC2F8273C114}" sibTransId="{63FB17AD-F057-4817-8382-37D268109D44}"/>
    <dgm:cxn modelId="{A578641C-0E8C-462D-AB4B-21E571D7D250}" type="presOf" srcId="{95301328-0299-4A06-9404-4899A248F683}" destId="{9EB92334-4FD3-4361-9EBD-D8AF70D6E060}" srcOrd="0" destOrd="1" presId="urn:microsoft.com/office/officeart/2005/8/layout/vList2"/>
    <dgm:cxn modelId="{F5EF1568-C0EB-47A5-9A82-78DCF33CEF35}" type="presOf" srcId="{108BF3E0-85C7-441C-A407-DA28D47A8637}" destId="{D964129E-1A08-4CDB-929E-33B259F4CD48}" srcOrd="0" destOrd="0" presId="urn:microsoft.com/office/officeart/2005/8/layout/vList2"/>
    <dgm:cxn modelId="{A3C99016-ED00-41E4-A6DD-0786B5083AB6}" type="presParOf" srcId="{D964129E-1A08-4CDB-929E-33B259F4CD48}" destId="{C9F672B4-A0FB-4509-9384-28D6646DA7B4}" srcOrd="0" destOrd="0" presId="urn:microsoft.com/office/officeart/2005/8/layout/vList2"/>
    <dgm:cxn modelId="{6A82A6A3-8C94-46F3-8E03-919207C377AA}" type="presParOf" srcId="{D964129E-1A08-4CDB-929E-33B259F4CD48}" destId="{9EB92334-4FD3-4361-9EBD-D8AF70D6E060}" srcOrd="1" destOrd="0" presId="urn:microsoft.com/office/officeart/2005/8/layout/vList2"/>
    <dgm:cxn modelId="{803203F4-751B-483D-8F8A-5270D4AECBDA}" type="presParOf" srcId="{D964129E-1A08-4CDB-929E-33B259F4CD48}" destId="{CF570A2A-E05C-4570-8CCA-9E940F319AE3}" srcOrd="2" destOrd="0" presId="urn:microsoft.com/office/officeart/2005/8/layout/vList2"/>
    <dgm:cxn modelId="{6B037E43-202B-4D7F-A3CC-293251BC0994}" type="presParOf" srcId="{D964129E-1A08-4CDB-929E-33B259F4CD48}" destId="{2E22E937-879F-404A-BAD4-3AEEA3B4EC7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9C308B-B80F-4550-B35E-2266103D403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EFB64-27B8-4E1C-B046-CB6F154A4275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Rows</a:t>
          </a:r>
          <a:endParaRPr lang="en-US" sz="1600" b="1" dirty="0">
            <a:solidFill>
              <a:schemeClr val="tx1"/>
            </a:solidFill>
          </a:endParaRPr>
        </a:p>
      </dgm:t>
    </dgm:pt>
    <dgm:pt modelId="{6E8406FB-CA25-4816-B12C-E255BFD6BE72}" type="parTrans" cxnId="{46AFF1E9-8F42-4992-8E23-BAA6845537B3}">
      <dgm:prSet/>
      <dgm:spPr/>
      <dgm:t>
        <a:bodyPr/>
        <a:lstStyle/>
        <a:p>
          <a:endParaRPr lang="en-US"/>
        </a:p>
      </dgm:t>
    </dgm:pt>
    <dgm:pt modelId="{0252E44E-1730-4AA6-8EB4-1CF0BFB09160}" type="sibTrans" cxnId="{46AFF1E9-8F42-4992-8E23-BAA6845537B3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57CE76C-B70A-4FC0-AD7E-E994A400B8CA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FROM</a:t>
          </a:r>
          <a:endParaRPr lang="en-US" dirty="0"/>
        </a:p>
      </dgm:t>
    </dgm:pt>
    <dgm:pt modelId="{AEBDD583-E19C-4237-AFD5-37D59CF86AC2}" type="parTrans" cxnId="{EFBBA84E-69C3-4BBE-AF8F-28D45805657C}">
      <dgm:prSet/>
      <dgm:spPr/>
      <dgm:t>
        <a:bodyPr/>
        <a:lstStyle/>
        <a:p>
          <a:endParaRPr lang="en-US"/>
        </a:p>
      </dgm:t>
    </dgm:pt>
    <dgm:pt modelId="{30660B27-29A9-4D83-A778-C6BCB2AFA552}" type="sibTrans" cxnId="{EFBBA84E-69C3-4BBE-AF8F-28D45805657C}">
      <dgm:prSet/>
      <dgm:spPr/>
      <dgm:t>
        <a:bodyPr/>
        <a:lstStyle/>
        <a:p>
          <a:endParaRPr lang="en-US"/>
        </a:p>
      </dgm:t>
    </dgm:pt>
    <dgm:pt modelId="{F8191647-A2D5-4081-A6EF-B7EA23425726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Groups</a:t>
          </a:r>
          <a:endParaRPr lang="en-US" sz="1600" b="1" dirty="0">
            <a:solidFill>
              <a:schemeClr val="tx1"/>
            </a:solidFill>
          </a:endParaRPr>
        </a:p>
      </dgm:t>
    </dgm:pt>
    <dgm:pt modelId="{087B283A-AFC9-4C89-B875-30D8E8700270}" type="parTrans" cxnId="{D114C0EC-AFE7-4A47-957E-71EAF7E72A7D}">
      <dgm:prSet/>
      <dgm:spPr/>
      <dgm:t>
        <a:bodyPr/>
        <a:lstStyle/>
        <a:p>
          <a:endParaRPr lang="en-US"/>
        </a:p>
      </dgm:t>
    </dgm:pt>
    <dgm:pt modelId="{43FCBBBF-5167-408D-8463-1298D54A5BAC}" type="sibTrans" cxnId="{D114C0EC-AFE7-4A47-957E-71EAF7E72A7D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642879A-D4ED-44FD-92BF-1C59103FE1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GROUP BY</a:t>
          </a:r>
          <a:endParaRPr lang="en-US" dirty="0"/>
        </a:p>
      </dgm:t>
    </dgm:pt>
    <dgm:pt modelId="{BB30BA27-F64C-43DD-8FBF-88A07AB684E3}" type="parTrans" cxnId="{26C5AD05-B7CD-4FDC-97C2-80DB6B06FF7E}">
      <dgm:prSet/>
      <dgm:spPr/>
      <dgm:t>
        <a:bodyPr/>
        <a:lstStyle/>
        <a:p>
          <a:endParaRPr lang="en-US"/>
        </a:p>
      </dgm:t>
    </dgm:pt>
    <dgm:pt modelId="{E7A1C2F6-1905-4E6A-8FAE-D91A63E9730F}" type="sibTrans" cxnId="{26C5AD05-B7CD-4FDC-97C2-80DB6B06FF7E}">
      <dgm:prSet/>
      <dgm:spPr/>
      <dgm:t>
        <a:bodyPr/>
        <a:lstStyle/>
        <a:p>
          <a:endParaRPr lang="en-US"/>
        </a:p>
      </dgm:t>
    </dgm:pt>
    <dgm:pt modelId="{7D34B447-19FB-4AE9-A946-9FFB814E53A9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WHERE</a:t>
          </a:r>
          <a:endParaRPr lang="en-US" dirty="0"/>
        </a:p>
      </dgm:t>
    </dgm:pt>
    <dgm:pt modelId="{168E7BB3-45A6-4D10-90C0-306A7061A3FB}" type="parTrans" cxnId="{05F95B80-2E6F-4985-A208-DF140E63CFED}">
      <dgm:prSet/>
      <dgm:spPr/>
      <dgm:t>
        <a:bodyPr/>
        <a:lstStyle/>
        <a:p>
          <a:endParaRPr lang="en-US"/>
        </a:p>
      </dgm:t>
    </dgm:pt>
    <dgm:pt modelId="{D8A2BD30-43EA-4E22-B88F-65D6AA28BE83}" type="sibTrans" cxnId="{05F95B80-2E6F-4985-A208-DF140E63CFED}">
      <dgm:prSet/>
      <dgm:spPr/>
      <dgm:t>
        <a:bodyPr/>
        <a:lstStyle/>
        <a:p>
          <a:endParaRPr lang="en-US"/>
        </a:p>
      </dgm:t>
    </dgm:pt>
    <dgm:pt modelId="{0BC60B5B-544B-4EA9-A392-E1D81BD6F55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HAVING</a:t>
          </a:r>
          <a:endParaRPr lang="en-US" dirty="0"/>
        </a:p>
      </dgm:t>
    </dgm:pt>
    <dgm:pt modelId="{8BBE6F91-216B-4887-B6A8-2B2DDB83F2B9}" type="parTrans" cxnId="{E74FFCE0-D2E4-422C-8FF3-6172DEF5E8E7}">
      <dgm:prSet/>
      <dgm:spPr/>
      <dgm:t>
        <a:bodyPr/>
        <a:lstStyle/>
        <a:p>
          <a:endParaRPr lang="en-US"/>
        </a:p>
      </dgm:t>
    </dgm:pt>
    <dgm:pt modelId="{171BDD0F-3EE0-4986-A3A8-CDAB77FEE508}" type="sibTrans" cxnId="{E74FFCE0-D2E4-422C-8FF3-6172DEF5E8E7}">
      <dgm:prSet/>
      <dgm:spPr/>
      <dgm:t>
        <a:bodyPr/>
        <a:lstStyle/>
        <a:p>
          <a:endParaRPr lang="en-US"/>
        </a:p>
      </dgm:t>
    </dgm:pt>
    <dgm:pt modelId="{DE277319-D8B1-4091-91D2-94374A0B0230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Result</a:t>
          </a:r>
          <a:endParaRPr lang="en-US" sz="1800" b="1" dirty="0">
            <a:solidFill>
              <a:schemeClr val="tx1"/>
            </a:solidFill>
          </a:endParaRPr>
        </a:p>
      </dgm:t>
    </dgm:pt>
    <dgm:pt modelId="{2D57EE4A-377C-4F0B-A409-013D2756293B}" type="parTrans" cxnId="{F1F782AE-DFDC-4B38-8504-F774DA5C5DDA}">
      <dgm:prSet/>
      <dgm:spPr/>
      <dgm:t>
        <a:bodyPr/>
        <a:lstStyle/>
        <a:p>
          <a:endParaRPr lang="en-US"/>
        </a:p>
      </dgm:t>
    </dgm:pt>
    <dgm:pt modelId="{C2F2ED22-B8B6-4CE7-9E7B-FBA01FC550DB}" type="sibTrans" cxnId="{F1F782AE-DFDC-4B38-8504-F774DA5C5DDA}">
      <dgm:prSet/>
      <dgm:spPr/>
      <dgm:t>
        <a:bodyPr/>
        <a:lstStyle/>
        <a:p>
          <a:endParaRPr lang="en-US"/>
        </a:p>
      </dgm:t>
    </dgm:pt>
    <dgm:pt modelId="{1E8B0842-E7C1-4D91-880A-B158D9FACB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ORDER BY</a:t>
          </a:r>
          <a:endParaRPr lang="en-US" dirty="0"/>
        </a:p>
      </dgm:t>
    </dgm:pt>
    <dgm:pt modelId="{3F074DF6-58E1-4328-8A5F-0CF419F6D027}" type="parTrans" cxnId="{E981F155-7949-4ACE-8AA0-65C744B8432F}">
      <dgm:prSet/>
      <dgm:spPr/>
      <dgm:t>
        <a:bodyPr/>
        <a:lstStyle/>
        <a:p>
          <a:endParaRPr lang="en-US"/>
        </a:p>
      </dgm:t>
    </dgm:pt>
    <dgm:pt modelId="{EAA1C8EB-993E-4C86-8CF9-0C2B7F6E76B1}" type="sibTrans" cxnId="{E981F155-7949-4ACE-8AA0-65C744B8432F}">
      <dgm:prSet/>
      <dgm:spPr/>
      <dgm:t>
        <a:bodyPr/>
        <a:lstStyle/>
        <a:p>
          <a:endParaRPr lang="en-US"/>
        </a:p>
      </dgm:t>
    </dgm:pt>
    <dgm:pt modelId="{36F6323C-8155-4A83-8BC2-ED3EDC1A5F9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0447D315-4038-4DFE-83B6-F0EB1DC64DE5}" type="parTrans" cxnId="{42A4DCB6-D360-4ECF-AF8E-3BB9190D56E7}">
      <dgm:prSet/>
      <dgm:spPr/>
      <dgm:t>
        <a:bodyPr/>
        <a:lstStyle/>
        <a:p>
          <a:endParaRPr lang="en-US"/>
        </a:p>
      </dgm:t>
    </dgm:pt>
    <dgm:pt modelId="{F5E1814F-8145-4407-81A8-8C7A1E46FAF0}" type="sibTrans" cxnId="{42A4DCB6-D360-4ECF-AF8E-3BB9190D56E7}">
      <dgm:prSet/>
      <dgm:spPr/>
      <dgm:t>
        <a:bodyPr/>
        <a:lstStyle/>
        <a:p>
          <a:endParaRPr lang="en-US"/>
        </a:p>
      </dgm:t>
    </dgm:pt>
    <dgm:pt modelId="{D7290E1A-1E66-4F27-90B9-3B765AA97D20}" type="pres">
      <dgm:prSet presAssocID="{939C308B-B80F-4550-B35E-2266103D40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D78D64-863A-44EF-84E7-BEA92E3DBABA}" type="pres">
      <dgm:prSet presAssocID="{A25EFB64-27B8-4E1C-B046-CB6F154A4275}" presName="composite" presStyleCnt="0"/>
      <dgm:spPr/>
    </dgm:pt>
    <dgm:pt modelId="{96655A28-FF0A-4BDB-81C1-A9221AB37261}" type="pres">
      <dgm:prSet presAssocID="{A25EFB64-27B8-4E1C-B046-CB6F154A427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0FC51-C68E-49B5-BF10-A5A8478EF905}" type="pres">
      <dgm:prSet presAssocID="{A25EFB64-27B8-4E1C-B046-CB6F154A4275}" presName="parSh" presStyleLbl="node1" presStyleIdx="0" presStyleCnt="3"/>
      <dgm:spPr/>
      <dgm:t>
        <a:bodyPr/>
        <a:lstStyle/>
        <a:p>
          <a:endParaRPr lang="en-US"/>
        </a:p>
      </dgm:t>
    </dgm:pt>
    <dgm:pt modelId="{68A6F33D-A483-4D6A-A417-10CAEFC90F63}" type="pres">
      <dgm:prSet presAssocID="{A25EFB64-27B8-4E1C-B046-CB6F154A4275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40828-CABB-4B08-B00B-4A921379E689}" type="pres">
      <dgm:prSet presAssocID="{0252E44E-1730-4AA6-8EB4-1CF0BFB0916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E6BE94A-1FAB-4B26-A0AF-265F1BFCBDC7}" type="pres">
      <dgm:prSet presAssocID="{0252E44E-1730-4AA6-8EB4-1CF0BFB09160}" presName="connTx" presStyleLbl="sibTrans2D1" presStyleIdx="0" presStyleCnt="2"/>
      <dgm:spPr/>
      <dgm:t>
        <a:bodyPr/>
        <a:lstStyle/>
        <a:p>
          <a:endParaRPr lang="en-US"/>
        </a:p>
      </dgm:t>
    </dgm:pt>
    <dgm:pt modelId="{92E683D1-8375-4607-9680-00991E55A50F}" type="pres">
      <dgm:prSet presAssocID="{F8191647-A2D5-4081-A6EF-B7EA23425726}" presName="composite" presStyleCnt="0"/>
      <dgm:spPr/>
    </dgm:pt>
    <dgm:pt modelId="{82BD08FE-F1C6-4F87-A516-F0EBCC1802E7}" type="pres">
      <dgm:prSet presAssocID="{F8191647-A2D5-4081-A6EF-B7EA2342572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6D2A4-D317-4752-A081-0A4B78EA5EC7}" type="pres">
      <dgm:prSet presAssocID="{F8191647-A2D5-4081-A6EF-B7EA23425726}" presName="parSh" presStyleLbl="node1" presStyleIdx="1" presStyleCnt="3"/>
      <dgm:spPr/>
      <dgm:t>
        <a:bodyPr/>
        <a:lstStyle/>
        <a:p>
          <a:endParaRPr lang="en-US"/>
        </a:p>
      </dgm:t>
    </dgm:pt>
    <dgm:pt modelId="{AC31B3A0-453E-49A8-B39D-98F31E6D0E8C}" type="pres">
      <dgm:prSet presAssocID="{F8191647-A2D5-4081-A6EF-B7EA2342572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B4742-E239-4BAD-99B2-005F668A5C89}" type="pres">
      <dgm:prSet presAssocID="{43FCBBBF-5167-408D-8463-1298D54A5BA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46B2D7F-1B20-4792-B8B4-665557E085B2}" type="pres">
      <dgm:prSet presAssocID="{43FCBBBF-5167-408D-8463-1298D54A5BAC}" presName="connTx" presStyleLbl="sibTrans2D1" presStyleIdx="1" presStyleCnt="2"/>
      <dgm:spPr/>
      <dgm:t>
        <a:bodyPr/>
        <a:lstStyle/>
        <a:p>
          <a:endParaRPr lang="en-US"/>
        </a:p>
      </dgm:t>
    </dgm:pt>
    <dgm:pt modelId="{90B7270D-EBF7-4C78-A83B-87A4A1E0712E}" type="pres">
      <dgm:prSet presAssocID="{DE277319-D8B1-4091-91D2-94374A0B0230}" presName="composite" presStyleCnt="0"/>
      <dgm:spPr/>
    </dgm:pt>
    <dgm:pt modelId="{43CDBC70-17A0-499E-960A-87855EC1D303}" type="pres">
      <dgm:prSet presAssocID="{DE277319-D8B1-4091-91D2-94374A0B023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E5F96-BB77-415A-A372-1EE1C0C6CB91}" type="pres">
      <dgm:prSet presAssocID="{DE277319-D8B1-4091-91D2-94374A0B0230}" presName="parSh" presStyleLbl="node1" presStyleIdx="2" presStyleCnt="3"/>
      <dgm:spPr/>
      <dgm:t>
        <a:bodyPr/>
        <a:lstStyle/>
        <a:p>
          <a:endParaRPr lang="en-US"/>
        </a:p>
      </dgm:t>
    </dgm:pt>
    <dgm:pt modelId="{E7618DB7-E7A7-49EA-BF58-AD9A7CE36AE5}" type="pres">
      <dgm:prSet presAssocID="{DE277319-D8B1-4091-91D2-94374A0B023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F911EA-5142-4375-8AD2-0672E2FD07E7}" type="presOf" srcId="{0252E44E-1730-4AA6-8EB4-1CF0BFB09160}" destId="{8E6BE94A-1FAB-4B26-A0AF-265F1BFCBDC7}" srcOrd="1" destOrd="0" presId="urn:microsoft.com/office/officeart/2005/8/layout/process3"/>
    <dgm:cxn modelId="{25D835C1-D1BA-464B-95CD-CAB79621B717}" type="presOf" srcId="{1E8B0842-E7C1-4D91-880A-B158D9FACB22}" destId="{E7618DB7-E7A7-49EA-BF58-AD9A7CE36AE5}" srcOrd="0" destOrd="0" presId="urn:microsoft.com/office/officeart/2005/8/layout/process3"/>
    <dgm:cxn modelId="{D114C0EC-AFE7-4A47-957E-71EAF7E72A7D}" srcId="{939C308B-B80F-4550-B35E-2266103D4039}" destId="{F8191647-A2D5-4081-A6EF-B7EA23425726}" srcOrd="1" destOrd="0" parTransId="{087B283A-AFC9-4C89-B875-30D8E8700270}" sibTransId="{43FCBBBF-5167-408D-8463-1298D54A5BAC}"/>
    <dgm:cxn modelId="{D9E39A94-38C2-4F52-AA28-AC8A93A4709A}" type="presOf" srcId="{36F6323C-8155-4A83-8BC2-ED3EDC1A5F97}" destId="{E7618DB7-E7A7-49EA-BF58-AD9A7CE36AE5}" srcOrd="0" destOrd="1" presId="urn:microsoft.com/office/officeart/2005/8/layout/process3"/>
    <dgm:cxn modelId="{1299903B-BF84-41E9-BC70-452A9A8B0A2F}" type="presOf" srcId="{6642879A-D4ED-44FD-92BF-1C59103FE122}" destId="{AC31B3A0-453E-49A8-B39D-98F31E6D0E8C}" srcOrd="0" destOrd="0" presId="urn:microsoft.com/office/officeart/2005/8/layout/process3"/>
    <dgm:cxn modelId="{26C5AD05-B7CD-4FDC-97C2-80DB6B06FF7E}" srcId="{F8191647-A2D5-4081-A6EF-B7EA23425726}" destId="{6642879A-D4ED-44FD-92BF-1C59103FE122}" srcOrd="0" destOrd="0" parTransId="{BB30BA27-F64C-43DD-8FBF-88A07AB684E3}" sibTransId="{E7A1C2F6-1905-4E6A-8FAE-D91A63E9730F}"/>
    <dgm:cxn modelId="{3A053028-79E2-4CC9-B06A-44CD81F842C2}" type="presOf" srcId="{939C308B-B80F-4550-B35E-2266103D4039}" destId="{D7290E1A-1E66-4F27-90B9-3B765AA97D20}" srcOrd="0" destOrd="0" presId="urn:microsoft.com/office/officeart/2005/8/layout/process3"/>
    <dgm:cxn modelId="{6B028130-1FC3-4644-BA80-D93434D28508}" type="presOf" srcId="{A25EFB64-27B8-4E1C-B046-CB6F154A4275}" destId="{57E0FC51-C68E-49B5-BF10-A5A8478EF905}" srcOrd="1" destOrd="0" presId="urn:microsoft.com/office/officeart/2005/8/layout/process3"/>
    <dgm:cxn modelId="{ED8AD738-18DD-468A-AB8E-7F0E1B04978A}" type="presOf" srcId="{557CE76C-B70A-4FC0-AD7E-E994A400B8CA}" destId="{68A6F33D-A483-4D6A-A417-10CAEFC90F63}" srcOrd="0" destOrd="0" presId="urn:microsoft.com/office/officeart/2005/8/layout/process3"/>
    <dgm:cxn modelId="{F1F782AE-DFDC-4B38-8504-F774DA5C5DDA}" srcId="{939C308B-B80F-4550-B35E-2266103D4039}" destId="{DE277319-D8B1-4091-91D2-94374A0B0230}" srcOrd="2" destOrd="0" parTransId="{2D57EE4A-377C-4F0B-A409-013D2756293B}" sibTransId="{C2F2ED22-B8B6-4CE7-9E7B-FBA01FC550DB}"/>
    <dgm:cxn modelId="{DA861591-9189-42D4-A2D3-5229391B47F7}" type="presOf" srcId="{F8191647-A2D5-4081-A6EF-B7EA23425726}" destId="{C066D2A4-D317-4752-A081-0A4B78EA5EC7}" srcOrd="1" destOrd="0" presId="urn:microsoft.com/office/officeart/2005/8/layout/process3"/>
    <dgm:cxn modelId="{05F95B80-2E6F-4985-A208-DF140E63CFED}" srcId="{A25EFB64-27B8-4E1C-B046-CB6F154A4275}" destId="{7D34B447-19FB-4AE9-A946-9FFB814E53A9}" srcOrd="1" destOrd="0" parTransId="{168E7BB3-45A6-4D10-90C0-306A7061A3FB}" sibTransId="{D8A2BD30-43EA-4E22-B88F-65D6AA28BE83}"/>
    <dgm:cxn modelId="{A57B28A9-DE94-4085-B052-88EF4FFF3910}" type="presOf" srcId="{7D34B447-19FB-4AE9-A946-9FFB814E53A9}" destId="{68A6F33D-A483-4D6A-A417-10CAEFC90F63}" srcOrd="0" destOrd="1" presId="urn:microsoft.com/office/officeart/2005/8/layout/process3"/>
    <dgm:cxn modelId="{C8C714C2-6412-4248-B6DC-D5E1B51F6DAC}" type="presOf" srcId="{43FCBBBF-5167-408D-8463-1298D54A5BAC}" destId="{246B2D7F-1B20-4792-B8B4-665557E085B2}" srcOrd="1" destOrd="0" presId="urn:microsoft.com/office/officeart/2005/8/layout/process3"/>
    <dgm:cxn modelId="{42A4DCB6-D360-4ECF-AF8E-3BB9190D56E7}" srcId="{DE277319-D8B1-4091-91D2-94374A0B0230}" destId="{36F6323C-8155-4A83-8BC2-ED3EDC1A5F97}" srcOrd="1" destOrd="0" parTransId="{0447D315-4038-4DFE-83B6-F0EB1DC64DE5}" sibTransId="{F5E1814F-8145-4407-81A8-8C7A1E46FAF0}"/>
    <dgm:cxn modelId="{CF4C1D38-423C-47A6-AA82-43338D55B8F3}" type="presOf" srcId="{43FCBBBF-5167-408D-8463-1298D54A5BAC}" destId="{329B4742-E239-4BAD-99B2-005F668A5C89}" srcOrd="0" destOrd="0" presId="urn:microsoft.com/office/officeart/2005/8/layout/process3"/>
    <dgm:cxn modelId="{6FD8DB59-E99A-48B0-B4E0-1AC08409A2F9}" type="presOf" srcId="{DE277319-D8B1-4091-91D2-94374A0B0230}" destId="{487E5F96-BB77-415A-A372-1EE1C0C6CB91}" srcOrd="1" destOrd="0" presId="urn:microsoft.com/office/officeart/2005/8/layout/process3"/>
    <dgm:cxn modelId="{B21A90D5-9266-4582-80F8-219971F08515}" type="presOf" srcId="{0252E44E-1730-4AA6-8EB4-1CF0BFB09160}" destId="{96B40828-CABB-4B08-B00B-4A921379E689}" srcOrd="0" destOrd="0" presId="urn:microsoft.com/office/officeart/2005/8/layout/process3"/>
    <dgm:cxn modelId="{46AFF1E9-8F42-4992-8E23-BAA6845537B3}" srcId="{939C308B-B80F-4550-B35E-2266103D4039}" destId="{A25EFB64-27B8-4E1C-B046-CB6F154A4275}" srcOrd="0" destOrd="0" parTransId="{6E8406FB-CA25-4816-B12C-E255BFD6BE72}" sibTransId="{0252E44E-1730-4AA6-8EB4-1CF0BFB09160}"/>
    <dgm:cxn modelId="{E74FFCE0-D2E4-422C-8FF3-6172DEF5E8E7}" srcId="{F8191647-A2D5-4081-A6EF-B7EA23425726}" destId="{0BC60B5B-544B-4EA9-A392-E1D81BD6F557}" srcOrd="1" destOrd="0" parTransId="{8BBE6F91-216B-4887-B6A8-2B2DDB83F2B9}" sibTransId="{171BDD0F-3EE0-4986-A3A8-CDAB77FEE508}"/>
    <dgm:cxn modelId="{40B88EC7-4D79-4AFD-BA78-1B48DB12A96D}" type="presOf" srcId="{0BC60B5B-544B-4EA9-A392-E1D81BD6F557}" destId="{AC31B3A0-453E-49A8-B39D-98F31E6D0E8C}" srcOrd="0" destOrd="1" presId="urn:microsoft.com/office/officeart/2005/8/layout/process3"/>
    <dgm:cxn modelId="{B633B022-01A7-4EC8-8F2B-C686F5DBCD3E}" type="presOf" srcId="{DE277319-D8B1-4091-91D2-94374A0B0230}" destId="{43CDBC70-17A0-499E-960A-87855EC1D303}" srcOrd="0" destOrd="0" presId="urn:microsoft.com/office/officeart/2005/8/layout/process3"/>
    <dgm:cxn modelId="{2491433A-7B5D-44F4-8C4B-AB9598E15D5A}" type="presOf" srcId="{F8191647-A2D5-4081-A6EF-B7EA23425726}" destId="{82BD08FE-F1C6-4F87-A516-F0EBCC1802E7}" srcOrd="0" destOrd="0" presId="urn:microsoft.com/office/officeart/2005/8/layout/process3"/>
    <dgm:cxn modelId="{E981F155-7949-4ACE-8AA0-65C744B8432F}" srcId="{DE277319-D8B1-4091-91D2-94374A0B0230}" destId="{1E8B0842-E7C1-4D91-880A-B158D9FACB22}" srcOrd="0" destOrd="0" parTransId="{3F074DF6-58E1-4328-8A5F-0CF419F6D027}" sibTransId="{EAA1C8EB-993E-4C86-8CF9-0C2B7F6E76B1}"/>
    <dgm:cxn modelId="{8AA95456-8B3B-4AA4-83B1-DF2581C9C28A}" type="presOf" srcId="{A25EFB64-27B8-4E1C-B046-CB6F154A4275}" destId="{96655A28-FF0A-4BDB-81C1-A9221AB37261}" srcOrd="0" destOrd="0" presId="urn:microsoft.com/office/officeart/2005/8/layout/process3"/>
    <dgm:cxn modelId="{EFBBA84E-69C3-4BBE-AF8F-28D45805657C}" srcId="{A25EFB64-27B8-4E1C-B046-CB6F154A4275}" destId="{557CE76C-B70A-4FC0-AD7E-E994A400B8CA}" srcOrd="0" destOrd="0" parTransId="{AEBDD583-E19C-4237-AFD5-37D59CF86AC2}" sibTransId="{30660B27-29A9-4D83-A778-C6BCB2AFA552}"/>
    <dgm:cxn modelId="{516F9658-CDE3-4174-B430-D3DBEF715B08}" type="presParOf" srcId="{D7290E1A-1E66-4F27-90B9-3B765AA97D20}" destId="{15D78D64-863A-44EF-84E7-BEA92E3DBABA}" srcOrd="0" destOrd="0" presId="urn:microsoft.com/office/officeart/2005/8/layout/process3"/>
    <dgm:cxn modelId="{4D55CB19-A52B-49E0-9DB4-51620537797C}" type="presParOf" srcId="{15D78D64-863A-44EF-84E7-BEA92E3DBABA}" destId="{96655A28-FF0A-4BDB-81C1-A9221AB37261}" srcOrd="0" destOrd="0" presId="urn:microsoft.com/office/officeart/2005/8/layout/process3"/>
    <dgm:cxn modelId="{54A8B6F8-E250-4427-B7FE-5D5D1575D8AA}" type="presParOf" srcId="{15D78D64-863A-44EF-84E7-BEA92E3DBABA}" destId="{57E0FC51-C68E-49B5-BF10-A5A8478EF905}" srcOrd="1" destOrd="0" presId="urn:microsoft.com/office/officeart/2005/8/layout/process3"/>
    <dgm:cxn modelId="{3BAA2A16-35C2-48FF-A6D3-67F68B205537}" type="presParOf" srcId="{15D78D64-863A-44EF-84E7-BEA92E3DBABA}" destId="{68A6F33D-A483-4D6A-A417-10CAEFC90F63}" srcOrd="2" destOrd="0" presId="urn:microsoft.com/office/officeart/2005/8/layout/process3"/>
    <dgm:cxn modelId="{4177440B-5846-469E-B79A-C51C7CC42A4C}" type="presParOf" srcId="{D7290E1A-1E66-4F27-90B9-3B765AA97D20}" destId="{96B40828-CABB-4B08-B00B-4A921379E689}" srcOrd="1" destOrd="0" presId="urn:microsoft.com/office/officeart/2005/8/layout/process3"/>
    <dgm:cxn modelId="{C04498BB-91CB-429E-B82D-75C76A3413DD}" type="presParOf" srcId="{96B40828-CABB-4B08-B00B-4A921379E689}" destId="{8E6BE94A-1FAB-4B26-A0AF-265F1BFCBDC7}" srcOrd="0" destOrd="0" presId="urn:microsoft.com/office/officeart/2005/8/layout/process3"/>
    <dgm:cxn modelId="{1F5CB922-9F17-46D7-BD3C-3EF45561EDC2}" type="presParOf" srcId="{D7290E1A-1E66-4F27-90B9-3B765AA97D20}" destId="{92E683D1-8375-4607-9680-00991E55A50F}" srcOrd="2" destOrd="0" presId="urn:microsoft.com/office/officeart/2005/8/layout/process3"/>
    <dgm:cxn modelId="{9EA483B4-F263-4C8A-A7AB-892BE8E8A9F4}" type="presParOf" srcId="{92E683D1-8375-4607-9680-00991E55A50F}" destId="{82BD08FE-F1C6-4F87-A516-F0EBCC1802E7}" srcOrd="0" destOrd="0" presId="urn:microsoft.com/office/officeart/2005/8/layout/process3"/>
    <dgm:cxn modelId="{E38CF132-D4ED-4519-A3FE-6E0DF3A705A6}" type="presParOf" srcId="{92E683D1-8375-4607-9680-00991E55A50F}" destId="{C066D2A4-D317-4752-A081-0A4B78EA5EC7}" srcOrd="1" destOrd="0" presId="urn:microsoft.com/office/officeart/2005/8/layout/process3"/>
    <dgm:cxn modelId="{EBA894F5-8421-47E3-987F-CC8DD69FF2A6}" type="presParOf" srcId="{92E683D1-8375-4607-9680-00991E55A50F}" destId="{AC31B3A0-453E-49A8-B39D-98F31E6D0E8C}" srcOrd="2" destOrd="0" presId="urn:microsoft.com/office/officeart/2005/8/layout/process3"/>
    <dgm:cxn modelId="{E6A3BF6B-1224-4C19-A823-927BB575DFD4}" type="presParOf" srcId="{D7290E1A-1E66-4F27-90B9-3B765AA97D20}" destId="{329B4742-E239-4BAD-99B2-005F668A5C89}" srcOrd="3" destOrd="0" presId="urn:microsoft.com/office/officeart/2005/8/layout/process3"/>
    <dgm:cxn modelId="{D3E93EE4-62D3-4689-B545-747D43D296CF}" type="presParOf" srcId="{329B4742-E239-4BAD-99B2-005F668A5C89}" destId="{246B2D7F-1B20-4792-B8B4-665557E085B2}" srcOrd="0" destOrd="0" presId="urn:microsoft.com/office/officeart/2005/8/layout/process3"/>
    <dgm:cxn modelId="{048627D9-F5FD-4A6E-9612-0C0A0231950B}" type="presParOf" srcId="{D7290E1A-1E66-4F27-90B9-3B765AA97D20}" destId="{90B7270D-EBF7-4C78-A83B-87A4A1E0712E}" srcOrd="4" destOrd="0" presId="urn:microsoft.com/office/officeart/2005/8/layout/process3"/>
    <dgm:cxn modelId="{F961D6B2-69BB-4751-823E-FD3FEC8D3FEE}" type="presParOf" srcId="{90B7270D-EBF7-4C78-A83B-87A4A1E0712E}" destId="{43CDBC70-17A0-499E-960A-87855EC1D303}" srcOrd="0" destOrd="0" presId="urn:microsoft.com/office/officeart/2005/8/layout/process3"/>
    <dgm:cxn modelId="{B02F18EF-1F42-4573-8BCE-BF10906E92D5}" type="presParOf" srcId="{90B7270D-EBF7-4C78-A83B-87A4A1E0712E}" destId="{487E5F96-BB77-415A-A372-1EE1C0C6CB91}" srcOrd="1" destOrd="0" presId="urn:microsoft.com/office/officeart/2005/8/layout/process3"/>
    <dgm:cxn modelId="{A56860F5-5D18-451B-8DE3-177F8922491C}" type="presParOf" srcId="{90B7270D-EBF7-4C78-A83B-87A4A1E0712E}" destId="{E7618DB7-E7A7-49EA-BF58-AD9A7CE36AE5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</a:t>
            </a:r>
            <a:r>
              <a:rPr lang="en-US" baseline="0" dirty="0" smtClean="0"/>
              <a:t> 1</a:t>
            </a:r>
            <a:r>
              <a:rPr lang="en-US" dirty="0" smtClean="0"/>
              <a:t> of Module 2</a:t>
            </a:r>
            <a:r>
              <a:rPr lang="en-US" baseline="0" dirty="0" smtClean="0"/>
              <a:t> </a:t>
            </a:r>
            <a:r>
              <a:rPr lang="en-US" dirty="0" smtClean="0"/>
              <a:t>on </a:t>
            </a:r>
            <a:r>
              <a:rPr lang="en-US" baseline="0" dirty="0" smtClean="0"/>
              <a:t>SQL subtotal operators</a:t>
            </a:r>
          </a:p>
          <a:p>
            <a:pPr>
              <a:defRPr/>
            </a:pPr>
            <a:endParaRPr lang="en-US" baseline="0" dirty="0" smtClean="0"/>
          </a:p>
          <a:p>
            <a:pPr>
              <a:defRPr/>
            </a:pPr>
            <a:r>
              <a:rPr lang="en-US" dirty="0" smtClean="0"/>
              <a:t>Opening</a:t>
            </a:r>
            <a:r>
              <a:rPr lang="en-US" baseline="0" dirty="0" smtClean="0"/>
              <a:t> question: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What is the essential difference between pivot table results and GROUP BY results?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GROUP BY just computes the cell values not axis summaries or subtotals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GROUP BY does not show missing values. Data cubes show missing values.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What is an advantage of the GROUP BY clause compared to pivot tables? </a:t>
            </a:r>
            <a:r>
              <a:rPr lang="en-US" baseline="0" smtClean="0"/>
              <a:t>No sparsity</a:t>
            </a:r>
            <a:endParaRPr lang="en-US" baseline="0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86DAB635-1F3B-488A-AEE4-C51FBF5B2A54}" type="slidenum">
              <a:rPr kumimoji="0" lang="en-US" altLang="en-US" sz="1200" b="0" smtClean="0"/>
              <a:pPr/>
              <a:t>10</a:t>
            </a:fld>
            <a:endParaRPr kumimoji="0" lang="en-US" altLang="en-US" sz="1200" b="0" smtClean="0"/>
          </a:p>
        </p:txBody>
      </p:sp>
      <p:sp>
        <p:nvSpPr>
          <p:cNvPr id="1423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AF809129-A10E-4FA0-A012-19982FFD151D}" type="slidenum">
              <a:rPr kumimoji="0" lang="en-US" altLang="en-US" sz="1200" b="0">
                <a:latin typeface="Arial" charset="0"/>
              </a:rPr>
              <a:pPr algn="r" eaLnBrk="1" hangingPunct="1"/>
              <a:t>10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42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lIns="91431" tIns="45716" rIns="91431" bIns="45716"/>
          <a:lstStyle/>
          <a:p>
            <a:pPr eaLnBrk="1" hangingPunct="1"/>
            <a:r>
              <a:rPr lang="en-US" altLang="en-US" dirty="0" smtClean="0"/>
              <a:t>Result: maximum of N </a:t>
            </a:r>
            <a:r>
              <a:rPr lang="en-US" altLang="en-US" dirty="0" smtClean="0">
                <a:sym typeface="Symbol" pitchFamily="18" charset="2"/>
              </a:rPr>
              <a:t></a:t>
            </a:r>
            <a:r>
              <a:rPr lang="en-US" altLang="en-US" dirty="0" smtClean="0"/>
              <a:t> M rows. Usually less than N </a:t>
            </a:r>
            <a:r>
              <a:rPr lang="en-US" altLang="en-US" dirty="0" smtClean="0">
                <a:sym typeface="Symbol" pitchFamily="18" charset="2"/>
              </a:rPr>
              <a:t></a:t>
            </a:r>
            <a:r>
              <a:rPr lang="en-US" altLang="en-US" dirty="0" smtClean="0"/>
              <a:t> M rows because of missing values. For example, do not have monthly sales in all states. More sparsity for finely grained fact tables.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Differences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Missing values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Axis</a:t>
            </a:r>
            <a:r>
              <a:rPr lang="en-US" altLang="en-US" baseline="0" dirty="0" smtClean="0"/>
              <a:t> summaries or subtotals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207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11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Original SQL</a:t>
            </a:r>
            <a:r>
              <a:rPr lang="en-US" altLang="en-US" baseline="0" dirty="0" smtClean="0"/>
              <a:t> design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GROUP BY for summary data calculation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Conceptually, summary calculations after row calculations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Differences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Missing values: data cubes have missing values (empty cells) while GROUP BY does not show missing values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Subtotals: data cubes show all subtotals (row, column, grand total for 2 dimensions) while GROUP BY only shows cell values.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Extend GROUP BY to calculate subtotals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SQL extensions support computation of subtotals. Other parts of Unit 4 provide details about subtotal operators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CUBE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ROLLUP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GROUPING SETS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Analytic function extensions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Apply functions to GROUP BY results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Needed for common decision support calculations such as rankings, moving averages, and ratio to totals</a:t>
            </a:r>
          </a:p>
          <a:p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the motivation for the subtotal</a:t>
            </a:r>
            <a:r>
              <a:rPr lang="en-US" baseline="0" dirty="0" smtClean="0"/>
              <a:t> operators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Review GROUP BY usage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Compare GROUP BY result with pivot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Should have covered GROUP BY clause in a first database course: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Important question in query formulation: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Problem statement involves row results or group results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Look for aggregate functions mentioned in the result or conditions to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7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SELECT/GROUP</a:t>
            </a:r>
            <a:r>
              <a:rPr lang="en-US" baseline="0" dirty="0" smtClean="0"/>
              <a:t> BY consistency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SELECT list contains grouping columns and aggregate calculations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GROUP BY must contain all grouping columns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Row conditions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aggregate functions in conditions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GROUP conditions: aggregate function on at least one side of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Used in slide examples and practice</a:t>
            </a:r>
            <a:r>
              <a:rPr lang="en-US" altLang="en-US" baseline="0" dirty="0" smtClean="0"/>
              <a:t> problems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Tables prefixed</a:t>
            </a:r>
            <a:r>
              <a:rPr lang="en-US" altLang="en-US" baseline="0" dirty="0" smtClean="0"/>
              <a:t> with SS (</a:t>
            </a:r>
            <a:r>
              <a:rPr lang="en-US" altLang="en-US" baseline="0" dirty="0" err="1" smtClean="0"/>
              <a:t>SSCustomer</a:t>
            </a:r>
            <a:r>
              <a:rPr lang="en-US" altLang="en-US" baseline="0" dirty="0" smtClean="0"/>
              <a:t>) in examples because of conflicting table names in Oracle schema.</a:t>
            </a:r>
          </a:p>
          <a:p>
            <a:endParaRPr lang="en-US" alt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smtClean="0"/>
              <a:t>Typical query involves joins of fact and one or more dimension tables followed by grouping and aggregate function calculation</a:t>
            </a:r>
            <a:endParaRPr lang="en-US" altLang="en-US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C2194BBD-0A2E-4603-86D8-FE2AB136A60D}" type="slidenum">
              <a:rPr kumimoji="0" lang="en-US" altLang="en-US" sz="1200" b="0" smtClean="0"/>
              <a:pPr/>
              <a:t>6</a:t>
            </a:fld>
            <a:endParaRPr kumimoji="0" lang="en-US" altLang="en-US" sz="1200" b="0" smtClean="0"/>
          </a:p>
        </p:txBody>
      </p:sp>
      <p:sp>
        <p:nvSpPr>
          <p:cNvPr id="1402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E3E9B337-B6CA-471E-A9A3-B67B9BC7DB1B}" type="slidenum">
              <a:rPr kumimoji="0" lang="en-US" altLang="en-US" sz="1200" b="0">
                <a:latin typeface="Arial" charset="0"/>
              </a:rPr>
              <a:pPr algn="r" eaLnBrk="1" hangingPunct="1"/>
              <a:t>6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r>
              <a:rPr lang="en-US" altLang="en-US" dirty="0" smtClean="0"/>
              <a:t>Summarize: sum, min, and count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Problem statement: Retrieve zip code, month, and sum of the sales for USA and Canadian stores in 2016</a:t>
            </a:r>
          </a:p>
          <a:p>
            <a:pPr eaLnBrk="1" hangingPunct="1"/>
            <a:r>
              <a:rPr lang="en-US" altLang="en-US" dirty="0" smtClean="0"/>
              <a:t>One row per combination of store zip code and month</a:t>
            </a:r>
          </a:p>
          <a:p>
            <a:pPr eaLnBrk="1" hangingPunct="1"/>
            <a:r>
              <a:rPr lang="en-US" altLang="en-US" dirty="0" smtClean="0"/>
              <a:t>Each row contains grouping columns and aggregate calculations</a:t>
            </a:r>
          </a:p>
          <a:p>
            <a:pPr eaLnBrk="1" hangingPunct="1"/>
            <a:r>
              <a:rPr lang="en-US" altLang="en-US" dirty="0" smtClean="0"/>
              <a:t>Must use both </a:t>
            </a:r>
            <a:r>
              <a:rPr lang="en-US" altLang="en-US" dirty="0" err="1" smtClean="0"/>
              <a:t>StoreZip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 in the group by because these columns are not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59789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Step 1: FROM clause (cross product and join operators)</a:t>
            </a:r>
          </a:p>
          <a:p>
            <a:r>
              <a:rPr lang="en-US" dirty="0" smtClean="0">
                <a:cs typeface="Times New Roman" pitchFamily="18" charset="0"/>
              </a:rPr>
              <a:t>Step 2: WHERE clause (row conditions)</a:t>
            </a:r>
          </a:p>
          <a:p>
            <a:r>
              <a:rPr lang="en-US" dirty="0" smtClean="0">
                <a:cs typeface="Times New Roman" pitchFamily="18" charset="0"/>
              </a:rPr>
              <a:t>Step 3: GROUP BY clause (sort on grouping columns, compute </a:t>
            </a:r>
            <a:r>
              <a:rPr lang="en-US" dirty="0" err="1" smtClean="0">
                <a:cs typeface="Times New Roman" pitchFamily="18" charset="0"/>
              </a:rPr>
              <a:t>aggregrates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r>
              <a:rPr lang="en-US" dirty="0" smtClean="0">
                <a:cs typeface="Times New Roman" pitchFamily="18" charset="0"/>
              </a:rPr>
              <a:t>Step 4: HAVING clause (group conditions)</a:t>
            </a:r>
          </a:p>
          <a:p>
            <a:r>
              <a:rPr lang="en-US" dirty="0" smtClean="0">
                <a:cs typeface="Times New Roman" pitchFamily="18" charset="0"/>
              </a:rPr>
              <a:t>Step 5: ORDER BY clause</a:t>
            </a:r>
          </a:p>
          <a:p>
            <a:r>
              <a:rPr lang="en-US" dirty="0" smtClean="0">
                <a:cs typeface="Times New Roman" pitchFamily="18" charset="0"/>
              </a:rPr>
              <a:t>Step 6: eliminate columns not in SELECT (projection operation)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B56465-33DC-480E-9525-6DE0EF15D33F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Conceptual evaluation process:</a:t>
            </a:r>
          </a:p>
          <a:p>
            <a:r>
              <a:rPr lang="en-US" dirty="0" smtClean="0"/>
              <a:t> - Sequence of steps to evaluate a SELECT statement</a:t>
            </a:r>
          </a:p>
          <a:p>
            <a:r>
              <a:rPr lang="en-US" dirty="0" smtClean="0"/>
              <a:t> - Conceptual not actual: DBMSs use many shortcuts</a:t>
            </a:r>
          </a:p>
          <a:p>
            <a:r>
              <a:rPr lang="en-US" dirty="0" smtClean="0"/>
              <a:t>Row operations occur first</a:t>
            </a:r>
          </a:p>
          <a:p>
            <a:r>
              <a:rPr lang="en-US" dirty="0" smtClean="0"/>
              <a:t> - Errors in formulation usually occur in row operations</a:t>
            </a:r>
          </a:p>
          <a:p>
            <a:r>
              <a:rPr lang="en-US" dirty="0" smtClean="0"/>
              <a:t> - Use small tables to understand relationship of row operations (FROM, WHERE) to</a:t>
            </a:r>
          </a:p>
          <a:p>
            <a:r>
              <a:rPr lang="en-US" dirty="0" smtClean="0"/>
              <a:t>   group operations (GROUP, HAVING)</a:t>
            </a:r>
          </a:p>
          <a:p>
            <a:r>
              <a:rPr lang="en-US" dirty="0" smtClean="0"/>
              <a:t> - For large problems, execute row operations separately to ensure that results</a:t>
            </a:r>
          </a:p>
          <a:p>
            <a:r>
              <a:rPr lang="en-US" dirty="0" smtClean="0"/>
              <a:t>   before grouping are what you expect</a:t>
            </a:r>
          </a:p>
          <a:p>
            <a:r>
              <a:rPr lang="en-US" dirty="0" smtClean="0"/>
              <a:t>Grouping only occurs one time: only an issue for advanced problems when summarizing on independent columns</a:t>
            </a:r>
          </a:p>
        </p:txBody>
      </p:sp>
    </p:spTree>
    <p:extLst>
      <p:ext uri="{BB962C8B-B14F-4D97-AF65-F5344CB8AC3E}">
        <p14:creationId xmlns:p14="http://schemas.microsoft.com/office/powerpoint/2010/main" val="210503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94CA2848-69FE-43E5-9A9A-A5F4E79B5EA6}" type="slidenum">
              <a:rPr kumimoji="0" lang="en-US" altLang="en-US" sz="1200" b="0" smtClean="0"/>
              <a:pPr/>
              <a:t>9</a:t>
            </a:fld>
            <a:endParaRPr kumimoji="0" lang="en-US" altLang="en-US" sz="1200" b="0" smtClean="0"/>
          </a:p>
        </p:txBody>
      </p:sp>
      <p:sp>
        <p:nvSpPr>
          <p:cNvPr id="1413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B85B5A4-6E5C-4A81-8BA6-86F88937B1C2}" type="slidenum">
              <a:rPr kumimoji="0" lang="en-US" altLang="en-US" sz="1200" b="0">
                <a:latin typeface="Arial" charset="0"/>
              </a:rPr>
              <a:pPr algn="r" eaLnBrk="1" hangingPunct="1"/>
              <a:t>9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41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r>
              <a:rPr lang="en-US" altLang="en-US" dirty="0" smtClean="0"/>
              <a:t>Only subtotals in GROUP BY involve the grouping columns (lowest level totals)</a:t>
            </a:r>
          </a:p>
          <a:p>
            <a:pPr eaLnBrk="1" hangingPunct="1"/>
            <a:r>
              <a:rPr lang="en-US" altLang="en-US" dirty="0" smtClean="0"/>
              <a:t>GROUP BY clause is extended with several subtotal operators</a:t>
            </a:r>
          </a:p>
          <a:p>
            <a:pPr eaLnBrk="1" hangingPunct="1"/>
            <a:r>
              <a:rPr lang="en-US" altLang="en-US" dirty="0" smtClean="0"/>
              <a:t>Subtotal operators are not strictly necessary but they are convenient.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More</a:t>
            </a:r>
            <a:r>
              <a:rPr lang="en-US" altLang="en-US" baseline="0" dirty="0" smtClean="0"/>
              <a:t> precise name is axis summary operators. 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Subtotal operators can be used indirectly by pivot table tools. Optimizing SQL compiler can efficiently generate.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7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6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8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90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7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1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04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31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525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1539240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2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SQL </a:t>
            </a:r>
            <a:r>
              <a:rPr lang="en-US" altLang="en-US" dirty="0"/>
              <a:t>Subtotal Operators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37677" y="3845370"/>
            <a:ext cx="6629400" cy="1007046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sz="2800" dirty="0" smtClean="0"/>
              <a:t>Lesson 1: GROUP BY Clause Review</a:t>
            </a:r>
          </a:p>
        </p:txBody>
      </p:sp>
    </p:spTree>
    <p:extLst>
      <p:ext uri="{BB962C8B-B14F-4D97-AF65-F5344CB8AC3E}">
        <p14:creationId xmlns:p14="http://schemas.microsoft.com/office/powerpoint/2010/main" val="17046177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001000" cy="668338"/>
          </a:xfrm>
        </p:spPr>
        <p:txBody>
          <a:bodyPr anchor="b"/>
          <a:lstStyle/>
          <a:p>
            <a:r>
              <a:rPr lang="en-US" altLang="en-US" sz="3600" dirty="0"/>
              <a:t>GROUP </a:t>
            </a:r>
            <a:r>
              <a:rPr lang="en-US" altLang="en-US" sz="3600" dirty="0" smtClean="0"/>
              <a:t>BY / </a:t>
            </a:r>
            <a:r>
              <a:rPr lang="en-US" altLang="en-US" sz="3600" dirty="0"/>
              <a:t>Pivot </a:t>
            </a:r>
            <a:r>
              <a:rPr lang="en-US" altLang="en-US" sz="3600" dirty="0" smtClean="0"/>
              <a:t>Table Comparison</a:t>
            </a:r>
          </a:p>
        </p:txBody>
      </p:sp>
      <p:graphicFrame>
        <p:nvGraphicFramePr>
          <p:cNvPr id="46498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79102"/>
              </p:ext>
            </p:extLst>
          </p:nvPr>
        </p:nvGraphicFramePr>
        <p:xfrm>
          <a:off x="5367564" y="1883913"/>
          <a:ext cx="3276600" cy="2682876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012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State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Month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Feb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7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750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7388" name="Rectangle 19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kumimoji="0" lang="en-US" altLang="en-US" sz="1800" b="0">
              <a:latin typeface="Arial" charset="0"/>
            </a:endParaRPr>
          </a:p>
        </p:txBody>
      </p:sp>
      <p:sp>
        <p:nvSpPr>
          <p:cNvPr id="57389" name="Rectangle 191"/>
          <p:cNvSpPr>
            <a:spLocks noChangeArrowheads="1"/>
          </p:cNvSpPr>
          <p:nvPr/>
        </p:nvSpPr>
        <p:spPr bwMode="auto">
          <a:xfrm>
            <a:off x="250852" y="5118445"/>
            <a:ext cx="4458272" cy="646331"/>
          </a:xfrm>
          <a:prstGeom prst="rect">
            <a:avLst/>
          </a:prstGeom>
          <a:solidFill>
            <a:schemeClr val="accent5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State, Month, SUM(Sales)</a:t>
            </a:r>
          </a:p>
          <a:p>
            <a:r>
              <a:rPr kumimoji="0"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State, Month</a:t>
            </a:r>
          </a:p>
        </p:txBody>
      </p:sp>
      <p:graphicFrame>
        <p:nvGraphicFramePr>
          <p:cNvPr id="46498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49535"/>
              </p:ext>
            </p:extLst>
          </p:nvPr>
        </p:nvGraphicFramePr>
        <p:xfrm>
          <a:off x="541463" y="1806880"/>
          <a:ext cx="3576712" cy="3179855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43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6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SUM(Sales)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Dec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Feb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75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Dec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Feb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Dec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75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7428" name="Rectangle 344"/>
          <p:cNvSpPr>
            <a:spLocks noChangeArrowheads="1"/>
          </p:cNvSpPr>
          <p:nvPr/>
        </p:nvSpPr>
        <p:spPr bwMode="auto">
          <a:xfrm>
            <a:off x="0" y="471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kumimoji="0" lang="en-US" altLang="en-US" sz="1800" b="0">
              <a:latin typeface="Arial" charset="0"/>
            </a:endParaRPr>
          </a:p>
        </p:txBody>
      </p:sp>
      <p:sp>
        <p:nvSpPr>
          <p:cNvPr id="8" name="Rectangle 191"/>
          <p:cNvSpPr>
            <a:spLocks noChangeArrowheads="1"/>
          </p:cNvSpPr>
          <p:nvPr/>
        </p:nvSpPr>
        <p:spPr bwMode="auto">
          <a:xfrm>
            <a:off x="5735131" y="1337424"/>
            <a:ext cx="2541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b="0" dirty="0" smtClean="0">
                <a:latin typeface="Arial" charset="0"/>
              </a:rPr>
              <a:t>Sales Pivot Table</a:t>
            </a:r>
            <a:endParaRPr kumimoji="0" lang="en-US" altLang="en-US" sz="3600" b="0" dirty="0">
              <a:latin typeface="Arial" charset="0"/>
            </a:endParaRPr>
          </a:p>
        </p:txBody>
      </p:sp>
      <p:sp>
        <p:nvSpPr>
          <p:cNvPr id="9" name="Rectangle 191"/>
          <p:cNvSpPr>
            <a:spLocks noChangeArrowheads="1"/>
          </p:cNvSpPr>
          <p:nvPr/>
        </p:nvSpPr>
        <p:spPr bwMode="auto">
          <a:xfrm>
            <a:off x="877883" y="1235793"/>
            <a:ext cx="2635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b="0" dirty="0" smtClean="0">
                <a:latin typeface="Arial" charset="0"/>
              </a:rPr>
              <a:t>GROUP BY result</a:t>
            </a:r>
            <a:endParaRPr kumimoji="0" lang="en-US" altLang="en-US" sz="36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9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GROUP BY clause to calculate summary data for decision making</a:t>
            </a:r>
          </a:p>
          <a:p>
            <a:pPr eaLnBrk="1" hangingPunct="1"/>
            <a:r>
              <a:rPr lang="en-US" altLang="en-US" dirty="0" smtClean="0"/>
              <a:t>Extend GROUP BY with subtotal operators</a:t>
            </a:r>
          </a:p>
          <a:p>
            <a:pPr eaLnBrk="1" hangingPunct="1"/>
            <a:r>
              <a:rPr lang="en-US" altLang="en-US" dirty="0" smtClean="0"/>
              <a:t>Differences between GROUP BY results and pivot tables</a:t>
            </a:r>
          </a:p>
        </p:txBody>
      </p:sp>
    </p:spTree>
    <p:extLst>
      <p:ext uri="{BB962C8B-B14F-4D97-AF65-F5344CB8AC3E}">
        <p14:creationId xmlns:p14="http://schemas.microsoft.com/office/powerpoint/2010/main" val="94308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Review GROUP BY clause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Compare </a:t>
            </a:r>
            <a:r>
              <a:rPr lang="en-US" dirty="0"/>
              <a:t>GROUP BY </a:t>
            </a:r>
            <a:r>
              <a:rPr lang="en-US" dirty="0" smtClean="0"/>
              <a:t>results with pivot table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the importance of the subtotal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6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201163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35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Rules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417034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325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Oracle Diagram for the Store Sales Tables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928687"/>
            <a:ext cx="56578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382000" cy="463296"/>
          </a:xfrm>
        </p:spPr>
        <p:txBody>
          <a:bodyPr anchor="b"/>
          <a:lstStyle/>
          <a:p>
            <a:pPr eaLnBrk="1" hangingPunct="1"/>
            <a:r>
              <a:rPr lang="en-US" altLang="en-US" dirty="0" smtClean="0"/>
              <a:t>GROUP BY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990600"/>
            <a:ext cx="8205787" cy="11186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Summarize </a:t>
            </a:r>
            <a:r>
              <a:rPr lang="en-US" altLang="en-US" dirty="0" smtClean="0"/>
              <a:t>(sum, min, and count) store </a:t>
            </a:r>
            <a:r>
              <a:rPr lang="en-US" altLang="en-US" dirty="0"/>
              <a:t>sales for USA and Canada in </a:t>
            </a:r>
            <a:r>
              <a:rPr lang="en-US" altLang="en-US" dirty="0" smtClean="0"/>
              <a:t>2016 </a:t>
            </a:r>
            <a:r>
              <a:rPr lang="en-US" altLang="en-US" dirty="0"/>
              <a:t>by </a:t>
            </a:r>
            <a:r>
              <a:rPr lang="en-US" altLang="en-US" dirty="0" smtClean="0"/>
              <a:t>store zip and month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Only include groups with more than one row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2575560"/>
            <a:ext cx="8058912" cy="2529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MIN(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COUNT(*)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'USA'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'Canada')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2016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HAVING COUNT(*) &gt;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88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9768"/>
            <a:ext cx="8382000" cy="685800"/>
          </a:xfrm>
        </p:spPr>
        <p:txBody>
          <a:bodyPr/>
          <a:lstStyle/>
          <a:p>
            <a:r>
              <a:rPr lang="en-US" dirty="0" smtClean="0"/>
              <a:t>Query Clause Evaluation Order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079319"/>
              </p:ext>
            </p:extLst>
          </p:nvPr>
        </p:nvGraphicFramePr>
        <p:xfrm>
          <a:off x="457200" y="123444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04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E0FC51-C68E-49B5-BF10-A5A8478EF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A6F33D-A483-4D6A-A417-10CAEFC90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40828-CABB-4B08-B00B-4A921379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6D2A4-D317-4752-A081-0A4B78EA5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31B3A0-453E-49A8-B39D-98F31E6D0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9B4742-E239-4BAD-99B2-005F668A5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7E5F96-BB77-415A-A372-1EE1C0C6C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618DB7-E7A7-49EA-BF58-AD9A7CE36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Lessons about the Evaluation Order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Row operations before group operations</a:t>
            </a:r>
          </a:p>
          <a:p>
            <a:pPr lvl="1" eaLnBrk="1" hangingPunct="1"/>
            <a:r>
              <a:rPr lang="en-US" sz="2800" dirty="0" smtClean="0"/>
              <a:t>FROM and WHERE before GROUP BY and HAVING </a:t>
            </a:r>
          </a:p>
          <a:p>
            <a:pPr lvl="1" eaLnBrk="1" hangingPunct="1"/>
            <a:r>
              <a:rPr lang="en-US" sz="2800" dirty="0" smtClean="0"/>
              <a:t>Check row operations first</a:t>
            </a:r>
          </a:p>
          <a:p>
            <a:pPr eaLnBrk="1" hangingPunct="1"/>
            <a:r>
              <a:rPr lang="en-US" sz="3200" dirty="0" smtClean="0"/>
              <a:t>Grouping occurs only one time</a:t>
            </a:r>
          </a:p>
        </p:txBody>
      </p:sp>
    </p:spTree>
    <p:extLst>
      <p:ext uri="{BB962C8B-B14F-4D97-AF65-F5344CB8AC3E}">
        <p14:creationId xmlns:p14="http://schemas.microsoft.com/office/powerpoint/2010/main" val="41772268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325438"/>
            <a:ext cx="8839200" cy="965200"/>
          </a:xfrm>
        </p:spPr>
        <p:txBody>
          <a:bodyPr anchor="b"/>
          <a:lstStyle/>
          <a:p>
            <a:pPr eaLnBrk="1" hangingPunct="1"/>
            <a:r>
              <a:rPr lang="en-US" altLang="en-US" sz="4000" smtClean="0"/>
              <a:t>Motivation for Subtotal Extensions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240" y="1539240"/>
            <a:ext cx="8382000" cy="3566160"/>
          </a:xfrm>
        </p:spPr>
        <p:txBody>
          <a:bodyPr/>
          <a:lstStyle/>
          <a:p>
            <a:pPr marL="533400" indent="-533400" eaLnBrk="1" hangingPunct="1"/>
            <a:r>
              <a:rPr lang="en-US" altLang="en-US" sz="2800" dirty="0" smtClean="0"/>
              <a:t>Lack of subtotals in GROUP BY result</a:t>
            </a:r>
          </a:p>
          <a:p>
            <a:pPr marL="533400" indent="-533400" eaLnBrk="1" hangingPunct="1"/>
            <a:r>
              <a:rPr lang="en-US" altLang="en-US" sz="2800" dirty="0" smtClean="0"/>
              <a:t>Show subtotals in a data cube</a:t>
            </a:r>
          </a:p>
          <a:p>
            <a:pPr marL="533400" indent="-533400" eaLnBrk="1" hangingPunct="1"/>
            <a:r>
              <a:rPr lang="en-US" altLang="en-US" sz="2800" dirty="0" smtClean="0"/>
              <a:t>Provide control over subtotals in GROUP BY result</a:t>
            </a:r>
          </a:p>
          <a:p>
            <a:pPr marL="533400" indent="-533400" eaLnBrk="1" hangingPunct="1"/>
            <a:r>
              <a:rPr lang="en-US" altLang="en-US" sz="2800" dirty="0" smtClean="0"/>
              <a:t>Provide a bridge between relational database representation and data cubes</a:t>
            </a:r>
          </a:p>
        </p:txBody>
      </p:sp>
    </p:spTree>
    <p:extLst>
      <p:ext uri="{BB962C8B-B14F-4D97-AF65-F5344CB8AC3E}">
        <p14:creationId xmlns:p14="http://schemas.microsoft.com/office/powerpoint/2010/main" val="41873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1393&quot;&gt;&lt;property id=&quot;20148&quot; value=&quot;5&quot;/&gt;&lt;property id=&quot;20300&quot; value=&quot;Slide 1 - &amp;quot;Module 2  SQL Subtotal Operators&amp;quot;&quot;/&gt;&lt;property id=&quot;20307&quot; value=&quot;256&quot;/&gt;&lt;/object&gt;&lt;object type=&quot;3&quot; unique_id=&quot;11396&quot;&gt;&lt;property id=&quot;20148&quot; value=&quot;5&quot;/&gt;&lt;property id=&quot;20300&quot; value=&quot;Slide 6 - &amp;quot;GROUP BY Example&amp;quot;&quot;/&gt;&lt;property id=&quot;20307&quot; value=&quot;259&quot;/&gt;&lt;/object&gt;&lt;object type=&quot;3&quot; unique_id=&quot;11398&quot;&gt;&lt;property id=&quot;20148&quot; value=&quot;5&quot;/&gt;&lt;property id=&quot;20300&quot; value=&quot;Slide 8 - &amp;quot;Lessons about the Evaluation Order&amp;quot;&quot;/&gt;&lt;property id=&quot;20307&quot; value=&quot;261&quot;/&gt;&lt;/object&gt;&lt;object type=&quot;3&quot; unique_id=&quot;11399&quot;&gt;&lt;property id=&quot;20148&quot; value=&quot;5&quot;/&gt;&lt;property id=&quot;20300&quot; value=&quot;Slide 9 - &amp;quot;Motivation for Subtotal Extensions&amp;quot;&quot;/&gt;&lt;property id=&quot;20307&quot; value=&quot;262&quot;/&gt;&lt;/object&gt;&lt;object type=&quot;3&quot; unique_id=&quot;11400&quot;&gt;&lt;property id=&quot;20148&quot; value=&quot;5&quot;/&gt;&lt;property id=&quot;20300&quot; value=&quot;Slide 10 - &amp;quot;GROUP BY / Pivot Table Comparison&amp;quot;&quot;/&gt;&lt;property id=&quot;20307&quot; value=&quot;263&quot;/&gt;&lt;/object&gt;&lt;object type=&quot;3&quot; unique_id=&quot;11401&quot;&gt;&lt;property id=&quot;20148&quot; value=&quot;5&quot;/&gt;&lt;property id=&quot;20300&quot; value=&quot;Slide 11 - &amp;quot;Summary&amp;quot;&quot;/&gt;&lt;property id=&quot;20307&quot; value=&quot;264&quot;/&gt;&lt;/object&gt;&lt;object type=&quot;3&quot; unique_id=&quot;18562&quot;&gt;&lt;property id=&quot;20148&quot; value=&quot;5&quot;/&gt;&lt;property id=&quot;20300&quot; value=&quot;Slide 7 - &amp;quot;Query Clause Evaluation Order&amp;quot;&quot;/&gt;&lt;property id=&quot;20307&quot; value=&quot;265&quot;/&gt;&lt;/object&gt;&lt;object type=&quot;3&quot; unique_id=&quot;18673&quot;&gt;&lt;property id=&quot;20148&quot; value=&quot;5&quot;/&gt;&lt;property id=&quot;20300&quot; value=&quot;Slide 2 - &amp;quot;Lesson Objectives&amp;quot;&quot;/&gt;&lt;property id=&quot;20307&quot; value=&quot;266&quot;/&gt;&lt;/object&gt;&lt;object type=&quot;3&quot; unique_id=&quot;28821&quot;&gt;&lt;property id=&quot;20148&quot; value=&quot;5&quot;/&gt;&lt;property id=&quot;20300&quot; value=&quot;Slide 5 - &amp;quot;Oracle Diagram for the Store Sales Tables&amp;quot;&quot;/&gt;&lt;property id=&quot;20307&quot; value=&quot;267&quot;/&gt;&lt;/object&gt;&lt;object type=&quot;3&quot; unique_id=&quot;28822&quot;&gt;&lt;property id=&quot;20148&quot; value=&quot;5&quot;/&gt;&lt;property id=&quot;20300&quot; value=&quot;Slide 3 - &amp;quot;GROUP BY Clause Review&amp;quot;&quot;/&gt;&lt;property id=&quot;20307&quot; value=&quot;269&quot;/&gt;&lt;/object&gt;&lt;object type=&quot;3&quot; unique_id=&quot;28823&quot;&gt;&lt;property id=&quot;20148&quot; value=&quot;5&quot;/&gt;&lt;property id=&quot;20300&quot; value=&quot;Slide 4 - &amp;quot;GROUP BY Rules&amp;quot;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9999</TotalTime>
  <Words>1075</Words>
  <Application>Microsoft Office PowerPoint</Application>
  <PresentationFormat>On-screen Show (4:3)</PresentationFormat>
  <Paragraphs>208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Courier New</vt:lpstr>
      <vt:lpstr>Symbol</vt:lpstr>
      <vt:lpstr>Times New Roman</vt:lpstr>
      <vt:lpstr>Wingdings</vt:lpstr>
      <vt:lpstr>Blank Presentation</vt:lpstr>
      <vt:lpstr>Module 2  SQL Subtotal Operators</vt:lpstr>
      <vt:lpstr>Lesson Objectives</vt:lpstr>
      <vt:lpstr>GROUP BY Clause Review</vt:lpstr>
      <vt:lpstr>GROUP BY Rules</vt:lpstr>
      <vt:lpstr>Oracle Diagram for the Store Sales Tables</vt:lpstr>
      <vt:lpstr>GROUP BY Example</vt:lpstr>
      <vt:lpstr>Query Clause Evaluation Order</vt:lpstr>
      <vt:lpstr>Lessons about the Evaluation Order</vt:lpstr>
      <vt:lpstr>Motivation for Subtotal Extensions</vt:lpstr>
      <vt:lpstr>GROUP BY / Pivot Table Comparison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SicilianMan</cp:lastModifiedBy>
  <cp:revision>2025</cp:revision>
  <cp:lastPrinted>1601-01-01T00:00:00Z</cp:lastPrinted>
  <dcterms:created xsi:type="dcterms:W3CDTF">2000-07-15T18:34:14Z</dcterms:created>
  <dcterms:modified xsi:type="dcterms:W3CDTF">2018-05-16T04:53:22Z</dcterms:modified>
</cp:coreProperties>
</file>