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6" r:id="rId3"/>
    <p:sldId id="271" r:id="rId4"/>
    <p:sldId id="270" r:id="rId5"/>
    <p:sldId id="272" r:id="rId6"/>
    <p:sldId id="258" r:id="rId7"/>
    <p:sldId id="260" r:id="rId8"/>
    <p:sldId id="259" r:id="rId9"/>
    <p:sldId id="268" r:id="rId10"/>
    <p:sldId id="261" r:id="rId11"/>
    <p:sldId id="267" r:id="rId12"/>
    <p:sldId id="265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Mannino" initials="MM" lastIdx="4" clrIdx="0">
    <p:extLst>
      <p:ext uri="{19B8F6BF-5375-455C-9EA6-DF929625EA0E}">
        <p15:presenceInfo xmlns:p15="http://schemas.microsoft.com/office/powerpoint/2012/main" userId="S-1-5-21-3931225680-1871015619-2963001510-1295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FF999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8266" autoAdjust="0"/>
  </p:normalViewPr>
  <p:slideViewPr>
    <p:cSldViewPr snapToGrid="0">
      <p:cViewPr varScale="1">
        <p:scale>
          <a:sx n="79" d="100"/>
          <a:sy n="79" d="100"/>
        </p:scale>
        <p:origin x="108" y="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2.xml"/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0689A7-37C1-48B4-A451-40A7BE235C8A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5" csCatId="colorful" phldr="1"/>
      <dgm:spPr/>
    </dgm:pt>
    <dgm:pt modelId="{18E36903-5E6F-48C5-B54E-C5AEC1F46DD9}">
      <dgm:prSet phldrT="[Text]"/>
      <dgm:spPr/>
      <dgm:t>
        <a:bodyPr/>
        <a:lstStyle/>
        <a:p>
          <a:r>
            <a:rPr lang="en-US" dirty="0" smtClean="0"/>
            <a:t>Top and worst performers</a:t>
          </a:r>
          <a:endParaRPr lang="en-US" dirty="0"/>
        </a:p>
      </dgm:t>
    </dgm:pt>
    <dgm:pt modelId="{2C152CE9-4A28-4F16-86E6-3299D422C77E}" type="parTrans" cxnId="{6E96D5CB-374A-4F9E-8AA3-C7875EC61FC5}">
      <dgm:prSet/>
      <dgm:spPr/>
      <dgm:t>
        <a:bodyPr/>
        <a:lstStyle/>
        <a:p>
          <a:endParaRPr lang="en-US"/>
        </a:p>
      </dgm:t>
    </dgm:pt>
    <dgm:pt modelId="{036FE4DF-1AED-4D99-AFEF-FD07AB1B4C0D}" type="sibTrans" cxnId="{6E96D5CB-374A-4F9E-8AA3-C7875EC61FC5}">
      <dgm:prSet/>
      <dgm:spPr/>
      <dgm:t>
        <a:bodyPr/>
        <a:lstStyle/>
        <a:p>
          <a:endParaRPr lang="en-US"/>
        </a:p>
      </dgm:t>
    </dgm:pt>
    <dgm:pt modelId="{B636B9F2-D850-4A79-98C2-C70A5AF67C0E}">
      <dgm:prSet phldrT="[Text]"/>
      <dgm:spPr/>
      <dgm:t>
        <a:bodyPr/>
        <a:lstStyle/>
        <a:p>
          <a:r>
            <a:rPr lang="en-US" dirty="0" smtClean="0"/>
            <a:t>Trends</a:t>
          </a:r>
          <a:endParaRPr lang="en-US" dirty="0"/>
        </a:p>
      </dgm:t>
    </dgm:pt>
    <dgm:pt modelId="{5247D8E4-4765-477D-8756-5DB387F5359C}" type="parTrans" cxnId="{D47BEFBA-22B5-4A25-AB67-F1942C448998}">
      <dgm:prSet/>
      <dgm:spPr/>
      <dgm:t>
        <a:bodyPr/>
        <a:lstStyle/>
        <a:p>
          <a:endParaRPr lang="en-US"/>
        </a:p>
      </dgm:t>
    </dgm:pt>
    <dgm:pt modelId="{D614949A-B6BB-42C1-9E87-536219951014}" type="sibTrans" cxnId="{D47BEFBA-22B5-4A25-AB67-F1942C448998}">
      <dgm:prSet/>
      <dgm:spPr/>
      <dgm:t>
        <a:bodyPr/>
        <a:lstStyle/>
        <a:p>
          <a:endParaRPr lang="en-US"/>
        </a:p>
      </dgm:t>
    </dgm:pt>
    <dgm:pt modelId="{D1278B83-87F9-4C01-A5D0-76530804A6CC}">
      <dgm:prSet phldrT="[Text]"/>
      <dgm:spPr/>
      <dgm:t>
        <a:bodyPr/>
        <a:lstStyle/>
        <a:p>
          <a:r>
            <a:rPr lang="en-US" dirty="0" smtClean="0"/>
            <a:t>Quantitative contributions</a:t>
          </a:r>
          <a:endParaRPr lang="en-US" dirty="0"/>
        </a:p>
      </dgm:t>
    </dgm:pt>
    <dgm:pt modelId="{B07CFB7D-8F9A-449A-B961-7E76B50C8852}" type="parTrans" cxnId="{7417A57B-3A4B-46B3-BEE0-87117752B40E}">
      <dgm:prSet/>
      <dgm:spPr/>
      <dgm:t>
        <a:bodyPr/>
        <a:lstStyle/>
        <a:p>
          <a:endParaRPr lang="en-US"/>
        </a:p>
      </dgm:t>
    </dgm:pt>
    <dgm:pt modelId="{8CE0675A-B9FB-4F87-95DA-EACBF41BC8DB}" type="sibTrans" cxnId="{7417A57B-3A4B-46B3-BEE0-87117752B40E}">
      <dgm:prSet/>
      <dgm:spPr/>
      <dgm:t>
        <a:bodyPr/>
        <a:lstStyle/>
        <a:p>
          <a:endParaRPr lang="en-US"/>
        </a:p>
      </dgm:t>
    </dgm:pt>
    <dgm:pt modelId="{6D224B23-20F2-4E7C-87C0-DDB0C345EBBE}" type="pres">
      <dgm:prSet presAssocID="{1B0689A7-37C1-48B4-A451-40A7BE235C8A}" presName="Name0" presStyleCnt="0">
        <dgm:presLayoutVars>
          <dgm:chMax val="7"/>
          <dgm:chPref val="7"/>
          <dgm:dir/>
        </dgm:presLayoutVars>
      </dgm:prSet>
      <dgm:spPr/>
    </dgm:pt>
    <dgm:pt modelId="{AC352157-E26B-43F6-8D1F-37746B1420E5}" type="pres">
      <dgm:prSet presAssocID="{1B0689A7-37C1-48B4-A451-40A7BE235C8A}" presName="Name1" presStyleCnt="0"/>
      <dgm:spPr/>
    </dgm:pt>
    <dgm:pt modelId="{5E7E1073-BBAB-4E63-AD4F-33DD602FA29F}" type="pres">
      <dgm:prSet presAssocID="{1B0689A7-37C1-48B4-A451-40A7BE235C8A}" presName="cycle" presStyleCnt="0"/>
      <dgm:spPr/>
    </dgm:pt>
    <dgm:pt modelId="{B61238F9-1FBA-47D6-ABF5-4FD260CBE18E}" type="pres">
      <dgm:prSet presAssocID="{1B0689A7-37C1-48B4-A451-40A7BE235C8A}" presName="srcNode" presStyleLbl="node1" presStyleIdx="0" presStyleCnt="3"/>
      <dgm:spPr/>
    </dgm:pt>
    <dgm:pt modelId="{C43DAFC1-DD2A-44B7-9281-B902921133A5}" type="pres">
      <dgm:prSet presAssocID="{1B0689A7-37C1-48B4-A451-40A7BE235C8A}" presName="conn" presStyleLbl="parChTrans1D2" presStyleIdx="0" presStyleCnt="1"/>
      <dgm:spPr/>
      <dgm:t>
        <a:bodyPr/>
        <a:lstStyle/>
        <a:p>
          <a:endParaRPr lang="en-US"/>
        </a:p>
      </dgm:t>
    </dgm:pt>
    <dgm:pt modelId="{CC1E647F-08AE-422D-9778-E8E9EB317BD9}" type="pres">
      <dgm:prSet presAssocID="{1B0689A7-37C1-48B4-A451-40A7BE235C8A}" presName="extraNode" presStyleLbl="node1" presStyleIdx="0" presStyleCnt="3"/>
      <dgm:spPr/>
    </dgm:pt>
    <dgm:pt modelId="{63030E6F-1444-4202-996F-C34755B4ADCA}" type="pres">
      <dgm:prSet presAssocID="{1B0689A7-37C1-48B4-A451-40A7BE235C8A}" presName="dstNode" presStyleLbl="node1" presStyleIdx="0" presStyleCnt="3"/>
      <dgm:spPr/>
    </dgm:pt>
    <dgm:pt modelId="{52EE3BE6-3170-40FE-B0A7-60ECB4F04D1C}" type="pres">
      <dgm:prSet presAssocID="{18E36903-5E6F-48C5-B54E-C5AEC1F46DD9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90B2EA-A90E-4DEF-9873-BFF30F76D040}" type="pres">
      <dgm:prSet presAssocID="{18E36903-5E6F-48C5-B54E-C5AEC1F46DD9}" presName="accent_1" presStyleCnt="0"/>
      <dgm:spPr/>
    </dgm:pt>
    <dgm:pt modelId="{6576B866-DBB1-4150-A98D-9FBE75E80349}" type="pres">
      <dgm:prSet presAssocID="{18E36903-5E6F-48C5-B54E-C5AEC1F46DD9}" presName="accentRepeatNode" presStyleLbl="solidFgAcc1" presStyleIdx="0" presStyleCnt="3"/>
      <dgm:spPr>
        <a:solidFill>
          <a:srgbClr val="FF0000"/>
        </a:solidFill>
      </dgm:spPr>
    </dgm:pt>
    <dgm:pt modelId="{12D4CA88-2961-4EA1-A073-514A9D357432}" type="pres">
      <dgm:prSet presAssocID="{B636B9F2-D850-4A79-98C2-C70A5AF67C0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B8FDDA-1D17-47B2-A468-53C4566651ED}" type="pres">
      <dgm:prSet presAssocID="{B636B9F2-D850-4A79-98C2-C70A5AF67C0E}" presName="accent_2" presStyleCnt="0"/>
      <dgm:spPr/>
    </dgm:pt>
    <dgm:pt modelId="{4027C1A5-B3DB-4E0D-9537-6A9951845C4F}" type="pres">
      <dgm:prSet presAssocID="{B636B9F2-D850-4A79-98C2-C70A5AF67C0E}" presName="accentRepeatNode" presStyleLbl="solidFgAcc1" presStyleIdx="1" presStyleCnt="3"/>
      <dgm:spPr>
        <a:solidFill>
          <a:srgbClr val="FF0000"/>
        </a:solidFill>
      </dgm:spPr>
    </dgm:pt>
    <dgm:pt modelId="{D84EFAAA-B947-40A1-8838-56467B07CC87}" type="pres">
      <dgm:prSet presAssocID="{D1278B83-87F9-4C01-A5D0-76530804A6CC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1307BD-5EF8-4A86-AAD0-14A9EF7DF75E}" type="pres">
      <dgm:prSet presAssocID="{D1278B83-87F9-4C01-A5D0-76530804A6CC}" presName="accent_3" presStyleCnt="0"/>
      <dgm:spPr/>
    </dgm:pt>
    <dgm:pt modelId="{D5AE7133-512C-401E-B32E-6998174B3DE1}" type="pres">
      <dgm:prSet presAssocID="{D1278B83-87F9-4C01-A5D0-76530804A6CC}" presName="accentRepeatNode" presStyleLbl="solidFgAcc1" presStyleIdx="2" presStyleCnt="3"/>
      <dgm:spPr>
        <a:solidFill>
          <a:srgbClr val="FF0000"/>
        </a:solidFill>
      </dgm:spPr>
    </dgm:pt>
  </dgm:ptLst>
  <dgm:cxnLst>
    <dgm:cxn modelId="{A704164E-DDC8-4432-A3E0-4C14758D0F06}" type="presOf" srcId="{036FE4DF-1AED-4D99-AFEF-FD07AB1B4C0D}" destId="{C43DAFC1-DD2A-44B7-9281-B902921133A5}" srcOrd="0" destOrd="0" presId="urn:microsoft.com/office/officeart/2008/layout/VerticalCurvedList"/>
    <dgm:cxn modelId="{D47BEFBA-22B5-4A25-AB67-F1942C448998}" srcId="{1B0689A7-37C1-48B4-A451-40A7BE235C8A}" destId="{B636B9F2-D850-4A79-98C2-C70A5AF67C0E}" srcOrd="1" destOrd="0" parTransId="{5247D8E4-4765-477D-8756-5DB387F5359C}" sibTransId="{D614949A-B6BB-42C1-9E87-536219951014}"/>
    <dgm:cxn modelId="{D29B6C7E-8A8D-453F-BDBE-3F78F3437B0C}" type="presOf" srcId="{18E36903-5E6F-48C5-B54E-C5AEC1F46DD9}" destId="{52EE3BE6-3170-40FE-B0A7-60ECB4F04D1C}" srcOrd="0" destOrd="0" presId="urn:microsoft.com/office/officeart/2008/layout/VerticalCurvedList"/>
    <dgm:cxn modelId="{6E96D5CB-374A-4F9E-8AA3-C7875EC61FC5}" srcId="{1B0689A7-37C1-48B4-A451-40A7BE235C8A}" destId="{18E36903-5E6F-48C5-B54E-C5AEC1F46DD9}" srcOrd="0" destOrd="0" parTransId="{2C152CE9-4A28-4F16-86E6-3299D422C77E}" sibTransId="{036FE4DF-1AED-4D99-AFEF-FD07AB1B4C0D}"/>
    <dgm:cxn modelId="{3A2FBD22-28A5-4A1E-B59A-4092C65C5253}" type="presOf" srcId="{D1278B83-87F9-4C01-A5D0-76530804A6CC}" destId="{D84EFAAA-B947-40A1-8838-56467B07CC87}" srcOrd="0" destOrd="0" presId="urn:microsoft.com/office/officeart/2008/layout/VerticalCurvedList"/>
    <dgm:cxn modelId="{7417A57B-3A4B-46B3-BEE0-87117752B40E}" srcId="{1B0689A7-37C1-48B4-A451-40A7BE235C8A}" destId="{D1278B83-87F9-4C01-A5D0-76530804A6CC}" srcOrd="2" destOrd="0" parTransId="{B07CFB7D-8F9A-449A-B961-7E76B50C8852}" sibTransId="{8CE0675A-B9FB-4F87-95DA-EACBF41BC8DB}"/>
    <dgm:cxn modelId="{5A9A866B-8AAA-41D7-A747-1400E3A3C570}" type="presOf" srcId="{B636B9F2-D850-4A79-98C2-C70A5AF67C0E}" destId="{12D4CA88-2961-4EA1-A073-514A9D357432}" srcOrd="0" destOrd="0" presId="urn:microsoft.com/office/officeart/2008/layout/VerticalCurvedList"/>
    <dgm:cxn modelId="{1777F18D-C5B2-42F6-BEAB-7C27496B24F3}" type="presOf" srcId="{1B0689A7-37C1-48B4-A451-40A7BE235C8A}" destId="{6D224B23-20F2-4E7C-87C0-DDB0C345EBBE}" srcOrd="0" destOrd="0" presId="urn:microsoft.com/office/officeart/2008/layout/VerticalCurvedList"/>
    <dgm:cxn modelId="{87A4C2AB-35EF-431B-A074-69A81C23C75A}" type="presParOf" srcId="{6D224B23-20F2-4E7C-87C0-DDB0C345EBBE}" destId="{AC352157-E26B-43F6-8D1F-37746B1420E5}" srcOrd="0" destOrd="0" presId="urn:microsoft.com/office/officeart/2008/layout/VerticalCurvedList"/>
    <dgm:cxn modelId="{437CF0B4-473F-4E40-85E5-3F2CC02288E3}" type="presParOf" srcId="{AC352157-E26B-43F6-8D1F-37746B1420E5}" destId="{5E7E1073-BBAB-4E63-AD4F-33DD602FA29F}" srcOrd="0" destOrd="0" presId="urn:microsoft.com/office/officeart/2008/layout/VerticalCurvedList"/>
    <dgm:cxn modelId="{A02C16FF-0281-45FF-8405-58E31CF63DD9}" type="presParOf" srcId="{5E7E1073-BBAB-4E63-AD4F-33DD602FA29F}" destId="{B61238F9-1FBA-47D6-ABF5-4FD260CBE18E}" srcOrd="0" destOrd="0" presId="urn:microsoft.com/office/officeart/2008/layout/VerticalCurvedList"/>
    <dgm:cxn modelId="{7B539BB8-E61D-45E8-B602-C4E13D4F0BB5}" type="presParOf" srcId="{5E7E1073-BBAB-4E63-AD4F-33DD602FA29F}" destId="{C43DAFC1-DD2A-44B7-9281-B902921133A5}" srcOrd="1" destOrd="0" presId="urn:microsoft.com/office/officeart/2008/layout/VerticalCurvedList"/>
    <dgm:cxn modelId="{453E2BB4-19A0-4F4E-AEDB-67C2F7526478}" type="presParOf" srcId="{5E7E1073-BBAB-4E63-AD4F-33DD602FA29F}" destId="{CC1E647F-08AE-422D-9778-E8E9EB317BD9}" srcOrd="2" destOrd="0" presId="urn:microsoft.com/office/officeart/2008/layout/VerticalCurvedList"/>
    <dgm:cxn modelId="{ACBFACDA-21DF-4E9D-879C-DB265360F788}" type="presParOf" srcId="{5E7E1073-BBAB-4E63-AD4F-33DD602FA29F}" destId="{63030E6F-1444-4202-996F-C34755B4ADCA}" srcOrd="3" destOrd="0" presId="urn:microsoft.com/office/officeart/2008/layout/VerticalCurvedList"/>
    <dgm:cxn modelId="{B91D6FB9-9A4B-4A16-BCF0-9BC64E415545}" type="presParOf" srcId="{AC352157-E26B-43F6-8D1F-37746B1420E5}" destId="{52EE3BE6-3170-40FE-B0A7-60ECB4F04D1C}" srcOrd="1" destOrd="0" presId="urn:microsoft.com/office/officeart/2008/layout/VerticalCurvedList"/>
    <dgm:cxn modelId="{BBA59926-EC30-4A7A-BBBF-A259E5317AE1}" type="presParOf" srcId="{AC352157-E26B-43F6-8D1F-37746B1420E5}" destId="{8F90B2EA-A90E-4DEF-9873-BFF30F76D040}" srcOrd="2" destOrd="0" presId="urn:microsoft.com/office/officeart/2008/layout/VerticalCurvedList"/>
    <dgm:cxn modelId="{7121EA74-762A-49A3-A1DC-471AA9C1A1CB}" type="presParOf" srcId="{8F90B2EA-A90E-4DEF-9873-BFF30F76D040}" destId="{6576B866-DBB1-4150-A98D-9FBE75E80349}" srcOrd="0" destOrd="0" presId="urn:microsoft.com/office/officeart/2008/layout/VerticalCurvedList"/>
    <dgm:cxn modelId="{21932A18-CE03-40EA-A919-888303FD1F12}" type="presParOf" srcId="{AC352157-E26B-43F6-8D1F-37746B1420E5}" destId="{12D4CA88-2961-4EA1-A073-514A9D357432}" srcOrd="3" destOrd="0" presId="urn:microsoft.com/office/officeart/2008/layout/VerticalCurvedList"/>
    <dgm:cxn modelId="{BDEE3F67-BADA-477F-ADA5-5ED98F55556D}" type="presParOf" srcId="{AC352157-E26B-43F6-8D1F-37746B1420E5}" destId="{FAB8FDDA-1D17-47B2-A468-53C4566651ED}" srcOrd="4" destOrd="0" presId="urn:microsoft.com/office/officeart/2008/layout/VerticalCurvedList"/>
    <dgm:cxn modelId="{51CE7B77-441C-4F80-8A44-677AD3EB8D97}" type="presParOf" srcId="{FAB8FDDA-1D17-47B2-A468-53C4566651ED}" destId="{4027C1A5-B3DB-4E0D-9537-6A9951845C4F}" srcOrd="0" destOrd="0" presId="urn:microsoft.com/office/officeart/2008/layout/VerticalCurvedList"/>
    <dgm:cxn modelId="{02A4115E-D47B-4B09-8B77-709B58A4A99F}" type="presParOf" srcId="{AC352157-E26B-43F6-8D1F-37746B1420E5}" destId="{D84EFAAA-B947-40A1-8838-56467B07CC87}" srcOrd="5" destOrd="0" presId="urn:microsoft.com/office/officeart/2008/layout/VerticalCurvedList"/>
    <dgm:cxn modelId="{A94AA07F-A5E1-4695-B307-4700ECE4E1CA}" type="presParOf" srcId="{AC352157-E26B-43F6-8D1F-37746B1420E5}" destId="{F31307BD-5EF8-4A86-AAD0-14A9EF7DF75E}" srcOrd="6" destOrd="0" presId="urn:microsoft.com/office/officeart/2008/layout/VerticalCurvedList"/>
    <dgm:cxn modelId="{D65E4B2B-353A-4E63-B9B1-AEBE179505F6}" type="presParOf" srcId="{F31307BD-5EF8-4A86-AAD0-14A9EF7DF75E}" destId="{D5AE7133-512C-401E-B32E-6998174B3DE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209C6A-B917-4ECA-BA0D-669EBABD6140}" type="doc">
      <dgm:prSet loTypeId="urn:microsoft.com/office/officeart/2005/8/layout/radial4" loCatId="relationship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0FB4B50-B842-43E4-9ED5-6CCF726FE907}">
      <dgm:prSet phldrT="[Text]"/>
      <dgm:spPr/>
      <dgm:t>
        <a:bodyPr/>
        <a:lstStyle/>
        <a:p>
          <a:r>
            <a:rPr lang="en-US" dirty="0" smtClean="0"/>
            <a:t>SELECT statement extensions</a:t>
          </a:r>
          <a:endParaRPr lang="en-US" dirty="0"/>
        </a:p>
      </dgm:t>
    </dgm:pt>
    <dgm:pt modelId="{BD3AA709-5558-48CA-8EF9-AC96C3135593}" type="parTrans" cxnId="{FAE333FA-E00D-45AF-B11F-8AAC3592D50B}">
      <dgm:prSet/>
      <dgm:spPr/>
      <dgm:t>
        <a:bodyPr/>
        <a:lstStyle/>
        <a:p>
          <a:endParaRPr lang="en-US"/>
        </a:p>
      </dgm:t>
    </dgm:pt>
    <dgm:pt modelId="{7C690D2A-88EE-4408-9B19-E5BC643A97F8}" type="sibTrans" cxnId="{FAE333FA-E00D-45AF-B11F-8AAC3592D50B}">
      <dgm:prSet/>
      <dgm:spPr/>
      <dgm:t>
        <a:bodyPr/>
        <a:lstStyle/>
        <a:p>
          <a:endParaRPr lang="en-US"/>
        </a:p>
      </dgm:t>
    </dgm:pt>
    <dgm:pt modelId="{56F73E89-3EE5-439A-8222-83EDFF44D36A}">
      <dgm:prSet phldrT="[Text]"/>
      <dgm:spPr/>
      <dgm:t>
        <a:bodyPr/>
        <a:lstStyle/>
        <a:p>
          <a:r>
            <a:rPr lang="en-US" dirty="0" smtClean="0"/>
            <a:t>Difficult to write</a:t>
          </a:r>
          <a:endParaRPr lang="en-US" dirty="0"/>
        </a:p>
      </dgm:t>
    </dgm:pt>
    <dgm:pt modelId="{179C9FE0-6B55-4748-9AB6-2D5266C583F5}" type="parTrans" cxnId="{1B0E2551-7462-43ED-8CC9-9F3A71E743F1}">
      <dgm:prSet/>
      <dgm:spPr/>
      <dgm:t>
        <a:bodyPr/>
        <a:lstStyle/>
        <a:p>
          <a:endParaRPr lang="en-US"/>
        </a:p>
      </dgm:t>
    </dgm:pt>
    <dgm:pt modelId="{C245F0FA-3E76-421C-8C82-A844D7BEB597}" type="sibTrans" cxnId="{1B0E2551-7462-43ED-8CC9-9F3A71E743F1}">
      <dgm:prSet/>
      <dgm:spPr/>
      <dgm:t>
        <a:bodyPr/>
        <a:lstStyle/>
        <a:p>
          <a:endParaRPr lang="en-US"/>
        </a:p>
      </dgm:t>
    </dgm:pt>
    <dgm:pt modelId="{370829B3-59D1-4CAE-92E3-6789ED548598}">
      <dgm:prSet phldrT="[Text]"/>
      <dgm:spPr/>
      <dgm:t>
        <a:bodyPr/>
        <a:lstStyle/>
        <a:p>
          <a:r>
            <a:rPr lang="en-US" dirty="0" smtClean="0"/>
            <a:t>Poor productivity</a:t>
          </a:r>
          <a:endParaRPr lang="en-US" dirty="0"/>
        </a:p>
      </dgm:t>
    </dgm:pt>
    <dgm:pt modelId="{757943CA-7897-49E4-95CB-6459BE3AF3D0}" type="parTrans" cxnId="{989DDAAB-475C-4969-B1FB-D25C8D2FC79C}">
      <dgm:prSet/>
      <dgm:spPr/>
      <dgm:t>
        <a:bodyPr/>
        <a:lstStyle/>
        <a:p>
          <a:endParaRPr lang="en-US"/>
        </a:p>
      </dgm:t>
    </dgm:pt>
    <dgm:pt modelId="{74A6DA80-4789-46F0-ADA9-2E6056C42E0C}" type="sibTrans" cxnId="{989DDAAB-475C-4969-B1FB-D25C8D2FC79C}">
      <dgm:prSet/>
      <dgm:spPr/>
      <dgm:t>
        <a:bodyPr/>
        <a:lstStyle/>
        <a:p>
          <a:endParaRPr lang="en-US"/>
        </a:p>
      </dgm:t>
    </dgm:pt>
    <dgm:pt modelId="{DE5D0718-2D9B-4FB6-87DB-F94011DE8066}">
      <dgm:prSet phldrT="[Text]"/>
      <dgm:spPr/>
      <dgm:t>
        <a:bodyPr/>
        <a:lstStyle/>
        <a:p>
          <a:r>
            <a:rPr lang="en-US" dirty="0" smtClean="0"/>
            <a:t>Poor performance</a:t>
          </a:r>
          <a:endParaRPr lang="en-US" dirty="0"/>
        </a:p>
      </dgm:t>
    </dgm:pt>
    <dgm:pt modelId="{270C556D-F168-4713-8842-D7549A8304B0}" type="parTrans" cxnId="{45B2A99B-3C10-46B1-AE5F-E1C3EFA2CCB5}">
      <dgm:prSet/>
      <dgm:spPr/>
      <dgm:t>
        <a:bodyPr/>
        <a:lstStyle/>
        <a:p>
          <a:endParaRPr lang="en-US"/>
        </a:p>
      </dgm:t>
    </dgm:pt>
    <dgm:pt modelId="{E4FABDF9-2D45-4C0D-821B-619EA6D6F9D8}" type="sibTrans" cxnId="{45B2A99B-3C10-46B1-AE5F-E1C3EFA2CCB5}">
      <dgm:prSet/>
      <dgm:spPr/>
      <dgm:t>
        <a:bodyPr/>
        <a:lstStyle/>
        <a:p>
          <a:endParaRPr lang="en-US"/>
        </a:p>
      </dgm:t>
    </dgm:pt>
    <dgm:pt modelId="{AD0334CA-C7C2-4C30-960E-9309263B848F}" type="pres">
      <dgm:prSet presAssocID="{6F209C6A-B917-4ECA-BA0D-669EBABD614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44C160-4083-4474-B0E5-3DDC152CA183}" type="pres">
      <dgm:prSet presAssocID="{50FB4B50-B842-43E4-9ED5-6CCF726FE907}" presName="centerShape" presStyleLbl="node0" presStyleIdx="0" presStyleCnt="1"/>
      <dgm:spPr/>
      <dgm:t>
        <a:bodyPr/>
        <a:lstStyle/>
        <a:p>
          <a:endParaRPr lang="en-US"/>
        </a:p>
      </dgm:t>
    </dgm:pt>
    <dgm:pt modelId="{16E2730E-9F2B-4B06-A793-F2249333FDAE}" type="pres">
      <dgm:prSet presAssocID="{179C9FE0-6B55-4748-9AB6-2D5266C583F5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06C60003-654D-4E5C-A72D-6EEFBCE264AF}" type="pres">
      <dgm:prSet presAssocID="{56F73E89-3EE5-439A-8222-83EDFF44D36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468980-110D-4F59-BB69-2070A37B0867}" type="pres">
      <dgm:prSet presAssocID="{757943CA-7897-49E4-95CB-6459BE3AF3D0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E722440A-FE94-4EC3-809B-ED59A6CACD09}" type="pres">
      <dgm:prSet presAssocID="{370829B3-59D1-4CAE-92E3-6789ED54859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E2E8A-D618-4AAF-A0A6-467A5284469C}" type="pres">
      <dgm:prSet presAssocID="{270C556D-F168-4713-8842-D7549A8304B0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CD5B08B4-8EF3-4038-B5EB-A51232F1C7C2}" type="pres">
      <dgm:prSet presAssocID="{DE5D0718-2D9B-4FB6-87DB-F94011DE806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E333FA-E00D-45AF-B11F-8AAC3592D50B}" srcId="{6F209C6A-B917-4ECA-BA0D-669EBABD6140}" destId="{50FB4B50-B842-43E4-9ED5-6CCF726FE907}" srcOrd="0" destOrd="0" parTransId="{BD3AA709-5558-48CA-8EF9-AC96C3135593}" sibTransId="{7C690D2A-88EE-4408-9B19-E5BC643A97F8}"/>
    <dgm:cxn modelId="{11022900-EF86-4A79-BFCF-8B3B7C35EEC1}" type="presOf" srcId="{50FB4B50-B842-43E4-9ED5-6CCF726FE907}" destId="{C844C160-4083-4474-B0E5-3DDC152CA183}" srcOrd="0" destOrd="0" presId="urn:microsoft.com/office/officeart/2005/8/layout/radial4"/>
    <dgm:cxn modelId="{989DDAAB-475C-4969-B1FB-D25C8D2FC79C}" srcId="{50FB4B50-B842-43E4-9ED5-6CCF726FE907}" destId="{370829B3-59D1-4CAE-92E3-6789ED548598}" srcOrd="1" destOrd="0" parTransId="{757943CA-7897-49E4-95CB-6459BE3AF3D0}" sibTransId="{74A6DA80-4789-46F0-ADA9-2E6056C42E0C}"/>
    <dgm:cxn modelId="{95563797-FCAF-454B-AD34-C887D3F904D9}" type="presOf" srcId="{179C9FE0-6B55-4748-9AB6-2D5266C583F5}" destId="{16E2730E-9F2B-4B06-A793-F2249333FDAE}" srcOrd="0" destOrd="0" presId="urn:microsoft.com/office/officeart/2005/8/layout/radial4"/>
    <dgm:cxn modelId="{A178CC99-ADA0-4A26-B6AC-A61B2834D933}" type="presOf" srcId="{370829B3-59D1-4CAE-92E3-6789ED548598}" destId="{E722440A-FE94-4EC3-809B-ED59A6CACD09}" srcOrd="0" destOrd="0" presId="urn:microsoft.com/office/officeart/2005/8/layout/radial4"/>
    <dgm:cxn modelId="{6AF0263F-8AB9-4E81-98EB-E08415986DF0}" type="presOf" srcId="{757943CA-7897-49E4-95CB-6459BE3AF3D0}" destId="{54468980-110D-4F59-BB69-2070A37B0867}" srcOrd="0" destOrd="0" presId="urn:microsoft.com/office/officeart/2005/8/layout/radial4"/>
    <dgm:cxn modelId="{1B0E2551-7462-43ED-8CC9-9F3A71E743F1}" srcId="{50FB4B50-B842-43E4-9ED5-6CCF726FE907}" destId="{56F73E89-3EE5-439A-8222-83EDFF44D36A}" srcOrd="0" destOrd="0" parTransId="{179C9FE0-6B55-4748-9AB6-2D5266C583F5}" sibTransId="{C245F0FA-3E76-421C-8C82-A844D7BEB597}"/>
    <dgm:cxn modelId="{45B2A99B-3C10-46B1-AE5F-E1C3EFA2CCB5}" srcId="{50FB4B50-B842-43E4-9ED5-6CCF726FE907}" destId="{DE5D0718-2D9B-4FB6-87DB-F94011DE8066}" srcOrd="2" destOrd="0" parTransId="{270C556D-F168-4713-8842-D7549A8304B0}" sibTransId="{E4FABDF9-2D45-4C0D-821B-619EA6D6F9D8}"/>
    <dgm:cxn modelId="{F16BC3C0-476C-4D95-9B22-65EF04C1D916}" type="presOf" srcId="{6F209C6A-B917-4ECA-BA0D-669EBABD6140}" destId="{AD0334CA-C7C2-4C30-960E-9309263B848F}" srcOrd="0" destOrd="0" presId="urn:microsoft.com/office/officeart/2005/8/layout/radial4"/>
    <dgm:cxn modelId="{25D3AEFF-6606-40F3-8722-9013A6BFA9C5}" type="presOf" srcId="{DE5D0718-2D9B-4FB6-87DB-F94011DE8066}" destId="{CD5B08B4-8EF3-4038-B5EB-A51232F1C7C2}" srcOrd="0" destOrd="0" presId="urn:microsoft.com/office/officeart/2005/8/layout/radial4"/>
    <dgm:cxn modelId="{51D10698-8488-4AA4-A879-996D24EA3369}" type="presOf" srcId="{56F73E89-3EE5-439A-8222-83EDFF44D36A}" destId="{06C60003-654D-4E5C-A72D-6EEFBCE264AF}" srcOrd="0" destOrd="0" presId="urn:microsoft.com/office/officeart/2005/8/layout/radial4"/>
    <dgm:cxn modelId="{946FC564-FE35-4241-A950-9AF8E24D81A8}" type="presOf" srcId="{270C556D-F168-4713-8842-D7549A8304B0}" destId="{A02E2E8A-D618-4AAF-A0A6-467A5284469C}" srcOrd="0" destOrd="0" presId="urn:microsoft.com/office/officeart/2005/8/layout/radial4"/>
    <dgm:cxn modelId="{65908708-6628-4477-BE06-ED8FFD4D4C1E}" type="presParOf" srcId="{AD0334CA-C7C2-4C30-960E-9309263B848F}" destId="{C844C160-4083-4474-B0E5-3DDC152CA183}" srcOrd="0" destOrd="0" presId="urn:microsoft.com/office/officeart/2005/8/layout/radial4"/>
    <dgm:cxn modelId="{913782C0-369A-470E-B440-C50D03476FBC}" type="presParOf" srcId="{AD0334CA-C7C2-4C30-960E-9309263B848F}" destId="{16E2730E-9F2B-4B06-A793-F2249333FDAE}" srcOrd="1" destOrd="0" presId="urn:microsoft.com/office/officeart/2005/8/layout/radial4"/>
    <dgm:cxn modelId="{C6B1322C-9094-48A6-97FC-A5763C9FAE23}" type="presParOf" srcId="{AD0334CA-C7C2-4C30-960E-9309263B848F}" destId="{06C60003-654D-4E5C-A72D-6EEFBCE264AF}" srcOrd="2" destOrd="0" presId="urn:microsoft.com/office/officeart/2005/8/layout/radial4"/>
    <dgm:cxn modelId="{48E1E37D-D246-473B-9AB0-291FBA14D910}" type="presParOf" srcId="{AD0334CA-C7C2-4C30-960E-9309263B848F}" destId="{54468980-110D-4F59-BB69-2070A37B0867}" srcOrd="3" destOrd="0" presId="urn:microsoft.com/office/officeart/2005/8/layout/radial4"/>
    <dgm:cxn modelId="{B79E73BD-1F2D-4EEE-A16C-C545FF7D99E9}" type="presParOf" srcId="{AD0334CA-C7C2-4C30-960E-9309263B848F}" destId="{E722440A-FE94-4EC3-809B-ED59A6CACD09}" srcOrd="4" destOrd="0" presId="urn:microsoft.com/office/officeart/2005/8/layout/radial4"/>
    <dgm:cxn modelId="{11D8A5A0-AFF5-46B6-BD65-03747475BC2E}" type="presParOf" srcId="{AD0334CA-C7C2-4C30-960E-9309263B848F}" destId="{A02E2E8A-D618-4AAF-A0A6-467A5284469C}" srcOrd="5" destOrd="0" presId="urn:microsoft.com/office/officeart/2005/8/layout/radial4"/>
    <dgm:cxn modelId="{929A4A8D-C467-4C66-8BBE-F380F16E3194}" type="presParOf" srcId="{AD0334CA-C7C2-4C30-960E-9309263B848F}" destId="{CD5B08B4-8EF3-4038-B5EB-A51232F1C7C2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11F3A7-60D3-4BCC-BE51-D49BBCAA4210}" type="doc">
      <dgm:prSet loTypeId="urn:microsoft.com/office/officeart/2005/8/layout/arrow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00A335-A6DA-411D-AA76-394BDF1C810F}">
      <dgm:prSet phldrT="[Text]"/>
      <dgm:spPr/>
      <dgm:t>
        <a:bodyPr/>
        <a:lstStyle/>
        <a:p>
          <a:r>
            <a:rPr lang="en-US" dirty="0" smtClean="0"/>
            <a:t>Aggregate Function</a:t>
          </a:r>
          <a:endParaRPr lang="en-US" dirty="0"/>
        </a:p>
      </dgm:t>
    </dgm:pt>
    <dgm:pt modelId="{9D64088F-D5A5-4154-8A54-CCFF74CC167E}" type="parTrans" cxnId="{0A805125-D2A7-48C1-A3D3-05E331720B71}">
      <dgm:prSet/>
      <dgm:spPr/>
      <dgm:t>
        <a:bodyPr/>
        <a:lstStyle/>
        <a:p>
          <a:endParaRPr lang="en-US"/>
        </a:p>
      </dgm:t>
    </dgm:pt>
    <dgm:pt modelId="{3C265496-9EC4-4F88-B5A4-620063EF076B}" type="sibTrans" cxnId="{0A805125-D2A7-48C1-A3D3-05E331720B71}">
      <dgm:prSet/>
      <dgm:spPr/>
      <dgm:t>
        <a:bodyPr/>
        <a:lstStyle/>
        <a:p>
          <a:endParaRPr lang="en-US"/>
        </a:p>
      </dgm:t>
    </dgm:pt>
    <dgm:pt modelId="{CBB9DC2E-D635-4E06-A2D5-5ED031AD14D2}">
      <dgm:prSet phldrT="[Text]"/>
      <dgm:spPr/>
      <dgm:t>
        <a:bodyPr/>
        <a:lstStyle/>
        <a:p>
          <a:r>
            <a:rPr lang="en-US" dirty="0" smtClean="0"/>
            <a:t>Computes one value</a:t>
          </a:r>
          <a:endParaRPr lang="en-US" dirty="0"/>
        </a:p>
      </dgm:t>
    </dgm:pt>
    <dgm:pt modelId="{82ED2362-0C84-4999-AE6D-55F166ABEBA5}" type="parTrans" cxnId="{21FABB4C-6646-4CEC-9404-5C9DD43769B6}">
      <dgm:prSet/>
      <dgm:spPr/>
      <dgm:t>
        <a:bodyPr/>
        <a:lstStyle/>
        <a:p>
          <a:endParaRPr lang="en-US"/>
        </a:p>
      </dgm:t>
    </dgm:pt>
    <dgm:pt modelId="{D0511998-9D7E-4F12-9AA1-6776CD390841}" type="sibTrans" cxnId="{21FABB4C-6646-4CEC-9404-5C9DD43769B6}">
      <dgm:prSet/>
      <dgm:spPr/>
      <dgm:t>
        <a:bodyPr/>
        <a:lstStyle/>
        <a:p>
          <a:endParaRPr lang="en-US"/>
        </a:p>
      </dgm:t>
    </dgm:pt>
    <dgm:pt modelId="{12DB32B7-E2AC-4A7E-A7AE-13AC33E75CB3}">
      <dgm:prSet phldrT="[Text]"/>
      <dgm:spPr/>
      <dgm:t>
        <a:bodyPr/>
        <a:lstStyle/>
        <a:p>
          <a:r>
            <a:rPr lang="en-US" dirty="0" smtClean="0"/>
            <a:t>Analytic Function</a:t>
          </a:r>
          <a:endParaRPr lang="en-US" dirty="0"/>
        </a:p>
      </dgm:t>
    </dgm:pt>
    <dgm:pt modelId="{A184BF16-05C2-41A4-BE85-893EEA6104F1}" type="parTrans" cxnId="{98C1A4C0-2708-4CD3-A252-FB600B85E98F}">
      <dgm:prSet/>
      <dgm:spPr/>
      <dgm:t>
        <a:bodyPr/>
        <a:lstStyle/>
        <a:p>
          <a:endParaRPr lang="en-US"/>
        </a:p>
      </dgm:t>
    </dgm:pt>
    <dgm:pt modelId="{639514FE-BD0C-47AF-A009-7BFFE8049D10}" type="sibTrans" cxnId="{98C1A4C0-2708-4CD3-A252-FB600B85E98F}">
      <dgm:prSet/>
      <dgm:spPr/>
      <dgm:t>
        <a:bodyPr/>
        <a:lstStyle/>
        <a:p>
          <a:endParaRPr lang="en-US"/>
        </a:p>
      </dgm:t>
    </dgm:pt>
    <dgm:pt modelId="{53963DBA-FAD7-4530-831C-83942DB86C96}">
      <dgm:prSet phldrT="[Text]"/>
      <dgm:spPr/>
      <dgm:t>
        <a:bodyPr/>
        <a:lstStyle/>
        <a:p>
          <a:r>
            <a:rPr lang="en-US" dirty="0" smtClean="0"/>
            <a:t>Computes multiple values</a:t>
          </a:r>
          <a:endParaRPr lang="en-US" dirty="0"/>
        </a:p>
      </dgm:t>
    </dgm:pt>
    <dgm:pt modelId="{68C40A6B-EB78-4D36-A4C0-135236B44F30}" type="parTrans" cxnId="{13D3BC0D-208F-484B-A64C-839EF9CC8F03}">
      <dgm:prSet/>
      <dgm:spPr/>
      <dgm:t>
        <a:bodyPr/>
        <a:lstStyle/>
        <a:p>
          <a:endParaRPr lang="en-US"/>
        </a:p>
      </dgm:t>
    </dgm:pt>
    <dgm:pt modelId="{C10BB283-64FC-475F-A419-02EB1D7883DB}" type="sibTrans" cxnId="{13D3BC0D-208F-484B-A64C-839EF9CC8F03}">
      <dgm:prSet/>
      <dgm:spPr/>
      <dgm:t>
        <a:bodyPr/>
        <a:lstStyle/>
        <a:p>
          <a:endParaRPr lang="en-US"/>
        </a:p>
      </dgm:t>
    </dgm:pt>
    <dgm:pt modelId="{E36F24F1-593A-4E1D-A0C7-D59C4FFDA64B}">
      <dgm:prSet phldrT="[Text]"/>
      <dgm:spPr/>
      <dgm:t>
        <a:bodyPr/>
        <a:lstStyle/>
        <a:p>
          <a:r>
            <a:rPr lang="en-US" dirty="0" smtClean="0"/>
            <a:t>Calculated before analytic functions</a:t>
          </a:r>
          <a:endParaRPr lang="en-US" dirty="0"/>
        </a:p>
      </dgm:t>
    </dgm:pt>
    <dgm:pt modelId="{6665B8B8-7BB7-4B84-B3CB-8A2F080A94FC}" type="parTrans" cxnId="{09959314-0EC0-407A-B81D-CFBB350C38FB}">
      <dgm:prSet/>
      <dgm:spPr/>
      <dgm:t>
        <a:bodyPr/>
        <a:lstStyle/>
        <a:p>
          <a:endParaRPr lang="en-US"/>
        </a:p>
      </dgm:t>
    </dgm:pt>
    <dgm:pt modelId="{E3117733-F13F-4BD5-B476-68817612154A}" type="sibTrans" cxnId="{09959314-0EC0-407A-B81D-CFBB350C38FB}">
      <dgm:prSet/>
      <dgm:spPr/>
      <dgm:t>
        <a:bodyPr/>
        <a:lstStyle/>
        <a:p>
          <a:endParaRPr lang="en-US"/>
        </a:p>
      </dgm:t>
    </dgm:pt>
    <dgm:pt modelId="{62C2084B-BFCB-489A-81B8-D7DDD106CFCE}">
      <dgm:prSet phldrT="[Text]"/>
      <dgm:spPr/>
      <dgm:t>
        <a:bodyPr/>
        <a:lstStyle/>
        <a:p>
          <a:r>
            <a:rPr lang="en-US" dirty="0" smtClean="0"/>
            <a:t>Preserves number of rows in a group</a:t>
          </a:r>
          <a:endParaRPr lang="en-US" dirty="0"/>
        </a:p>
      </dgm:t>
    </dgm:pt>
    <dgm:pt modelId="{81E6E91C-C736-476A-B0FD-3BF90F1D8282}" type="parTrans" cxnId="{6948C515-05AD-413F-B5B9-04D12690F43B}">
      <dgm:prSet/>
      <dgm:spPr/>
      <dgm:t>
        <a:bodyPr/>
        <a:lstStyle/>
        <a:p>
          <a:endParaRPr lang="en-US"/>
        </a:p>
      </dgm:t>
    </dgm:pt>
    <dgm:pt modelId="{815FB1DD-F8DA-472C-A93A-F8221D7B7F15}" type="sibTrans" cxnId="{6948C515-05AD-413F-B5B9-04D12690F43B}">
      <dgm:prSet/>
      <dgm:spPr/>
      <dgm:t>
        <a:bodyPr/>
        <a:lstStyle/>
        <a:p>
          <a:endParaRPr lang="en-US"/>
        </a:p>
      </dgm:t>
    </dgm:pt>
    <dgm:pt modelId="{D9C71B36-3AF2-44AD-AD45-D6436D608144}">
      <dgm:prSet phldrT="[Text]"/>
      <dgm:spPr/>
      <dgm:t>
        <a:bodyPr/>
        <a:lstStyle/>
        <a:p>
          <a:r>
            <a:rPr lang="en-US" dirty="0" smtClean="0"/>
            <a:t>Calculated after aggregate functions</a:t>
          </a:r>
          <a:endParaRPr lang="en-US" dirty="0"/>
        </a:p>
      </dgm:t>
    </dgm:pt>
    <dgm:pt modelId="{21C9862D-88DA-46AA-AF9C-04B3FB301D27}" type="parTrans" cxnId="{87CB74C3-76D9-49C8-A8E0-1DD727EDEBB2}">
      <dgm:prSet/>
      <dgm:spPr/>
      <dgm:t>
        <a:bodyPr/>
        <a:lstStyle/>
        <a:p>
          <a:endParaRPr lang="en-US"/>
        </a:p>
      </dgm:t>
    </dgm:pt>
    <dgm:pt modelId="{A521732D-C1D7-4D8D-8AD8-49EDDBCFD891}" type="sibTrans" cxnId="{87CB74C3-76D9-49C8-A8E0-1DD727EDEBB2}">
      <dgm:prSet/>
      <dgm:spPr/>
      <dgm:t>
        <a:bodyPr/>
        <a:lstStyle/>
        <a:p>
          <a:endParaRPr lang="en-US"/>
        </a:p>
      </dgm:t>
    </dgm:pt>
    <dgm:pt modelId="{47FCE806-AD99-4F5E-B6AE-DF5B945215BE}">
      <dgm:prSet phldrT="[Text]"/>
      <dgm:spPr/>
      <dgm:t>
        <a:bodyPr/>
        <a:lstStyle/>
        <a:p>
          <a:r>
            <a:rPr lang="en-US" dirty="0" smtClean="0"/>
            <a:t>Reduces group to a single row</a:t>
          </a:r>
          <a:endParaRPr lang="en-US" dirty="0"/>
        </a:p>
      </dgm:t>
    </dgm:pt>
    <dgm:pt modelId="{2BB8F188-CE60-483D-A16D-B9B462169EBE}" type="parTrans" cxnId="{DCE9593D-A522-49D8-9878-75916EE3E551}">
      <dgm:prSet/>
      <dgm:spPr/>
      <dgm:t>
        <a:bodyPr/>
        <a:lstStyle/>
        <a:p>
          <a:endParaRPr lang="en-US"/>
        </a:p>
      </dgm:t>
    </dgm:pt>
    <dgm:pt modelId="{ADC109DC-C521-40CE-92AA-B517BF1B9931}" type="sibTrans" cxnId="{DCE9593D-A522-49D8-9878-75916EE3E551}">
      <dgm:prSet/>
      <dgm:spPr/>
      <dgm:t>
        <a:bodyPr/>
        <a:lstStyle/>
        <a:p>
          <a:endParaRPr lang="en-US"/>
        </a:p>
      </dgm:t>
    </dgm:pt>
    <dgm:pt modelId="{A8FA6FD6-382B-42FC-A496-3238AD6D32C0}" type="pres">
      <dgm:prSet presAssocID="{9911F3A7-60D3-4BCC-BE51-D49BBCAA4210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3AEBE4-5D1A-4F1E-8CE5-C8A8A63C514A}" type="pres">
      <dgm:prSet presAssocID="{9911F3A7-60D3-4BCC-BE51-D49BBCAA4210}" presName="divider" presStyleLbl="fgShp" presStyleIdx="0" presStyleCnt="1"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A51490AE-D713-40DF-A5C1-432630DC8CBB}" type="pres">
      <dgm:prSet presAssocID="{8C00A335-A6DA-411D-AA76-394BDF1C810F}" presName="downArrow" presStyleLbl="node1" presStyleIdx="0" presStyleCnt="2"/>
      <dgm:spPr/>
    </dgm:pt>
    <dgm:pt modelId="{C0A041C8-35E1-45EA-8F97-303202D7E779}" type="pres">
      <dgm:prSet presAssocID="{8C00A335-A6DA-411D-AA76-394BDF1C810F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D47BC4-D649-4AFE-8636-A342DDBE330E}" type="pres">
      <dgm:prSet presAssocID="{12DB32B7-E2AC-4A7E-A7AE-13AC33E75CB3}" presName="upArrow" presStyleLbl="node1" presStyleIdx="1" presStyleCnt="2"/>
      <dgm:spPr/>
    </dgm:pt>
    <dgm:pt modelId="{20DDA10E-F5FE-44C0-88EC-AE0620592F8A}" type="pres">
      <dgm:prSet presAssocID="{12DB32B7-E2AC-4A7E-A7AE-13AC33E75CB3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B340A5-C0B8-4F3E-B494-6B9BA051AA57}" type="presOf" srcId="{53963DBA-FAD7-4530-831C-83942DB86C96}" destId="{20DDA10E-F5FE-44C0-88EC-AE0620592F8A}" srcOrd="0" destOrd="1" presId="urn:microsoft.com/office/officeart/2005/8/layout/arrow3"/>
    <dgm:cxn modelId="{DCE9593D-A522-49D8-9878-75916EE3E551}" srcId="{8C00A335-A6DA-411D-AA76-394BDF1C810F}" destId="{47FCE806-AD99-4F5E-B6AE-DF5B945215BE}" srcOrd="1" destOrd="0" parTransId="{2BB8F188-CE60-483D-A16D-B9B462169EBE}" sibTransId="{ADC109DC-C521-40CE-92AA-B517BF1B9931}"/>
    <dgm:cxn modelId="{0A805125-D2A7-48C1-A3D3-05E331720B71}" srcId="{9911F3A7-60D3-4BCC-BE51-D49BBCAA4210}" destId="{8C00A335-A6DA-411D-AA76-394BDF1C810F}" srcOrd="0" destOrd="0" parTransId="{9D64088F-D5A5-4154-8A54-CCFF74CC167E}" sibTransId="{3C265496-9EC4-4F88-B5A4-620063EF076B}"/>
    <dgm:cxn modelId="{177BAF32-579C-479C-A876-0D0CDC6D4783}" type="presOf" srcId="{D9C71B36-3AF2-44AD-AD45-D6436D608144}" destId="{20DDA10E-F5FE-44C0-88EC-AE0620592F8A}" srcOrd="0" destOrd="3" presId="urn:microsoft.com/office/officeart/2005/8/layout/arrow3"/>
    <dgm:cxn modelId="{21FABB4C-6646-4CEC-9404-5C9DD43769B6}" srcId="{8C00A335-A6DA-411D-AA76-394BDF1C810F}" destId="{CBB9DC2E-D635-4E06-A2D5-5ED031AD14D2}" srcOrd="0" destOrd="0" parTransId="{82ED2362-0C84-4999-AE6D-55F166ABEBA5}" sibTransId="{D0511998-9D7E-4F12-9AA1-6776CD390841}"/>
    <dgm:cxn modelId="{F85A02DD-4FA1-4489-9BB5-9B64A3061F9E}" type="presOf" srcId="{E36F24F1-593A-4E1D-A0C7-D59C4FFDA64B}" destId="{C0A041C8-35E1-45EA-8F97-303202D7E779}" srcOrd="0" destOrd="3" presId="urn:microsoft.com/office/officeart/2005/8/layout/arrow3"/>
    <dgm:cxn modelId="{09B82DAB-9AEE-4601-96ED-89C52AE1F7B3}" type="presOf" srcId="{62C2084B-BFCB-489A-81B8-D7DDD106CFCE}" destId="{20DDA10E-F5FE-44C0-88EC-AE0620592F8A}" srcOrd="0" destOrd="2" presId="urn:microsoft.com/office/officeart/2005/8/layout/arrow3"/>
    <dgm:cxn modelId="{6948C515-05AD-413F-B5B9-04D12690F43B}" srcId="{12DB32B7-E2AC-4A7E-A7AE-13AC33E75CB3}" destId="{62C2084B-BFCB-489A-81B8-D7DDD106CFCE}" srcOrd="1" destOrd="0" parTransId="{81E6E91C-C736-476A-B0FD-3BF90F1D8282}" sibTransId="{815FB1DD-F8DA-472C-A93A-F8221D7B7F15}"/>
    <dgm:cxn modelId="{98C1A4C0-2708-4CD3-A252-FB600B85E98F}" srcId="{9911F3A7-60D3-4BCC-BE51-D49BBCAA4210}" destId="{12DB32B7-E2AC-4A7E-A7AE-13AC33E75CB3}" srcOrd="1" destOrd="0" parTransId="{A184BF16-05C2-41A4-BE85-893EEA6104F1}" sibTransId="{639514FE-BD0C-47AF-A009-7BFFE8049D10}"/>
    <dgm:cxn modelId="{EB4DB541-88CF-4F65-A272-5613E5432EF2}" type="presOf" srcId="{8C00A335-A6DA-411D-AA76-394BDF1C810F}" destId="{C0A041C8-35E1-45EA-8F97-303202D7E779}" srcOrd="0" destOrd="0" presId="urn:microsoft.com/office/officeart/2005/8/layout/arrow3"/>
    <dgm:cxn modelId="{C4BF40B6-3AD1-4EA7-9A61-43552EDA5C3C}" type="presOf" srcId="{9911F3A7-60D3-4BCC-BE51-D49BBCAA4210}" destId="{A8FA6FD6-382B-42FC-A496-3238AD6D32C0}" srcOrd="0" destOrd="0" presId="urn:microsoft.com/office/officeart/2005/8/layout/arrow3"/>
    <dgm:cxn modelId="{13D3BC0D-208F-484B-A64C-839EF9CC8F03}" srcId="{12DB32B7-E2AC-4A7E-A7AE-13AC33E75CB3}" destId="{53963DBA-FAD7-4530-831C-83942DB86C96}" srcOrd="0" destOrd="0" parTransId="{68C40A6B-EB78-4D36-A4C0-135236B44F30}" sibTransId="{C10BB283-64FC-475F-A419-02EB1D7883DB}"/>
    <dgm:cxn modelId="{DEFF8744-F685-4B3D-B97D-081E7B203F85}" type="presOf" srcId="{47FCE806-AD99-4F5E-B6AE-DF5B945215BE}" destId="{C0A041C8-35E1-45EA-8F97-303202D7E779}" srcOrd="0" destOrd="2" presId="urn:microsoft.com/office/officeart/2005/8/layout/arrow3"/>
    <dgm:cxn modelId="{EAB7E4FC-3F36-493C-B607-EC36257B026F}" type="presOf" srcId="{CBB9DC2E-D635-4E06-A2D5-5ED031AD14D2}" destId="{C0A041C8-35E1-45EA-8F97-303202D7E779}" srcOrd="0" destOrd="1" presId="urn:microsoft.com/office/officeart/2005/8/layout/arrow3"/>
    <dgm:cxn modelId="{09959314-0EC0-407A-B81D-CFBB350C38FB}" srcId="{8C00A335-A6DA-411D-AA76-394BDF1C810F}" destId="{E36F24F1-593A-4E1D-A0C7-D59C4FFDA64B}" srcOrd="2" destOrd="0" parTransId="{6665B8B8-7BB7-4B84-B3CB-8A2F080A94FC}" sibTransId="{E3117733-F13F-4BD5-B476-68817612154A}"/>
    <dgm:cxn modelId="{60005AFF-AAFB-4B8D-ADBC-0FE24295D995}" type="presOf" srcId="{12DB32B7-E2AC-4A7E-A7AE-13AC33E75CB3}" destId="{20DDA10E-F5FE-44C0-88EC-AE0620592F8A}" srcOrd="0" destOrd="0" presId="urn:microsoft.com/office/officeart/2005/8/layout/arrow3"/>
    <dgm:cxn modelId="{87CB74C3-76D9-49C8-A8E0-1DD727EDEBB2}" srcId="{12DB32B7-E2AC-4A7E-A7AE-13AC33E75CB3}" destId="{D9C71B36-3AF2-44AD-AD45-D6436D608144}" srcOrd="2" destOrd="0" parTransId="{21C9862D-88DA-46AA-AF9C-04B3FB301D27}" sibTransId="{A521732D-C1D7-4D8D-8AD8-49EDDBCFD891}"/>
    <dgm:cxn modelId="{739A6E65-7BA8-4758-870F-DB0E9652D632}" type="presParOf" srcId="{A8FA6FD6-382B-42FC-A496-3238AD6D32C0}" destId="{353AEBE4-5D1A-4F1E-8CE5-C8A8A63C514A}" srcOrd="0" destOrd="0" presId="urn:microsoft.com/office/officeart/2005/8/layout/arrow3"/>
    <dgm:cxn modelId="{24FF4C3E-0BB6-433E-80BC-D84459B6693B}" type="presParOf" srcId="{A8FA6FD6-382B-42FC-A496-3238AD6D32C0}" destId="{A51490AE-D713-40DF-A5C1-432630DC8CBB}" srcOrd="1" destOrd="0" presId="urn:microsoft.com/office/officeart/2005/8/layout/arrow3"/>
    <dgm:cxn modelId="{5BFB9E2E-BE94-40D1-B29E-59DAA7065406}" type="presParOf" srcId="{A8FA6FD6-382B-42FC-A496-3238AD6D32C0}" destId="{C0A041C8-35E1-45EA-8F97-303202D7E779}" srcOrd="2" destOrd="0" presId="urn:microsoft.com/office/officeart/2005/8/layout/arrow3"/>
    <dgm:cxn modelId="{53A64E88-9D96-44E1-A91B-E48FD8E9223D}" type="presParOf" srcId="{A8FA6FD6-382B-42FC-A496-3238AD6D32C0}" destId="{DFD47BC4-D649-4AFE-8636-A342DDBE330E}" srcOrd="3" destOrd="0" presId="urn:microsoft.com/office/officeart/2005/8/layout/arrow3"/>
    <dgm:cxn modelId="{FC026949-81F2-46D2-96BA-34A3D8A78F9E}" type="presParOf" srcId="{A8FA6FD6-382B-42FC-A496-3238AD6D32C0}" destId="{20DDA10E-F5FE-44C0-88EC-AE0620592F8A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9C308B-B80F-4550-B35E-2266103D4039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5EFB64-27B8-4E1C-B046-CB6F154A4275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Rows</a:t>
          </a:r>
          <a:endParaRPr lang="en-US" sz="1600" b="1" dirty="0">
            <a:solidFill>
              <a:schemeClr val="tx1"/>
            </a:solidFill>
          </a:endParaRPr>
        </a:p>
      </dgm:t>
    </dgm:pt>
    <dgm:pt modelId="{6E8406FB-CA25-4816-B12C-E255BFD6BE72}" type="parTrans" cxnId="{46AFF1E9-8F42-4992-8E23-BAA6845537B3}">
      <dgm:prSet/>
      <dgm:spPr/>
      <dgm:t>
        <a:bodyPr/>
        <a:lstStyle/>
        <a:p>
          <a:endParaRPr lang="en-US"/>
        </a:p>
      </dgm:t>
    </dgm:pt>
    <dgm:pt modelId="{0252E44E-1730-4AA6-8EB4-1CF0BFB09160}" type="sibTrans" cxnId="{46AFF1E9-8F42-4992-8E23-BAA6845537B3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557CE76C-B70A-4FC0-AD7E-E994A400B8CA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FROM</a:t>
          </a:r>
          <a:endParaRPr lang="en-US" dirty="0"/>
        </a:p>
      </dgm:t>
    </dgm:pt>
    <dgm:pt modelId="{AEBDD583-E19C-4237-AFD5-37D59CF86AC2}" type="parTrans" cxnId="{EFBBA84E-69C3-4BBE-AF8F-28D45805657C}">
      <dgm:prSet/>
      <dgm:spPr/>
      <dgm:t>
        <a:bodyPr/>
        <a:lstStyle/>
        <a:p>
          <a:endParaRPr lang="en-US"/>
        </a:p>
      </dgm:t>
    </dgm:pt>
    <dgm:pt modelId="{30660B27-29A9-4D83-A778-C6BCB2AFA552}" type="sibTrans" cxnId="{EFBBA84E-69C3-4BBE-AF8F-28D45805657C}">
      <dgm:prSet/>
      <dgm:spPr/>
      <dgm:t>
        <a:bodyPr/>
        <a:lstStyle/>
        <a:p>
          <a:endParaRPr lang="en-US"/>
        </a:p>
      </dgm:t>
    </dgm:pt>
    <dgm:pt modelId="{F8191647-A2D5-4081-A6EF-B7EA23425726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Groups</a:t>
          </a:r>
          <a:endParaRPr lang="en-US" sz="1600" b="1" dirty="0">
            <a:solidFill>
              <a:schemeClr val="tx1"/>
            </a:solidFill>
          </a:endParaRPr>
        </a:p>
      </dgm:t>
    </dgm:pt>
    <dgm:pt modelId="{087B283A-AFC9-4C89-B875-30D8E8700270}" type="parTrans" cxnId="{D114C0EC-AFE7-4A47-957E-71EAF7E72A7D}">
      <dgm:prSet/>
      <dgm:spPr/>
      <dgm:t>
        <a:bodyPr/>
        <a:lstStyle/>
        <a:p>
          <a:endParaRPr lang="en-US"/>
        </a:p>
      </dgm:t>
    </dgm:pt>
    <dgm:pt modelId="{43FCBBBF-5167-408D-8463-1298D54A5BAC}" type="sibTrans" cxnId="{D114C0EC-AFE7-4A47-957E-71EAF7E72A7D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6642879A-D4ED-44FD-92BF-1C59103FE122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GROUP BY</a:t>
          </a:r>
          <a:endParaRPr lang="en-US" dirty="0"/>
        </a:p>
      </dgm:t>
    </dgm:pt>
    <dgm:pt modelId="{BB30BA27-F64C-43DD-8FBF-88A07AB684E3}" type="parTrans" cxnId="{26C5AD05-B7CD-4FDC-97C2-80DB6B06FF7E}">
      <dgm:prSet/>
      <dgm:spPr/>
      <dgm:t>
        <a:bodyPr/>
        <a:lstStyle/>
        <a:p>
          <a:endParaRPr lang="en-US"/>
        </a:p>
      </dgm:t>
    </dgm:pt>
    <dgm:pt modelId="{E7A1C2F6-1905-4E6A-8FAE-D91A63E9730F}" type="sibTrans" cxnId="{26C5AD05-B7CD-4FDC-97C2-80DB6B06FF7E}">
      <dgm:prSet/>
      <dgm:spPr/>
      <dgm:t>
        <a:bodyPr/>
        <a:lstStyle/>
        <a:p>
          <a:endParaRPr lang="en-US"/>
        </a:p>
      </dgm:t>
    </dgm:pt>
    <dgm:pt modelId="{D01DC0B8-8369-4D21-A7A5-9C2084B4AA7E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Analytic</a:t>
          </a:r>
          <a:endParaRPr lang="en-US" sz="1600" b="1" dirty="0">
            <a:solidFill>
              <a:schemeClr val="tx1"/>
            </a:solidFill>
          </a:endParaRPr>
        </a:p>
      </dgm:t>
    </dgm:pt>
    <dgm:pt modelId="{2215204A-A61D-4B86-A641-9805B4012507}" type="parTrans" cxnId="{5FEC8BA5-3633-450D-9CD7-CA3CFEB51A5F}">
      <dgm:prSet/>
      <dgm:spPr/>
      <dgm:t>
        <a:bodyPr/>
        <a:lstStyle/>
        <a:p>
          <a:endParaRPr lang="en-US"/>
        </a:p>
      </dgm:t>
    </dgm:pt>
    <dgm:pt modelId="{3D6DC95C-E885-4ADA-AC36-2A4932F7EA42}" type="sibTrans" cxnId="{5FEC8BA5-3633-450D-9CD7-CA3CFEB51A5F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3ADC22AF-E467-4DC3-B0B0-443EE0CA7FAC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Create partitions</a:t>
          </a:r>
          <a:endParaRPr lang="en-US" dirty="0"/>
        </a:p>
      </dgm:t>
    </dgm:pt>
    <dgm:pt modelId="{7328BE8A-746C-4168-B918-543A9BE11B15}" type="parTrans" cxnId="{584D24C0-2928-4548-B3BC-327184AC63CA}">
      <dgm:prSet/>
      <dgm:spPr/>
      <dgm:t>
        <a:bodyPr/>
        <a:lstStyle/>
        <a:p>
          <a:endParaRPr lang="en-US"/>
        </a:p>
      </dgm:t>
    </dgm:pt>
    <dgm:pt modelId="{27158D72-07D5-401D-A3C4-F39A5754EE81}" type="sibTrans" cxnId="{584D24C0-2928-4548-B3BC-327184AC63CA}">
      <dgm:prSet/>
      <dgm:spPr/>
      <dgm:t>
        <a:bodyPr/>
        <a:lstStyle/>
        <a:p>
          <a:endParaRPr lang="en-US"/>
        </a:p>
      </dgm:t>
    </dgm:pt>
    <dgm:pt modelId="{7D34B447-19FB-4AE9-A946-9FFB814E53A9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WHERE</a:t>
          </a:r>
          <a:endParaRPr lang="en-US" dirty="0"/>
        </a:p>
      </dgm:t>
    </dgm:pt>
    <dgm:pt modelId="{168E7BB3-45A6-4D10-90C0-306A7061A3FB}" type="parTrans" cxnId="{05F95B80-2E6F-4985-A208-DF140E63CFED}">
      <dgm:prSet/>
      <dgm:spPr/>
      <dgm:t>
        <a:bodyPr/>
        <a:lstStyle/>
        <a:p>
          <a:endParaRPr lang="en-US"/>
        </a:p>
      </dgm:t>
    </dgm:pt>
    <dgm:pt modelId="{D8A2BD30-43EA-4E22-B88F-65D6AA28BE83}" type="sibTrans" cxnId="{05F95B80-2E6F-4985-A208-DF140E63CFED}">
      <dgm:prSet/>
      <dgm:spPr/>
      <dgm:t>
        <a:bodyPr/>
        <a:lstStyle/>
        <a:p>
          <a:endParaRPr lang="en-US"/>
        </a:p>
      </dgm:t>
    </dgm:pt>
    <dgm:pt modelId="{0BC60B5B-544B-4EA9-A392-E1D81BD6F557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HAVING</a:t>
          </a:r>
          <a:endParaRPr lang="en-US" dirty="0"/>
        </a:p>
      </dgm:t>
    </dgm:pt>
    <dgm:pt modelId="{8BBE6F91-216B-4887-B6A8-2B2DDB83F2B9}" type="parTrans" cxnId="{E74FFCE0-D2E4-422C-8FF3-6172DEF5E8E7}">
      <dgm:prSet/>
      <dgm:spPr/>
      <dgm:t>
        <a:bodyPr/>
        <a:lstStyle/>
        <a:p>
          <a:endParaRPr lang="en-US"/>
        </a:p>
      </dgm:t>
    </dgm:pt>
    <dgm:pt modelId="{171BDD0F-3EE0-4986-A3A8-CDAB77FEE508}" type="sibTrans" cxnId="{E74FFCE0-D2E4-422C-8FF3-6172DEF5E8E7}">
      <dgm:prSet/>
      <dgm:spPr/>
      <dgm:t>
        <a:bodyPr/>
        <a:lstStyle/>
        <a:p>
          <a:endParaRPr lang="en-US"/>
        </a:p>
      </dgm:t>
    </dgm:pt>
    <dgm:pt modelId="{CBBE4055-C335-4977-9512-B2E94813DD6A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Evaluate functions</a:t>
          </a:r>
          <a:endParaRPr lang="en-US" dirty="0"/>
        </a:p>
      </dgm:t>
    </dgm:pt>
    <dgm:pt modelId="{C9578112-AC80-4C52-82D3-EAF83AF863EA}" type="parTrans" cxnId="{A08EA7C3-D650-4539-B796-4CADE01AA944}">
      <dgm:prSet/>
      <dgm:spPr/>
      <dgm:t>
        <a:bodyPr/>
        <a:lstStyle/>
        <a:p>
          <a:endParaRPr lang="en-US"/>
        </a:p>
      </dgm:t>
    </dgm:pt>
    <dgm:pt modelId="{679AF33D-D6E1-47EC-84A1-D9220BB0A4D5}" type="sibTrans" cxnId="{A08EA7C3-D650-4539-B796-4CADE01AA944}">
      <dgm:prSet/>
      <dgm:spPr/>
      <dgm:t>
        <a:bodyPr/>
        <a:lstStyle/>
        <a:p>
          <a:endParaRPr lang="en-US"/>
        </a:p>
      </dgm:t>
    </dgm:pt>
    <dgm:pt modelId="{DE277319-D8B1-4091-91D2-94374A0B0230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Result</a:t>
          </a:r>
          <a:endParaRPr lang="en-US" sz="1800" b="1" dirty="0">
            <a:solidFill>
              <a:schemeClr val="tx1"/>
            </a:solidFill>
          </a:endParaRPr>
        </a:p>
      </dgm:t>
    </dgm:pt>
    <dgm:pt modelId="{2D57EE4A-377C-4F0B-A409-013D2756293B}" type="parTrans" cxnId="{F1F782AE-DFDC-4B38-8504-F774DA5C5DDA}">
      <dgm:prSet/>
      <dgm:spPr/>
      <dgm:t>
        <a:bodyPr/>
        <a:lstStyle/>
        <a:p>
          <a:endParaRPr lang="en-US"/>
        </a:p>
      </dgm:t>
    </dgm:pt>
    <dgm:pt modelId="{C2F2ED22-B8B6-4CE7-9E7B-FBA01FC550DB}" type="sibTrans" cxnId="{F1F782AE-DFDC-4B38-8504-F774DA5C5DDA}">
      <dgm:prSet/>
      <dgm:spPr/>
      <dgm:t>
        <a:bodyPr/>
        <a:lstStyle/>
        <a:p>
          <a:endParaRPr lang="en-US"/>
        </a:p>
      </dgm:t>
    </dgm:pt>
    <dgm:pt modelId="{1E8B0842-E7C1-4D91-880A-B158D9FACB22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ORDER BY</a:t>
          </a:r>
          <a:endParaRPr lang="en-US" dirty="0"/>
        </a:p>
      </dgm:t>
    </dgm:pt>
    <dgm:pt modelId="{3F074DF6-58E1-4328-8A5F-0CF419F6D027}" type="parTrans" cxnId="{E981F155-7949-4ACE-8AA0-65C744B8432F}">
      <dgm:prSet/>
      <dgm:spPr/>
      <dgm:t>
        <a:bodyPr/>
        <a:lstStyle/>
        <a:p>
          <a:endParaRPr lang="en-US"/>
        </a:p>
      </dgm:t>
    </dgm:pt>
    <dgm:pt modelId="{EAA1C8EB-993E-4C86-8CF9-0C2B7F6E76B1}" type="sibTrans" cxnId="{E981F155-7949-4ACE-8AA0-65C744B8432F}">
      <dgm:prSet/>
      <dgm:spPr/>
      <dgm:t>
        <a:bodyPr/>
        <a:lstStyle/>
        <a:p>
          <a:endParaRPr lang="en-US"/>
        </a:p>
      </dgm:t>
    </dgm:pt>
    <dgm:pt modelId="{DEDB8B7E-56CC-41FD-9ADB-388F20AE2735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Order partitions</a:t>
          </a:r>
          <a:endParaRPr lang="en-US" dirty="0"/>
        </a:p>
      </dgm:t>
    </dgm:pt>
    <dgm:pt modelId="{56D38B1D-FCB3-4CCA-A004-F0253F8222EC}" type="parTrans" cxnId="{2746A798-6091-4ACA-998C-6A9C4E4D7999}">
      <dgm:prSet/>
      <dgm:spPr/>
      <dgm:t>
        <a:bodyPr/>
        <a:lstStyle/>
        <a:p>
          <a:endParaRPr lang="en-US"/>
        </a:p>
      </dgm:t>
    </dgm:pt>
    <dgm:pt modelId="{B75BF288-91A6-4880-B621-E7F785686236}" type="sibTrans" cxnId="{2746A798-6091-4ACA-998C-6A9C4E4D7999}">
      <dgm:prSet/>
      <dgm:spPr/>
      <dgm:t>
        <a:bodyPr/>
        <a:lstStyle/>
        <a:p>
          <a:endParaRPr lang="en-US"/>
        </a:p>
      </dgm:t>
    </dgm:pt>
    <dgm:pt modelId="{36F6323C-8155-4A83-8BC2-ED3EDC1A5F97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SELECT</a:t>
          </a:r>
          <a:endParaRPr lang="en-US" dirty="0"/>
        </a:p>
      </dgm:t>
    </dgm:pt>
    <dgm:pt modelId="{0447D315-4038-4DFE-83B6-F0EB1DC64DE5}" type="parTrans" cxnId="{42A4DCB6-D360-4ECF-AF8E-3BB9190D56E7}">
      <dgm:prSet/>
      <dgm:spPr/>
      <dgm:t>
        <a:bodyPr/>
        <a:lstStyle/>
        <a:p>
          <a:endParaRPr lang="en-US"/>
        </a:p>
      </dgm:t>
    </dgm:pt>
    <dgm:pt modelId="{F5E1814F-8145-4407-81A8-8C7A1E46FAF0}" type="sibTrans" cxnId="{42A4DCB6-D360-4ECF-AF8E-3BB9190D56E7}">
      <dgm:prSet/>
      <dgm:spPr/>
      <dgm:t>
        <a:bodyPr/>
        <a:lstStyle/>
        <a:p>
          <a:endParaRPr lang="en-US"/>
        </a:p>
      </dgm:t>
    </dgm:pt>
    <dgm:pt modelId="{D7290E1A-1E66-4F27-90B9-3B765AA97D20}" type="pres">
      <dgm:prSet presAssocID="{939C308B-B80F-4550-B35E-2266103D40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D78D64-863A-44EF-84E7-BEA92E3DBABA}" type="pres">
      <dgm:prSet presAssocID="{A25EFB64-27B8-4E1C-B046-CB6F154A4275}" presName="composite" presStyleCnt="0"/>
      <dgm:spPr/>
    </dgm:pt>
    <dgm:pt modelId="{96655A28-FF0A-4BDB-81C1-A9221AB37261}" type="pres">
      <dgm:prSet presAssocID="{A25EFB64-27B8-4E1C-B046-CB6F154A4275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E0FC51-C68E-49B5-BF10-A5A8478EF905}" type="pres">
      <dgm:prSet presAssocID="{A25EFB64-27B8-4E1C-B046-CB6F154A4275}" presName="parSh" presStyleLbl="node1" presStyleIdx="0" presStyleCnt="4"/>
      <dgm:spPr/>
      <dgm:t>
        <a:bodyPr/>
        <a:lstStyle/>
        <a:p>
          <a:endParaRPr lang="en-US"/>
        </a:p>
      </dgm:t>
    </dgm:pt>
    <dgm:pt modelId="{68A6F33D-A483-4D6A-A417-10CAEFC90F63}" type="pres">
      <dgm:prSet presAssocID="{A25EFB64-27B8-4E1C-B046-CB6F154A4275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B40828-CABB-4B08-B00B-4A921379E689}" type="pres">
      <dgm:prSet presAssocID="{0252E44E-1730-4AA6-8EB4-1CF0BFB0916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E6BE94A-1FAB-4B26-A0AF-265F1BFCBDC7}" type="pres">
      <dgm:prSet presAssocID="{0252E44E-1730-4AA6-8EB4-1CF0BFB09160}" presName="connTx" presStyleLbl="sibTrans2D1" presStyleIdx="0" presStyleCnt="3"/>
      <dgm:spPr/>
      <dgm:t>
        <a:bodyPr/>
        <a:lstStyle/>
        <a:p>
          <a:endParaRPr lang="en-US"/>
        </a:p>
      </dgm:t>
    </dgm:pt>
    <dgm:pt modelId="{92E683D1-8375-4607-9680-00991E55A50F}" type="pres">
      <dgm:prSet presAssocID="{F8191647-A2D5-4081-A6EF-B7EA23425726}" presName="composite" presStyleCnt="0"/>
      <dgm:spPr/>
    </dgm:pt>
    <dgm:pt modelId="{82BD08FE-F1C6-4F87-A516-F0EBCC1802E7}" type="pres">
      <dgm:prSet presAssocID="{F8191647-A2D5-4081-A6EF-B7EA23425726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6D2A4-D317-4752-A081-0A4B78EA5EC7}" type="pres">
      <dgm:prSet presAssocID="{F8191647-A2D5-4081-A6EF-B7EA23425726}" presName="parSh" presStyleLbl="node1" presStyleIdx="1" presStyleCnt="4"/>
      <dgm:spPr/>
      <dgm:t>
        <a:bodyPr/>
        <a:lstStyle/>
        <a:p>
          <a:endParaRPr lang="en-US"/>
        </a:p>
      </dgm:t>
    </dgm:pt>
    <dgm:pt modelId="{AC31B3A0-453E-49A8-B39D-98F31E6D0E8C}" type="pres">
      <dgm:prSet presAssocID="{F8191647-A2D5-4081-A6EF-B7EA23425726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9B4742-E239-4BAD-99B2-005F668A5C89}" type="pres">
      <dgm:prSet presAssocID="{43FCBBBF-5167-408D-8463-1298D54A5BA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46B2D7F-1B20-4792-B8B4-665557E085B2}" type="pres">
      <dgm:prSet presAssocID="{43FCBBBF-5167-408D-8463-1298D54A5BAC}" presName="connTx" presStyleLbl="sibTrans2D1" presStyleIdx="1" presStyleCnt="3"/>
      <dgm:spPr/>
      <dgm:t>
        <a:bodyPr/>
        <a:lstStyle/>
        <a:p>
          <a:endParaRPr lang="en-US"/>
        </a:p>
      </dgm:t>
    </dgm:pt>
    <dgm:pt modelId="{292DAEA2-CDDA-4BE7-9063-C6E630717701}" type="pres">
      <dgm:prSet presAssocID="{D01DC0B8-8369-4D21-A7A5-9C2084B4AA7E}" presName="composite" presStyleCnt="0"/>
      <dgm:spPr/>
    </dgm:pt>
    <dgm:pt modelId="{BAECD9AE-4D72-4346-8380-C4F62B2EC3D0}" type="pres">
      <dgm:prSet presAssocID="{D01DC0B8-8369-4D21-A7A5-9C2084B4AA7E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7C6284-04B0-4BA9-8FAB-9C8AFBA44589}" type="pres">
      <dgm:prSet presAssocID="{D01DC0B8-8369-4D21-A7A5-9C2084B4AA7E}" presName="parSh" presStyleLbl="node1" presStyleIdx="2" presStyleCnt="4"/>
      <dgm:spPr/>
      <dgm:t>
        <a:bodyPr/>
        <a:lstStyle/>
        <a:p>
          <a:endParaRPr lang="en-US"/>
        </a:p>
      </dgm:t>
    </dgm:pt>
    <dgm:pt modelId="{E0099FF8-9040-44B1-B5F2-203FF262F68D}" type="pres">
      <dgm:prSet presAssocID="{D01DC0B8-8369-4D21-A7A5-9C2084B4AA7E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863447-2E23-484B-BF04-0857E012FB33}" type="pres">
      <dgm:prSet presAssocID="{3D6DC95C-E885-4ADA-AC36-2A4932F7EA4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2366CF6-9F7A-4966-90BE-7D04E27CE849}" type="pres">
      <dgm:prSet presAssocID="{3D6DC95C-E885-4ADA-AC36-2A4932F7EA42}" presName="connTx" presStyleLbl="sibTrans2D1" presStyleIdx="2" presStyleCnt="3"/>
      <dgm:spPr/>
      <dgm:t>
        <a:bodyPr/>
        <a:lstStyle/>
        <a:p>
          <a:endParaRPr lang="en-US"/>
        </a:p>
      </dgm:t>
    </dgm:pt>
    <dgm:pt modelId="{90B7270D-EBF7-4C78-A83B-87A4A1E0712E}" type="pres">
      <dgm:prSet presAssocID="{DE277319-D8B1-4091-91D2-94374A0B0230}" presName="composite" presStyleCnt="0"/>
      <dgm:spPr/>
    </dgm:pt>
    <dgm:pt modelId="{43CDBC70-17A0-499E-960A-87855EC1D303}" type="pres">
      <dgm:prSet presAssocID="{DE277319-D8B1-4091-91D2-94374A0B0230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E5F96-BB77-415A-A372-1EE1C0C6CB91}" type="pres">
      <dgm:prSet presAssocID="{DE277319-D8B1-4091-91D2-94374A0B0230}" presName="parSh" presStyleLbl="node1" presStyleIdx="3" presStyleCnt="4"/>
      <dgm:spPr/>
      <dgm:t>
        <a:bodyPr/>
        <a:lstStyle/>
        <a:p>
          <a:endParaRPr lang="en-US"/>
        </a:p>
      </dgm:t>
    </dgm:pt>
    <dgm:pt modelId="{E7618DB7-E7A7-49EA-BF58-AD9A7CE36AE5}" type="pres">
      <dgm:prSet presAssocID="{DE277319-D8B1-4091-91D2-94374A0B0230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46A798-6091-4ACA-998C-6A9C4E4D7999}" srcId="{D01DC0B8-8369-4D21-A7A5-9C2084B4AA7E}" destId="{DEDB8B7E-56CC-41FD-9ADB-388F20AE2735}" srcOrd="2" destOrd="0" parTransId="{56D38B1D-FCB3-4CCA-A004-F0253F8222EC}" sibTransId="{B75BF288-91A6-4880-B621-E7F785686236}"/>
    <dgm:cxn modelId="{276F31EE-6762-47D7-B92D-1B3C1CE40CDA}" type="presOf" srcId="{D01DC0B8-8369-4D21-A7A5-9C2084B4AA7E}" destId="{867C6284-04B0-4BA9-8FAB-9C8AFBA44589}" srcOrd="1" destOrd="0" presId="urn:microsoft.com/office/officeart/2005/8/layout/process3"/>
    <dgm:cxn modelId="{5FEC8BA5-3633-450D-9CD7-CA3CFEB51A5F}" srcId="{939C308B-B80F-4550-B35E-2266103D4039}" destId="{D01DC0B8-8369-4D21-A7A5-9C2084B4AA7E}" srcOrd="2" destOrd="0" parTransId="{2215204A-A61D-4B86-A641-9805B4012507}" sibTransId="{3D6DC95C-E885-4ADA-AC36-2A4932F7EA42}"/>
    <dgm:cxn modelId="{592B4001-F3C2-4853-B8E3-3236FCAB5A4E}" type="presOf" srcId="{3ADC22AF-E467-4DC3-B0B0-443EE0CA7FAC}" destId="{E0099FF8-9040-44B1-B5F2-203FF262F68D}" srcOrd="0" destOrd="0" presId="urn:microsoft.com/office/officeart/2005/8/layout/process3"/>
    <dgm:cxn modelId="{64CC19D1-5871-4670-ABDE-431634B66014}" type="presOf" srcId="{F8191647-A2D5-4081-A6EF-B7EA23425726}" destId="{82BD08FE-F1C6-4F87-A516-F0EBCC1802E7}" srcOrd="0" destOrd="0" presId="urn:microsoft.com/office/officeart/2005/8/layout/process3"/>
    <dgm:cxn modelId="{26C5AD05-B7CD-4FDC-97C2-80DB6B06FF7E}" srcId="{F8191647-A2D5-4081-A6EF-B7EA23425726}" destId="{6642879A-D4ED-44FD-92BF-1C59103FE122}" srcOrd="0" destOrd="0" parTransId="{BB30BA27-F64C-43DD-8FBF-88A07AB684E3}" sibTransId="{E7A1C2F6-1905-4E6A-8FAE-D91A63E9730F}"/>
    <dgm:cxn modelId="{B9C6F110-4695-401D-9EB4-9D9EDA2AD809}" type="presOf" srcId="{A25EFB64-27B8-4E1C-B046-CB6F154A4275}" destId="{57E0FC51-C68E-49B5-BF10-A5A8478EF905}" srcOrd="1" destOrd="0" presId="urn:microsoft.com/office/officeart/2005/8/layout/process3"/>
    <dgm:cxn modelId="{A08EA7C3-D650-4539-B796-4CADE01AA944}" srcId="{D01DC0B8-8369-4D21-A7A5-9C2084B4AA7E}" destId="{CBBE4055-C335-4977-9512-B2E94813DD6A}" srcOrd="1" destOrd="0" parTransId="{C9578112-AC80-4C52-82D3-EAF83AF863EA}" sibTransId="{679AF33D-D6E1-47EC-84A1-D9220BB0A4D5}"/>
    <dgm:cxn modelId="{AE4B090A-1D9F-4F4C-9B9D-2345B461CAF1}" type="presOf" srcId="{D01DC0B8-8369-4D21-A7A5-9C2084B4AA7E}" destId="{BAECD9AE-4D72-4346-8380-C4F62B2EC3D0}" srcOrd="0" destOrd="0" presId="urn:microsoft.com/office/officeart/2005/8/layout/process3"/>
    <dgm:cxn modelId="{46AFF1E9-8F42-4992-8E23-BAA6845537B3}" srcId="{939C308B-B80F-4550-B35E-2266103D4039}" destId="{A25EFB64-27B8-4E1C-B046-CB6F154A4275}" srcOrd="0" destOrd="0" parTransId="{6E8406FB-CA25-4816-B12C-E255BFD6BE72}" sibTransId="{0252E44E-1730-4AA6-8EB4-1CF0BFB09160}"/>
    <dgm:cxn modelId="{7A493123-9DF2-413A-BC34-FA230D686032}" type="presOf" srcId="{1E8B0842-E7C1-4D91-880A-B158D9FACB22}" destId="{E7618DB7-E7A7-49EA-BF58-AD9A7CE36AE5}" srcOrd="0" destOrd="0" presId="urn:microsoft.com/office/officeart/2005/8/layout/process3"/>
    <dgm:cxn modelId="{E981F155-7949-4ACE-8AA0-65C744B8432F}" srcId="{DE277319-D8B1-4091-91D2-94374A0B0230}" destId="{1E8B0842-E7C1-4D91-880A-B158D9FACB22}" srcOrd="0" destOrd="0" parTransId="{3F074DF6-58E1-4328-8A5F-0CF419F6D027}" sibTransId="{EAA1C8EB-993E-4C86-8CF9-0C2B7F6E76B1}"/>
    <dgm:cxn modelId="{2D88D302-5D0A-49F4-B949-174AC2A898CD}" type="presOf" srcId="{F8191647-A2D5-4081-A6EF-B7EA23425726}" destId="{C066D2A4-D317-4752-A081-0A4B78EA5EC7}" srcOrd="1" destOrd="0" presId="urn:microsoft.com/office/officeart/2005/8/layout/process3"/>
    <dgm:cxn modelId="{93B60398-AC0A-40A2-B48F-F95DA502B779}" type="presOf" srcId="{A25EFB64-27B8-4E1C-B046-CB6F154A4275}" destId="{96655A28-FF0A-4BDB-81C1-A9221AB37261}" srcOrd="0" destOrd="0" presId="urn:microsoft.com/office/officeart/2005/8/layout/process3"/>
    <dgm:cxn modelId="{866785BD-2C7F-4C7B-B15C-86CB4381C578}" type="presOf" srcId="{DE277319-D8B1-4091-91D2-94374A0B0230}" destId="{43CDBC70-17A0-499E-960A-87855EC1D303}" srcOrd="0" destOrd="0" presId="urn:microsoft.com/office/officeart/2005/8/layout/process3"/>
    <dgm:cxn modelId="{584D24C0-2928-4548-B3BC-327184AC63CA}" srcId="{D01DC0B8-8369-4D21-A7A5-9C2084B4AA7E}" destId="{3ADC22AF-E467-4DC3-B0B0-443EE0CA7FAC}" srcOrd="0" destOrd="0" parTransId="{7328BE8A-746C-4168-B918-543A9BE11B15}" sibTransId="{27158D72-07D5-401D-A3C4-F39A5754EE81}"/>
    <dgm:cxn modelId="{6602EB3E-0DA2-4E44-9DF0-567063CCCCD4}" type="presOf" srcId="{557CE76C-B70A-4FC0-AD7E-E994A400B8CA}" destId="{68A6F33D-A483-4D6A-A417-10CAEFC90F63}" srcOrd="0" destOrd="0" presId="urn:microsoft.com/office/officeart/2005/8/layout/process3"/>
    <dgm:cxn modelId="{3C945D6C-DEAC-48F8-B7AB-3629DC0DE577}" type="presOf" srcId="{DE277319-D8B1-4091-91D2-94374A0B0230}" destId="{487E5F96-BB77-415A-A372-1EE1C0C6CB91}" srcOrd="1" destOrd="0" presId="urn:microsoft.com/office/officeart/2005/8/layout/process3"/>
    <dgm:cxn modelId="{74E0D1F8-265D-45F8-BDE3-1C744B10FAEA}" type="presOf" srcId="{3D6DC95C-E885-4ADA-AC36-2A4932F7EA42}" destId="{62366CF6-9F7A-4966-90BE-7D04E27CE849}" srcOrd="1" destOrd="0" presId="urn:microsoft.com/office/officeart/2005/8/layout/process3"/>
    <dgm:cxn modelId="{43156B32-D1F2-42ED-9108-40E63F3D8970}" type="presOf" srcId="{0252E44E-1730-4AA6-8EB4-1CF0BFB09160}" destId="{96B40828-CABB-4B08-B00B-4A921379E689}" srcOrd="0" destOrd="0" presId="urn:microsoft.com/office/officeart/2005/8/layout/process3"/>
    <dgm:cxn modelId="{F1F782AE-DFDC-4B38-8504-F774DA5C5DDA}" srcId="{939C308B-B80F-4550-B35E-2266103D4039}" destId="{DE277319-D8B1-4091-91D2-94374A0B0230}" srcOrd="3" destOrd="0" parTransId="{2D57EE4A-377C-4F0B-A409-013D2756293B}" sibTransId="{C2F2ED22-B8B6-4CE7-9E7B-FBA01FC550DB}"/>
    <dgm:cxn modelId="{05F95B80-2E6F-4985-A208-DF140E63CFED}" srcId="{A25EFB64-27B8-4E1C-B046-CB6F154A4275}" destId="{7D34B447-19FB-4AE9-A946-9FFB814E53A9}" srcOrd="1" destOrd="0" parTransId="{168E7BB3-45A6-4D10-90C0-306A7061A3FB}" sibTransId="{D8A2BD30-43EA-4E22-B88F-65D6AA28BE83}"/>
    <dgm:cxn modelId="{E74FFCE0-D2E4-422C-8FF3-6172DEF5E8E7}" srcId="{F8191647-A2D5-4081-A6EF-B7EA23425726}" destId="{0BC60B5B-544B-4EA9-A392-E1D81BD6F557}" srcOrd="1" destOrd="0" parTransId="{8BBE6F91-216B-4887-B6A8-2B2DDB83F2B9}" sibTransId="{171BDD0F-3EE0-4986-A3A8-CDAB77FEE508}"/>
    <dgm:cxn modelId="{D114C0EC-AFE7-4A47-957E-71EAF7E72A7D}" srcId="{939C308B-B80F-4550-B35E-2266103D4039}" destId="{F8191647-A2D5-4081-A6EF-B7EA23425726}" srcOrd="1" destOrd="0" parTransId="{087B283A-AFC9-4C89-B875-30D8E8700270}" sibTransId="{43FCBBBF-5167-408D-8463-1298D54A5BAC}"/>
    <dgm:cxn modelId="{8BAE4A64-7B48-457C-81C0-7D32959142CF}" type="presOf" srcId="{7D34B447-19FB-4AE9-A946-9FFB814E53A9}" destId="{68A6F33D-A483-4D6A-A417-10CAEFC90F63}" srcOrd="0" destOrd="1" presId="urn:microsoft.com/office/officeart/2005/8/layout/process3"/>
    <dgm:cxn modelId="{EFBBA84E-69C3-4BBE-AF8F-28D45805657C}" srcId="{A25EFB64-27B8-4E1C-B046-CB6F154A4275}" destId="{557CE76C-B70A-4FC0-AD7E-E994A400B8CA}" srcOrd="0" destOrd="0" parTransId="{AEBDD583-E19C-4237-AFD5-37D59CF86AC2}" sibTransId="{30660B27-29A9-4D83-A778-C6BCB2AFA552}"/>
    <dgm:cxn modelId="{29550D66-991B-4128-8990-0EE5A7CA74BD}" type="presOf" srcId="{939C308B-B80F-4550-B35E-2266103D4039}" destId="{D7290E1A-1E66-4F27-90B9-3B765AA97D20}" srcOrd="0" destOrd="0" presId="urn:microsoft.com/office/officeart/2005/8/layout/process3"/>
    <dgm:cxn modelId="{4180CA81-E4ED-40B0-ACDD-51FFED83409E}" type="presOf" srcId="{0BC60B5B-544B-4EA9-A392-E1D81BD6F557}" destId="{AC31B3A0-453E-49A8-B39D-98F31E6D0E8C}" srcOrd="0" destOrd="1" presId="urn:microsoft.com/office/officeart/2005/8/layout/process3"/>
    <dgm:cxn modelId="{E86AEB42-E7F7-4724-84F5-C5173C686034}" type="presOf" srcId="{3D6DC95C-E885-4ADA-AC36-2A4932F7EA42}" destId="{9B863447-2E23-484B-BF04-0857E012FB33}" srcOrd="0" destOrd="0" presId="urn:microsoft.com/office/officeart/2005/8/layout/process3"/>
    <dgm:cxn modelId="{E38F5CB5-4A5D-4354-855F-3BB09CD2AEB9}" type="presOf" srcId="{DEDB8B7E-56CC-41FD-9ADB-388F20AE2735}" destId="{E0099FF8-9040-44B1-B5F2-203FF262F68D}" srcOrd="0" destOrd="2" presId="urn:microsoft.com/office/officeart/2005/8/layout/process3"/>
    <dgm:cxn modelId="{5D2B875E-13FC-4B72-8AD9-4FFFD31C3CFC}" type="presOf" srcId="{43FCBBBF-5167-408D-8463-1298D54A5BAC}" destId="{246B2D7F-1B20-4792-B8B4-665557E085B2}" srcOrd="1" destOrd="0" presId="urn:microsoft.com/office/officeart/2005/8/layout/process3"/>
    <dgm:cxn modelId="{9AC09B24-1D1E-43C9-9452-D891EE4DD778}" type="presOf" srcId="{43FCBBBF-5167-408D-8463-1298D54A5BAC}" destId="{329B4742-E239-4BAD-99B2-005F668A5C89}" srcOrd="0" destOrd="0" presId="urn:microsoft.com/office/officeart/2005/8/layout/process3"/>
    <dgm:cxn modelId="{0FC11AB5-B71C-4C43-B7B3-BAFDAA7E86E7}" type="presOf" srcId="{0252E44E-1730-4AA6-8EB4-1CF0BFB09160}" destId="{8E6BE94A-1FAB-4B26-A0AF-265F1BFCBDC7}" srcOrd="1" destOrd="0" presId="urn:microsoft.com/office/officeart/2005/8/layout/process3"/>
    <dgm:cxn modelId="{42A4DCB6-D360-4ECF-AF8E-3BB9190D56E7}" srcId="{DE277319-D8B1-4091-91D2-94374A0B0230}" destId="{36F6323C-8155-4A83-8BC2-ED3EDC1A5F97}" srcOrd="1" destOrd="0" parTransId="{0447D315-4038-4DFE-83B6-F0EB1DC64DE5}" sibTransId="{F5E1814F-8145-4407-81A8-8C7A1E46FAF0}"/>
    <dgm:cxn modelId="{CB58CE14-1864-4378-AE5F-D3D180E361B6}" type="presOf" srcId="{6642879A-D4ED-44FD-92BF-1C59103FE122}" destId="{AC31B3A0-453E-49A8-B39D-98F31E6D0E8C}" srcOrd="0" destOrd="0" presId="urn:microsoft.com/office/officeart/2005/8/layout/process3"/>
    <dgm:cxn modelId="{BBEC57DB-C273-4E7A-A06F-1CA993CAE13A}" type="presOf" srcId="{CBBE4055-C335-4977-9512-B2E94813DD6A}" destId="{E0099FF8-9040-44B1-B5F2-203FF262F68D}" srcOrd="0" destOrd="1" presId="urn:microsoft.com/office/officeart/2005/8/layout/process3"/>
    <dgm:cxn modelId="{FC76D10D-9EA2-4ABC-8EF3-A31366DB92F0}" type="presOf" srcId="{36F6323C-8155-4A83-8BC2-ED3EDC1A5F97}" destId="{E7618DB7-E7A7-49EA-BF58-AD9A7CE36AE5}" srcOrd="0" destOrd="1" presId="urn:microsoft.com/office/officeart/2005/8/layout/process3"/>
    <dgm:cxn modelId="{91D6B46E-D7A5-40D6-97CE-A8C3DE44433D}" type="presParOf" srcId="{D7290E1A-1E66-4F27-90B9-3B765AA97D20}" destId="{15D78D64-863A-44EF-84E7-BEA92E3DBABA}" srcOrd="0" destOrd="0" presId="urn:microsoft.com/office/officeart/2005/8/layout/process3"/>
    <dgm:cxn modelId="{502D4721-DA51-40F5-A490-EA1B468BF23E}" type="presParOf" srcId="{15D78D64-863A-44EF-84E7-BEA92E3DBABA}" destId="{96655A28-FF0A-4BDB-81C1-A9221AB37261}" srcOrd="0" destOrd="0" presId="urn:microsoft.com/office/officeart/2005/8/layout/process3"/>
    <dgm:cxn modelId="{5121D98A-8AFD-4C2F-9844-738DE8C85568}" type="presParOf" srcId="{15D78D64-863A-44EF-84E7-BEA92E3DBABA}" destId="{57E0FC51-C68E-49B5-BF10-A5A8478EF905}" srcOrd="1" destOrd="0" presId="urn:microsoft.com/office/officeart/2005/8/layout/process3"/>
    <dgm:cxn modelId="{9659430E-84A3-497C-AC9D-4A4C609EE6C6}" type="presParOf" srcId="{15D78D64-863A-44EF-84E7-BEA92E3DBABA}" destId="{68A6F33D-A483-4D6A-A417-10CAEFC90F63}" srcOrd="2" destOrd="0" presId="urn:microsoft.com/office/officeart/2005/8/layout/process3"/>
    <dgm:cxn modelId="{9A6E3CA7-32D0-4EF8-A2A6-60A638D8206E}" type="presParOf" srcId="{D7290E1A-1E66-4F27-90B9-3B765AA97D20}" destId="{96B40828-CABB-4B08-B00B-4A921379E689}" srcOrd="1" destOrd="0" presId="urn:microsoft.com/office/officeart/2005/8/layout/process3"/>
    <dgm:cxn modelId="{2913DB02-4EC3-4AA3-A708-3AF6C0778137}" type="presParOf" srcId="{96B40828-CABB-4B08-B00B-4A921379E689}" destId="{8E6BE94A-1FAB-4B26-A0AF-265F1BFCBDC7}" srcOrd="0" destOrd="0" presId="urn:microsoft.com/office/officeart/2005/8/layout/process3"/>
    <dgm:cxn modelId="{1BB4788B-FCB4-4C17-B04C-0A950A09EDB9}" type="presParOf" srcId="{D7290E1A-1E66-4F27-90B9-3B765AA97D20}" destId="{92E683D1-8375-4607-9680-00991E55A50F}" srcOrd="2" destOrd="0" presId="urn:microsoft.com/office/officeart/2005/8/layout/process3"/>
    <dgm:cxn modelId="{8D0B2691-C21B-4007-AAFF-B69586F7E331}" type="presParOf" srcId="{92E683D1-8375-4607-9680-00991E55A50F}" destId="{82BD08FE-F1C6-4F87-A516-F0EBCC1802E7}" srcOrd="0" destOrd="0" presId="urn:microsoft.com/office/officeart/2005/8/layout/process3"/>
    <dgm:cxn modelId="{B3D02671-4161-4DED-8615-6001B9C01D39}" type="presParOf" srcId="{92E683D1-8375-4607-9680-00991E55A50F}" destId="{C066D2A4-D317-4752-A081-0A4B78EA5EC7}" srcOrd="1" destOrd="0" presId="urn:microsoft.com/office/officeart/2005/8/layout/process3"/>
    <dgm:cxn modelId="{AAC98332-71AF-402F-8945-3DA4D4F0ED60}" type="presParOf" srcId="{92E683D1-8375-4607-9680-00991E55A50F}" destId="{AC31B3A0-453E-49A8-B39D-98F31E6D0E8C}" srcOrd="2" destOrd="0" presId="urn:microsoft.com/office/officeart/2005/8/layout/process3"/>
    <dgm:cxn modelId="{523AC09D-4202-470D-94C1-9766FC056C70}" type="presParOf" srcId="{D7290E1A-1E66-4F27-90B9-3B765AA97D20}" destId="{329B4742-E239-4BAD-99B2-005F668A5C89}" srcOrd="3" destOrd="0" presId="urn:microsoft.com/office/officeart/2005/8/layout/process3"/>
    <dgm:cxn modelId="{FEC57DC6-80A7-4B25-A342-4A254653CA9E}" type="presParOf" srcId="{329B4742-E239-4BAD-99B2-005F668A5C89}" destId="{246B2D7F-1B20-4792-B8B4-665557E085B2}" srcOrd="0" destOrd="0" presId="urn:microsoft.com/office/officeart/2005/8/layout/process3"/>
    <dgm:cxn modelId="{6F522958-A3DD-4BF2-B5D8-7CB06920C7D2}" type="presParOf" srcId="{D7290E1A-1E66-4F27-90B9-3B765AA97D20}" destId="{292DAEA2-CDDA-4BE7-9063-C6E630717701}" srcOrd="4" destOrd="0" presId="urn:microsoft.com/office/officeart/2005/8/layout/process3"/>
    <dgm:cxn modelId="{F7DA6F97-B1BF-4037-8BC8-366F3C0A8319}" type="presParOf" srcId="{292DAEA2-CDDA-4BE7-9063-C6E630717701}" destId="{BAECD9AE-4D72-4346-8380-C4F62B2EC3D0}" srcOrd="0" destOrd="0" presId="urn:microsoft.com/office/officeart/2005/8/layout/process3"/>
    <dgm:cxn modelId="{A016716F-B656-477D-992C-06E3823E532A}" type="presParOf" srcId="{292DAEA2-CDDA-4BE7-9063-C6E630717701}" destId="{867C6284-04B0-4BA9-8FAB-9C8AFBA44589}" srcOrd="1" destOrd="0" presId="urn:microsoft.com/office/officeart/2005/8/layout/process3"/>
    <dgm:cxn modelId="{518C8FC4-E795-486A-83AE-0709C185BEF6}" type="presParOf" srcId="{292DAEA2-CDDA-4BE7-9063-C6E630717701}" destId="{E0099FF8-9040-44B1-B5F2-203FF262F68D}" srcOrd="2" destOrd="0" presId="urn:microsoft.com/office/officeart/2005/8/layout/process3"/>
    <dgm:cxn modelId="{C1161685-DF6B-4698-B102-BBEB2E9BCE1A}" type="presParOf" srcId="{D7290E1A-1E66-4F27-90B9-3B765AA97D20}" destId="{9B863447-2E23-484B-BF04-0857E012FB33}" srcOrd="5" destOrd="0" presId="urn:microsoft.com/office/officeart/2005/8/layout/process3"/>
    <dgm:cxn modelId="{7364ABF0-DFAA-4B4D-9D96-04939618FDFB}" type="presParOf" srcId="{9B863447-2E23-484B-BF04-0857E012FB33}" destId="{62366CF6-9F7A-4966-90BE-7D04E27CE849}" srcOrd="0" destOrd="0" presId="urn:microsoft.com/office/officeart/2005/8/layout/process3"/>
    <dgm:cxn modelId="{8F788F5C-DB73-470E-AF47-C85620988C2C}" type="presParOf" srcId="{D7290E1A-1E66-4F27-90B9-3B765AA97D20}" destId="{90B7270D-EBF7-4C78-A83B-87A4A1E0712E}" srcOrd="6" destOrd="0" presId="urn:microsoft.com/office/officeart/2005/8/layout/process3"/>
    <dgm:cxn modelId="{E91EFC6E-4536-4116-B3D9-47F69F0B7AE9}" type="presParOf" srcId="{90B7270D-EBF7-4C78-A83B-87A4A1E0712E}" destId="{43CDBC70-17A0-499E-960A-87855EC1D303}" srcOrd="0" destOrd="0" presId="urn:microsoft.com/office/officeart/2005/8/layout/process3"/>
    <dgm:cxn modelId="{2BFB2046-52A3-4265-A725-1E399562E0E1}" type="presParOf" srcId="{90B7270D-EBF7-4C78-A83B-87A4A1E0712E}" destId="{487E5F96-BB77-415A-A372-1EE1C0C6CB91}" srcOrd="1" destOrd="0" presId="urn:microsoft.com/office/officeart/2005/8/layout/process3"/>
    <dgm:cxn modelId="{35B73D38-B37A-445D-9628-073BD3542B19}" type="presParOf" srcId="{90B7270D-EBF7-4C78-A83B-87A4A1E0712E}" destId="{E7618DB7-E7A7-49EA-BF58-AD9A7CE36AE5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C15A8D55-BB88-4F0F-910A-A83952E34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2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FEAE9D7A-EA54-4365-9F74-A5FA9FA3D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18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DED71B82-0CA7-4F83-98E3-F37BD393E445}" type="slidenum">
              <a:rPr kumimoji="0" lang="en-US" altLang="en-US" sz="1200" b="0" smtClean="0"/>
              <a:pPr/>
              <a:t>1</a:t>
            </a:fld>
            <a:endParaRPr kumimoji="0" lang="en-US" altLang="en-US" sz="1200" b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Welcome to Lesson</a:t>
            </a:r>
            <a:r>
              <a:rPr lang="en-US" baseline="0" dirty="0" smtClean="0"/>
              <a:t> 1 of </a:t>
            </a:r>
            <a:r>
              <a:rPr lang="en-US" dirty="0" smtClean="0"/>
              <a:t>Module 3</a:t>
            </a:r>
            <a:r>
              <a:rPr lang="en-US" baseline="0" dirty="0" smtClean="0"/>
              <a:t> </a:t>
            </a:r>
            <a:r>
              <a:rPr lang="en-US" dirty="0" smtClean="0"/>
              <a:t>on SQL </a:t>
            </a:r>
            <a:r>
              <a:rPr lang="en-US" baseline="0" dirty="0" smtClean="0"/>
              <a:t>analytic functions</a:t>
            </a:r>
          </a:p>
          <a:p>
            <a:pPr>
              <a:defRPr/>
            </a:pPr>
            <a:endParaRPr lang="en-US" baseline="0" dirty="0" smtClean="0"/>
          </a:p>
          <a:p>
            <a:pPr>
              <a:defRPr/>
            </a:pPr>
            <a:r>
              <a:rPr lang="en-US" baseline="0" dirty="0" smtClean="0"/>
              <a:t>Opening question</a:t>
            </a:r>
          </a:p>
          <a:p>
            <a:pPr marL="171450" indent="-171450">
              <a:buFontTx/>
              <a:buChar char="-"/>
              <a:defRPr/>
            </a:pPr>
            <a:r>
              <a:rPr lang="en-US" baseline="0" dirty="0" smtClean="0"/>
              <a:t>What is a fundamental difference between the SQL subtotal operators and analytic functions?</a:t>
            </a:r>
          </a:p>
          <a:p>
            <a:pPr marL="171450" indent="-171450">
              <a:buFontTx/>
              <a:buChar char="-"/>
              <a:defRPr/>
            </a:pPr>
            <a:r>
              <a:rPr lang="en-US" baseline="0" dirty="0" smtClean="0"/>
              <a:t>New processing model for analytic functions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baseline="0" dirty="0" smtClean="0"/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6520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GROUPIN</a:t>
            </a:r>
            <a:r>
              <a:rPr lang="en-US" baseline="0" dirty="0" smtClean="0"/>
              <a:t>G done first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Typical to group with a query involving dimension and fact tables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Summarize sales by customer name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Compute ranks over the set of groups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Typical for grouping when combining dimension and fact tables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Descending</a:t>
            </a:r>
            <a:r>
              <a:rPr lang="en-US" baseline="0" dirty="0" smtClean="0"/>
              <a:t> order: largest SUM of </a:t>
            </a:r>
            <a:r>
              <a:rPr lang="en-US" baseline="0" dirty="0" err="1" smtClean="0"/>
              <a:t>salesdollar</a:t>
            </a:r>
            <a:r>
              <a:rPr lang="en-US" baseline="0" dirty="0" smtClean="0"/>
              <a:t> is first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Showing</a:t>
            </a:r>
            <a:r>
              <a:rPr lang="en-US" baseline="0" dirty="0" smtClean="0"/>
              <a:t> only partial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67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rank function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Grouping and non grouping</a:t>
            </a:r>
          </a:p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07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534B011E-76EB-49BF-B457-C605C1CC19AF}" type="slidenum">
              <a:rPr kumimoji="0" lang="en-US" altLang="en-US" sz="1200" b="0" smtClean="0"/>
              <a:pPr/>
              <a:t>12</a:t>
            </a:fld>
            <a:endParaRPr kumimoji="0" lang="en-US" altLang="en-US" sz="1200" b="0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Common business analysis questions</a:t>
            </a:r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Best</a:t>
            </a:r>
            <a:r>
              <a:rPr lang="en-US" altLang="en-US" baseline="0" dirty="0" smtClean="0"/>
              <a:t> and worst performers: ranking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Performance over time: cumulative and moving functions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Relative contributions: cumulative distribution and report to ratio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Other functions</a:t>
            </a:r>
          </a:p>
          <a:p>
            <a:pPr marL="0" indent="0">
              <a:buFontTx/>
              <a:buNone/>
            </a:pPr>
            <a:endParaRPr lang="en-US" altLang="en-US" baseline="0" dirty="0" smtClean="0"/>
          </a:p>
          <a:p>
            <a:pPr marL="0" indent="0">
              <a:buFontTx/>
              <a:buNone/>
            </a:pPr>
            <a:r>
              <a:rPr lang="en-US" altLang="en-US" baseline="0" dirty="0" smtClean="0"/>
              <a:t>OVER keyword indicates analytic function evaluation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Optional PARTITION BY indicates sets of rows for function evaluation; all rows if omitted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ORDER BY clause indicates criteria for function evaluation</a:t>
            </a:r>
          </a:p>
          <a:p>
            <a:pPr marL="0" indent="0">
              <a:buFontTx/>
              <a:buNone/>
            </a:pPr>
            <a:endParaRPr lang="en-US" altLang="en-US" baseline="0" dirty="0" smtClean="0"/>
          </a:p>
          <a:p>
            <a:pPr marL="0" indent="0">
              <a:buFontTx/>
              <a:buNone/>
            </a:pPr>
            <a:r>
              <a:rPr lang="en-US" altLang="en-US" baseline="0" dirty="0" smtClean="0"/>
              <a:t>Computed after grouping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Somewhat confusing because grouping performs partitioning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aseline="0" dirty="0" smtClean="0"/>
              <a:t>Analytic functions often use GROUP BY results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Syntax somewhat confusing because analytic functions evaluated differently than other columns in SELECT clause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Useful to group before analytic functions for data warehouse queries involving dimension and fact tables</a:t>
            </a:r>
          </a:p>
          <a:p>
            <a:pPr marL="0" indent="0">
              <a:buFontTx/>
              <a:buNone/>
            </a:pPr>
            <a:endParaRPr lang="en-US" altLang="en-US" baseline="0" dirty="0" smtClean="0"/>
          </a:p>
          <a:p>
            <a:pPr marL="0" indent="0">
              <a:buFontTx/>
              <a:buNone/>
            </a:pPr>
            <a:r>
              <a:rPr lang="en-US" altLang="en-US" baseline="0" dirty="0" smtClean="0"/>
              <a:t>Partitioning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Optional: single partition (entire result table) if no PARTITION BY clause</a:t>
            </a:r>
          </a:p>
          <a:p>
            <a:pPr marL="0" indent="0">
              <a:buFontTx/>
              <a:buNone/>
            </a:pPr>
            <a:endParaRPr lang="en-US" altLang="en-US" baseline="0" dirty="0" smtClean="0"/>
          </a:p>
          <a:p>
            <a:pPr marL="0" indent="0">
              <a:buFontTx/>
              <a:buNone/>
            </a:pPr>
            <a:r>
              <a:rPr lang="en-US" altLang="en-US" baseline="0" dirty="0" smtClean="0"/>
              <a:t>Examples of rank and </a:t>
            </a:r>
            <a:r>
              <a:rPr lang="en-US" altLang="en-US" baseline="0" dirty="0" err="1" smtClean="0"/>
              <a:t>dense_rank</a:t>
            </a:r>
            <a:r>
              <a:rPr lang="en-US" altLang="en-US" baseline="0" dirty="0" smtClean="0"/>
              <a:t> functions shown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Relative number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Differ on ties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Rank leaves gaps after ties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err="1" smtClean="0"/>
              <a:t>Dense_rank</a:t>
            </a:r>
            <a:r>
              <a:rPr lang="en-US" altLang="en-US" baseline="0" dirty="0" smtClean="0"/>
              <a:t> leaves no gaps after ties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8471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Lesson 1 introduces </a:t>
            </a:r>
            <a:r>
              <a:rPr lang="en-US" baseline="0" dirty="0" smtClean="0"/>
              <a:t>analytic functions.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Analytic functions were a new feature in SQL:2003. Module 3 covers the Oracle syntax and implementation of analytic functions but other enterprise DBMSs provide similar syntax and implementation.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1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2BDFFFE4-333B-4A0A-9ED0-E64DAF1AA51D}" type="slidenum">
              <a:rPr kumimoji="0" lang="en-US" altLang="en-US" sz="1200" b="0" smtClean="0"/>
              <a:pPr/>
              <a:t>3</a:t>
            </a:fld>
            <a:endParaRPr kumimoji="0" lang="en-US" altLang="en-US" sz="1200" b="0" smtClean="0"/>
          </a:p>
        </p:txBody>
      </p:sp>
      <p:sp>
        <p:nvSpPr>
          <p:cNvPr id="13926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3B6827CF-2D16-43C2-967B-CA7215937627}" type="slidenum">
              <a:rPr kumimoji="0" lang="en-US" altLang="en-US" sz="1200" b="0">
                <a:latin typeface="Arial" charset="0"/>
              </a:rPr>
              <a:pPr algn="r" eaLnBrk="1" hangingPunct="1"/>
              <a:t>3</a:t>
            </a:fld>
            <a:endParaRPr kumimoji="0" lang="en-US" altLang="en-US" sz="1200" b="0">
              <a:latin typeface="Arial" charset="0"/>
            </a:endParaRPr>
          </a:p>
        </p:txBody>
      </p:sp>
      <p:sp>
        <p:nvSpPr>
          <p:cNvPr id="139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431" tIns="45716" rIns="91431" bIns="45716"/>
          <a:lstStyle/>
          <a:p>
            <a:pPr eaLnBrk="1" hangingPunct="1"/>
            <a:r>
              <a:rPr lang="en-US" altLang="en-US" baseline="0" dirty="0" smtClean="0"/>
              <a:t>Perform additional analysis of aggregate results such as rank aggregate function results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Top and worst performing</a:t>
            </a:r>
            <a:r>
              <a:rPr lang="en-US" altLang="en-US" baseline="0" dirty="0" smtClean="0"/>
              <a:t> units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Store sales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Qualitative ranking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Trends:</a:t>
            </a:r>
            <a:r>
              <a:rPr lang="en-US" altLang="en-US" baseline="0" dirty="0" smtClean="0"/>
              <a:t> 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Identifying changes between time periods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Need aggregate calculations in moving windows</a:t>
            </a:r>
          </a:p>
          <a:p>
            <a:pPr eaLnBrk="1" hangingPunct="1"/>
            <a:endParaRPr lang="en-US" altLang="en-US" baseline="0" dirty="0" smtClean="0"/>
          </a:p>
          <a:p>
            <a:pPr eaLnBrk="1" hangingPunct="1"/>
            <a:r>
              <a:rPr lang="en-US" altLang="en-US" baseline="0" dirty="0" smtClean="0"/>
              <a:t>Numeric contributions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Quantitative ranking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Cumulative distribution: top or bottom percentage threshold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Contribution to a whole: sales agent performance in commissions as part of total commissions</a:t>
            </a:r>
          </a:p>
          <a:p>
            <a:pPr eaLnBrk="1" hangingPunct="1"/>
            <a:endParaRPr lang="en-US" alt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893437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Difficult</a:t>
            </a:r>
            <a:r>
              <a:rPr lang="en-US" baseline="0" dirty="0" smtClean="0"/>
              <a:t> to write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High skill level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Complex SELECT statements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Procedural coding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Poor productivity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Slow to develop BI applications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Multiple languages and tools involved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Poor performance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Optimizing compilers cannot combine SELECT statements and procedural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12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Analytic functions differ from aggregate functions although both operate on groups of rows. An </a:t>
            </a:r>
            <a:r>
              <a:rPr kumimoji="1"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analytic function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computes multiple values for a group of rows, while an aggregate function computes a single value for a group of rows. Thus, an analytic function preserves the number of rows in a group of rows, while an aggregate function reduces a group of rows to a single row. Processing of analytic functions occurs after aggregate functions so a single SELECT statement can contain both aggregate functions and analytic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59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Extension of SQL</a:t>
            </a:r>
            <a:r>
              <a:rPr lang="en-US" baseline="0" dirty="0" smtClean="0"/>
              <a:t> statement processing for analytic functions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Analytic</a:t>
            </a:r>
            <a:r>
              <a:rPr lang="en-US" baseline="0" dirty="0" smtClean="0"/>
              <a:t> function processing occurs after row and group processing to perform calculations of GROUP BY results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Analytic function processing involves organizing results into partitions, evaluating functions over partitions, and then ordering the partitions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5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Rank function</a:t>
            </a:r>
            <a:r>
              <a:rPr lang="en-US" baseline="0" dirty="0" smtClean="0"/>
              <a:t> indicates the relative position of a row among its partition.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Rank function does not have any arguments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ORDER BY clause indicates criteria for function calculation such as ranking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Indicates a criteria for analytic function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Rank rows by SUM(</a:t>
            </a:r>
            <a:r>
              <a:rPr lang="en-US" baseline="0" dirty="0" err="1" smtClean="0"/>
              <a:t>SalesDollar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Order on row or aggregate expression (such as SUM(</a:t>
            </a:r>
            <a:r>
              <a:rPr lang="en-US" baseline="0" dirty="0" err="1" smtClean="0"/>
              <a:t>SalesDollars</a:t>
            </a:r>
            <a:r>
              <a:rPr lang="en-US" baseline="0" dirty="0" smtClean="0"/>
              <a:t>))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Optional but used for most analytic functions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Need GROUP BY when ordering on aggregate expression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Only one partition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entire query result after grouping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 PARTITION BY keywords indicates a single partition (entire query result after grouping)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62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71462BF9-C40D-4377-8FA1-8B9D73FFAACA}" type="slidenum">
              <a:rPr kumimoji="0" lang="en-US" altLang="en-US" sz="1200" b="0" smtClean="0"/>
              <a:pPr/>
              <a:t>8</a:t>
            </a:fld>
            <a:endParaRPr kumimoji="0" lang="en-US" altLang="en-US" sz="1200" b="0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Used in slide examples</a:t>
            </a:r>
            <a:r>
              <a:rPr lang="en-US" altLang="en-US" baseline="0" dirty="0" smtClean="0"/>
              <a:t> and practice problems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Tables prefixed</a:t>
            </a:r>
            <a:r>
              <a:rPr lang="en-US" altLang="en-US" baseline="0" dirty="0" smtClean="0"/>
              <a:t> with SS (</a:t>
            </a:r>
            <a:r>
              <a:rPr lang="en-US" altLang="en-US" baseline="0" dirty="0" err="1" smtClean="0"/>
              <a:t>SSCustomer</a:t>
            </a:r>
            <a:r>
              <a:rPr lang="en-US" altLang="en-US" baseline="0" dirty="0" smtClean="0"/>
              <a:t>) in examples because of conflicting table names.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Typical query involves joins of fact and one or more dimension tables followed by grouping and aggregate function calculation</a:t>
            </a:r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9845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grouping</a:t>
            </a:r>
          </a:p>
          <a:p>
            <a:endParaRPr lang="en-US" dirty="0" smtClean="0"/>
          </a:p>
          <a:p>
            <a:r>
              <a:rPr lang="en-US" dirty="0" smtClean="0"/>
              <a:t>Using</a:t>
            </a:r>
            <a:r>
              <a:rPr lang="en-US" baseline="0" dirty="0" smtClean="0"/>
              <a:t> a numeric column in the Item dimension table for the ranking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Descending</a:t>
            </a:r>
            <a:r>
              <a:rPr lang="en-US" baseline="0" dirty="0" smtClean="0"/>
              <a:t> order: largest SUM of </a:t>
            </a:r>
            <a:r>
              <a:rPr lang="en-US" baseline="0" dirty="0" err="1" smtClean="0"/>
              <a:t>salesdollar</a:t>
            </a:r>
            <a:r>
              <a:rPr lang="en-US" baseline="0" dirty="0" smtClean="0"/>
              <a:t> is first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Showing</a:t>
            </a:r>
            <a:r>
              <a:rPr lang="en-US" baseline="0" dirty="0" smtClean="0"/>
              <a:t> only partial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15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28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1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22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20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5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9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338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451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79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438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Module 3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Oracle SQL Analytic </a:t>
            </a:r>
            <a:r>
              <a:rPr lang="en-US" altLang="en-US" dirty="0"/>
              <a:t>Functions</a:t>
            </a:r>
            <a:endParaRPr lang="en-US" altLang="en-US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78013" y="3665538"/>
            <a:ext cx="6629400" cy="1676400"/>
          </a:xfrm>
          <a:noFill/>
          <a:ln w="25400"/>
        </p:spPr>
        <p:txBody>
          <a:bodyPr/>
          <a:lstStyle/>
          <a:p>
            <a:pPr algn="r" eaLnBrk="1" hangingPunct="1"/>
            <a:r>
              <a:rPr lang="en-US" altLang="en-US" dirty="0" smtClean="0"/>
              <a:t>Lesson 1: Processing Model and Basic Syntax </a:t>
            </a:r>
          </a:p>
        </p:txBody>
      </p:sp>
    </p:spTree>
    <p:extLst>
      <p:ext uri="{BB962C8B-B14F-4D97-AF65-F5344CB8AC3E}">
        <p14:creationId xmlns:p14="http://schemas.microsoft.com/office/powerpoint/2010/main" val="363942084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 Example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54736"/>
          </a:xfrm>
        </p:spPr>
        <p:txBody>
          <a:bodyPr/>
          <a:lstStyle/>
          <a:p>
            <a:r>
              <a:rPr lang="en-US" sz="2400" dirty="0" smtClean="0">
                <a:cs typeface="Courier New" panose="02070309020205020404" pitchFamily="49" charset="0"/>
              </a:rPr>
              <a:t>Rank customers by descending sum of dollar sales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Group on customer name</a:t>
            </a:r>
          </a:p>
        </p:txBody>
      </p:sp>
      <p:sp>
        <p:nvSpPr>
          <p:cNvPr id="4" name="Rectangle 3"/>
          <p:cNvSpPr/>
          <p:nvPr/>
        </p:nvSpPr>
        <p:spPr>
          <a:xfrm>
            <a:off x="490728" y="2243328"/>
            <a:ext cx="8010144" cy="33239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CustName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SUM(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SumSales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 OVER (ORDER BY SUM(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DESC)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SalesRank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SSCustomer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SSSales.CustId</a:t>
            </a: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SSCustomer.CustId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BY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CustName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CUSTNAME                         SUMSALES  SALESRANK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 ---------- ----------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Sheri Gordon                       556322          1 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Wally Jones                         94004          2 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Jim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Glussman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91100          3 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Candy Kendall                       90664          4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93566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Write SELECT statements</a:t>
            </a:r>
          </a:p>
          <a:p>
            <a:r>
              <a:rPr lang="en-US" sz="2400" dirty="0" smtClean="0"/>
              <a:t>Example 3</a:t>
            </a:r>
          </a:p>
          <a:p>
            <a:pPr lvl="1"/>
            <a:r>
              <a:rPr lang="en-US" sz="2000" dirty="0" smtClean="0"/>
              <a:t>Rank item brands descending by average dollar sales in 2014 and 2015</a:t>
            </a:r>
          </a:p>
          <a:p>
            <a:pPr lvl="1"/>
            <a:r>
              <a:rPr lang="en-US" sz="2000" dirty="0"/>
              <a:t>Show item </a:t>
            </a:r>
            <a:r>
              <a:rPr lang="en-US" sz="2000" dirty="0" smtClean="0"/>
              <a:t>brand, average </a:t>
            </a:r>
            <a:r>
              <a:rPr lang="en-US" sz="2000" dirty="0"/>
              <a:t>dollar </a:t>
            </a:r>
            <a:r>
              <a:rPr lang="en-US" sz="2000" dirty="0" smtClean="0"/>
              <a:t>sales, and rank</a:t>
            </a:r>
          </a:p>
          <a:p>
            <a:r>
              <a:rPr lang="en-US" sz="2400" dirty="0" smtClean="0"/>
              <a:t>Example 4</a:t>
            </a:r>
          </a:p>
          <a:p>
            <a:pPr lvl="1"/>
            <a:r>
              <a:rPr lang="en-US" sz="2000" dirty="0"/>
              <a:t>Rank item brands by average dollar sales in </a:t>
            </a:r>
            <a:r>
              <a:rPr lang="en-US" sz="2000" dirty="0" smtClean="0"/>
              <a:t>2014 </a:t>
            </a:r>
            <a:r>
              <a:rPr lang="en-US" sz="2000" dirty="0"/>
              <a:t>and </a:t>
            </a:r>
            <a:r>
              <a:rPr lang="en-US" sz="2000" dirty="0" smtClean="0"/>
              <a:t>2015</a:t>
            </a:r>
            <a:endParaRPr lang="en-US" sz="2000" dirty="0"/>
          </a:p>
          <a:p>
            <a:pPr lvl="1"/>
            <a:r>
              <a:rPr lang="en-US" sz="2000" dirty="0" smtClean="0"/>
              <a:t>Only include brands with more than 10 sales in 2014 and 2015</a:t>
            </a:r>
          </a:p>
          <a:p>
            <a:pPr lvl="1"/>
            <a:r>
              <a:rPr lang="en-US" sz="2000" dirty="0" smtClean="0"/>
              <a:t>Show item brand, number of sales (COUNT), average dollar sales, and rank</a:t>
            </a:r>
          </a:p>
          <a:p>
            <a:r>
              <a:rPr lang="en-US" sz="2400" dirty="0" smtClean="0"/>
              <a:t>Solutions in a module 3 document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2552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Use analytic functions to answer common business intelligence questions</a:t>
            </a:r>
          </a:p>
          <a:p>
            <a:pPr eaLnBrk="1" hangingPunct="1"/>
            <a:r>
              <a:rPr lang="en-US" altLang="en-US" dirty="0" smtClean="0"/>
              <a:t>Analytic functions computed after grouping</a:t>
            </a:r>
          </a:p>
          <a:p>
            <a:pPr eaLnBrk="1" hangingPunct="1"/>
            <a:r>
              <a:rPr lang="en-US" altLang="en-US" dirty="0" smtClean="0"/>
              <a:t>OVER and ORDER BY keywords</a:t>
            </a:r>
          </a:p>
        </p:txBody>
      </p:sp>
    </p:spTree>
    <p:extLst>
      <p:ext uri="{BB962C8B-B14F-4D97-AF65-F5344CB8AC3E}">
        <p14:creationId xmlns:p14="http://schemas.microsoft.com/office/powerpoint/2010/main" val="31190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Understand processing extension for analytic functions</a:t>
            </a:r>
            <a:endParaRPr lang="en-US" dirty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Write SELECT statements using basic syntax elements (OVER and ORDER BY)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Reflect on the motivation for analytic function extensions</a:t>
            </a:r>
          </a:p>
        </p:txBody>
      </p:sp>
    </p:spTree>
    <p:extLst>
      <p:ext uri="{BB962C8B-B14F-4D97-AF65-F5344CB8AC3E}">
        <p14:creationId xmlns:p14="http://schemas.microsoft.com/office/powerpoint/2010/main" val="142964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548640" y="411480"/>
            <a:ext cx="8333232" cy="792480"/>
          </a:xfrm>
        </p:spPr>
        <p:txBody>
          <a:bodyPr anchor="b"/>
          <a:lstStyle/>
          <a:p>
            <a:pPr eaLnBrk="1" hangingPunct="1"/>
            <a:r>
              <a:rPr lang="en-US" altLang="en-US" sz="3600" dirty="0" smtClean="0"/>
              <a:t>Business Intelligence Analysis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7992620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197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7442220"/>
              </p:ext>
            </p:extLst>
          </p:nvPr>
        </p:nvGraphicFramePr>
        <p:xfrm>
          <a:off x="304800" y="10668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040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Analytic Function versus Aggregate Function</a:t>
            </a:r>
            <a:endParaRPr lang="en-US" sz="32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95025463"/>
              </p:ext>
            </p:extLst>
          </p:nvPr>
        </p:nvGraphicFramePr>
        <p:xfrm>
          <a:off x="1207008" y="1365504"/>
          <a:ext cx="6754368" cy="4437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166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746760"/>
            <a:ext cx="8382000" cy="685800"/>
          </a:xfrm>
        </p:spPr>
        <p:txBody>
          <a:bodyPr/>
          <a:lstStyle/>
          <a:p>
            <a:r>
              <a:rPr lang="en-US" dirty="0" smtClean="0"/>
              <a:t>Analytic Function Processing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709252"/>
              </p:ext>
            </p:extLst>
          </p:nvPr>
        </p:nvGraphicFramePr>
        <p:xfrm>
          <a:off x="457200" y="1234440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522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E0FC51-C68E-49B5-BF10-A5A8478EF9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A6F33D-A483-4D6A-A417-10CAEFC90F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B40828-CABB-4B08-B00B-4A921379E6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66D2A4-D317-4752-A081-0A4B78EA5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31B3A0-453E-49A8-B39D-98F31E6D0E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9B4742-E239-4BAD-99B2-005F668A5C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7C6284-04B0-4BA9-8FAB-9C8AFBA445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099FF8-9040-44B1-B5F2-203FF262F6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863447-2E23-484B-BF04-0857E012FB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7E5F96-BB77-415A-A372-1EE1C0C6CB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618DB7-E7A7-49EA-BF58-AD9A7CE36A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Syntax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AnalyticFunction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([&lt;column-list&gt;]) OVER ( [ORDER BY &lt;ordering&gt;] )</a:t>
            </a:r>
          </a:p>
          <a:p>
            <a:pPr lvl="1"/>
            <a:r>
              <a:rPr lang="en-US" dirty="0" smtClean="0"/>
              <a:t>Place in SELECT clause list</a:t>
            </a:r>
          </a:p>
          <a:p>
            <a:pPr lvl="1"/>
            <a:r>
              <a:rPr lang="en-US" dirty="0" smtClean="0"/>
              <a:t>OVER clause identifies window (set of rows)</a:t>
            </a:r>
          </a:p>
          <a:p>
            <a:pPr lvl="1"/>
            <a:r>
              <a:rPr lang="en-US" dirty="0" smtClean="0"/>
              <a:t>Ordering criteria for function evaluation</a:t>
            </a:r>
          </a:p>
          <a:p>
            <a:r>
              <a:rPr lang="en-US" dirty="0" smtClean="0"/>
              <a:t>Examples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RANK() OVER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(ORDER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ItemPrice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RankUnitPrice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RANK() OVER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(ORDER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RankSales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85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0662"/>
            <a:ext cx="8918575" cy="708025"/>
          </a:xfrm>
        </p:spPr>
        <p:txBody>
          <a:bodyPr/>
          <a:lstStyle/>
          <a:p>
            <a:r>
              <a:rPr lang="en-US" sz="3200" dirty="0"/>
              <a:t>Oracle Diagram for the Store Sales Tables</a:t>
            </a:r>
            <a:endParaRPr lang="en-US" altLang="en-US" sz="3200" dirty="0" smtClean="0"/>
          </a:p>
        </p:txBody>
      </p:sp>
      <p:sp>
        <p:nvSpPr>
          <p:cNvPr id="34820" name="Rectangle 10"/>
          <p:cNvSpPr>
            <a:spLocks noChangeArrowheads="1"/>
          </p:cNvSpPr>
          <p:nvPr/>
        </p:nvSpPr>
        <p:spPr bwMode="auto">
          <a:xfrm>
            <a:off x="0" y="204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1" name="Rectangle 12"/>
          <p:cNvSpPr>
            <a:spLocks noChangeArrowheads="1"/>
          </p:cNvSpPr>
          <p:nvPr/>
        </p:nvSpPr>
        <p:spPr bwMode="auto">
          <a:xfrm>
            <a:off x="0" y="204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928687"/>
            <a:ext cx="56578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 Example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652272"/>
          </a:xfrm>
        </p:spPr>
        <p:txBody>
          <a:bodyPr/>
          <a:lstStyle/>
          <a:p>
            <a:r>
              <a:rPr lang="en-US" sz="2400" dirty="0" smtClean="0">
                <a:cs typeface="Courier New" panose="02070309020205020404" pitchFamily="49" charset="0"/>
              </a:rPr>
              <a:t>Rank items by ascending item price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096102"/>
            <a:ext cx="8293608" cy="27084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ItemId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ItemBrand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ItemUnitPrice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RANK() OVER ( ORDER BY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ItemUnitPrice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) AS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RankUnitPrice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SSItem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ITEMID   ITEMBRAND          ITEMUNITPRICE RANKUNITPRICE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-------- ------------------ ------------- -------------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I1412138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Ethlite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12            1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I1445671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Intersafe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14.99            2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I6677900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Connex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25.69            3 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0660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8302&quot;&gt;&lt;property id=&quot;20148&quot; value=&quot;5&quot;/&gt;&lt;property id=&quot;20300&quot; value=&quot;Slide 1 - &amp;quot;Module 3  Oracle SQL Analytic Functions&amp;quot;&quot;/&gt;&lt;property id=&quot;20307&quot; value=&quot;256&quot;/&gt;&lt;/object&gt;&lt;object type=&quot;3&quot; unique_id=&quot;18304&quot;&gt;&lt;property id=&quot;20148&quot; value=&quot;5&quot;/&gt;&lt;property id=&quot;20300&quot; value=&quot;Slide 5 - &amp;quot;Analytic Function Processing&amp;quot;&quot;/&gt;&lt;property id=&quot;20307&quot; value=&quot;258&quot;/&gt;&lt;/object&gt;&lt;object type=&quot;3&quot; unique_id=&quot;18305&quot;&gt;&lt;property id=&quot;20148&quot; value=&quot;5&quot;/&gt;&lt;property id=&quot;20300&quot; value=&quot;Slide 7 - &amp;quot;Oracle Diagram for the Store Sales Tables&amp;quot;&quot;/&gt;&lt;property id=&quot;20307&quot; value=&quot;259&quot;/&gt;&lt;/object&gt;&lt;object type=&quot;3&quot; unique_id=&quot;18306&quot;&gt;&lt;property id=&quot;20148&quot; value=&quot;5&quot;/&gt;&lt;property id=&quot;20300&quot; value=&quot;Slide 6 - &amp;quot;Basic Syntax Elements&amp;quot;&quot;/&gt;&lt;property id=&quot;20307&quot; value=&quot;260&quot;/&gt;&lt;/object&gt;&lt;object type=&quot;3&quot; unique_id=&quot;18307&quot;&gt;&lt;property id=&quot;20148&quot; value=&quot;5&quot;/&gt;&lt;property id=&quot;20300&quot; value=&quot;Slide 9 - &amp;quot;Rank Example II&amp;quot;&quot;/&gt;&lt;property id=&quot;20307&quot; value=&quot;261&quot;/&gt;&lt;/object&gt;&lt;object type=&quot;3&quot; unique_id=&quot;18311&quot;&gt;&lt;property id=&quot;20148&quot; value=&quot;5&quot;/&gt;&lt;property id=&quot;20300&quot; value=&quot;Slide 11 - &amp;quot;Summary&amp;quot;&quot;/&gt;&lt;property id=&quot;20307&quot; value=&quot;265&quot;/&gt;&lt;/object&gt;&lt;object type=&quot;3&quot; unique_id=&quot;29895&quot;&gt;&lt;property id=&quot;20148&quot; value=&quot;5&quot;/&gt;&lt;property id=&quot;20300&quot; value=&quot;Slide 2 - &amp;quot;Lesson Objectives&amp;quot;&quot;/&gt;&lt;property id=&quot;20307&quot; value=&quot;266&quot;/&gt;&lt;/object&gt;&lt;object type=&quot;3&quot; unique_id=&quot;29896&quot;&gt;&lt;property id=&quot;20148&quot; value=&quot;5&quot;/&gt;&lt;property id=&quot;20300&quot; value=&quot;Slide 3 - &amp;quot;Business Intelligence Analysis&amp;quot;&quot;/&gt;&lt;property id=&quot;20307&quot; value=&quot;271&quot;/&gt;&lt;/object&gt;&lt;object type=&quot;3&quot; unique_id=&quot;29897&quot;&gt;&lt;property id=&quot;20148&quot; value=&quot;5&quot;/&gt;&lt;property id=&quot;20300&quot; value=&quot;Slide 4&quot;/&gt;&lt;property id=&quot;20307&quot; value=&quot;270&quot;/&gt;&lt;/object&gt;&lt;object type=&quot;3&quot; unique_id=&quot;29898&quot;&gt;&lt;property id=&quot;20148&quot; value=&quot;5&quot;/&gt;&lt;property id=&quot;20300&quot; value=&quot;Slide 8 - &amp;quot;Rank Example I&amp;quot;&quot;/&gt;&lt;property id=&quot;20307&quot; value=&quot;268&quot;/&gt;&lt;/object&gt;&lt;object type=&quot;3&quot; unique_id=&quot;29899&quot;&gt;&lt;property id=&quot;20148&quot; value=&quot;5&quot;/&gt;&lt;property id=&quot;20300&quot; value=&quot;Slide 10 - &amp;quot;Additional Problems&amp;quot;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10892</TotalTime>
  <Words>1074</Words>
  <Application>Microsoft Office PowerPoint</Application>
  <PresentationFormat>On-screen Show (4:3)</PresentationFormat>
  <Paragraphs>206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Courier New</vt:lpstr>
      <vt:lpstr>Times New Roman</vt:lpstr>
      <vt:lpstr>Blank Presentation</vt:lpstr>
      <vt:lpstr>Module 3  Oracle SQL Analytic Functions</vt:lpstr>
      <vt:lpstr>Lesson Objectives</vt:lpstr>
      <vt:lpstr>Business Intelligence Analysis</vt:lpstr>
      <vt:lpstr>PowerPoint Presentation</vt:lpstr>
      <vt:lpstr>Analytic Function versus Aggregate Function</vt:lpstr>
      <vt:lpstr>Analytic Function Processing</vt:lpstr>
      <vt:lpstr>Basic Syntax Elements</vt:lpstr>
      <vt:lpstr>Oracle Diagram for the Store Sales Tables</vt:lpstr>
      <vt:lpstr>Rank Example I</vt:lpstr>
      <vt:lpstr>Rank Example II</vt:lpstr>
      <vt:lpstr>Additional Problems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 of Database Design, Application Development and Administration</dc:title>
  <dc:subject>Data warehouse technology and management</dc:subject>
  <dc:creator>Michael Mannino</dc:creator>
  <dc:description>Third edition</dc:description>
  <cp:lastModifiedBy>SicilianMan</cp:lastModifiedBy>
  <cp:revision>2169</cp:revision>
  <cp:lastPrinted>1601-01-01T00:00:00Z</cp:lastPrinted>
  <dcterms:created xsi:type="dcterms:W3CDTF">2000-07-15T18:34:14Z</dcterms:created>
  <dcterms:modified xsi:type="dcterms:W3CDTF">2018-05-16T05:04:25Z</dcterms:modified>
</cp:coreProperties>
</file>