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410" r:id="rId3"/>
    <p:sldId id="419" r:id="rId4"/>
    <p:sldId id="408" r:id="rId5"/>
    <p:sldId id="415" r:id="rId6"/>
    <p:sldId id="412" r:id="rId7"/>
    <p:sldId id="416" r:id="rId8"/>
    <p:sldId id="413" r:id="rId9"/>
    <p:sldId id="417" r:id="rId10"/>
    <p:sldId id="264"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3"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CCFF"/>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AADA3-08EB-4475-81FF-8B727E40D23D}" type="doc">
      <dgm:prSet loTypeId="urn:microsoft.com/office/officeart/2005/8/layout/arrow6" loCatId="relationship" qsTypeId="urn:microsoft.com/office/officeart/2005/8/quickstyle/simple3" qsCatId="simple" csTypeId="urn:microsoft.com/office/officeart/2005/8/colors/accent2_4" csCatId="accent2" phldr="1"/>
      <dgm:spPr/>
      <dgm:t>
        <a:bodyPr/>
        <a:lstStyle/>
        <a:p>
          <a:endParaRPr lang="en-US"/>
        </a:p>
      </dgm:t>
    </dgm:pt>
    <dgm:pt modelId="{2D1FDFC3-F28E-4D2A-BD42-E0C9581210E8}">
      <dgm:prSet phldrT="[Text]"/>
      <dgm:spPr/>
      <dgm:t>
        <a:bodyPr/>
        <a:lstStyle/>
        <a:p>
          <a:r>
            <a:rPr lang="en-US" dirty="0" smtClean="0"/>
            <a:t>Traditional views</a:t>
          </a:r>
          <a:endParaRPr lang="en-US" dirty="0"/>
        </a:p>
      </dgm:t>
    </dgm:pt>
    <dgm:pt modelId="{037B045D-D976-4E40-AABF-FD6628D2F236}" type="parTrans" cxnId="{33378525-5F63-48D2-B461-1EF0ABCD7EAE}">
      <dgm:prSet/>
      <dgm:spPr/>
      <dgm:t>
        <a:bodyPr/>
        <a:lstStyle/>
        <a:p>
          <a:endParaRPr lang="en-US"/>
        </a:p>
      </dgm:t>
    </dgm:pt>
    <dgm:pt modelId="{DF911AE8-291B-4744-80E3-855392F17A19}" type="sibTrans" cxnId="{33378525-5F63-48D2-B461-1EF0ABCD7EAE}">
      <dgm:prSet/>
      <dgm:spPr/>
      <dgm:t>
        <a:bodyPr/>
        <a:lstStyle/>
        <a:p>
          <a:endParaRPr lang="en-US"/>
        </a:p>
      </dgm:t>
    </dgm:pt>
    <dgm:pt modelId="{C18E6009-45DA-44E9-8238-F86798B64602}">
      <dgm:prSet phldrT="[Text]" custT="1"/>
      <dgm:spPr/>
      <dgm:t>
        <a:bodyPr/>
        <a:lstStyle/>
        <a:p>
          <a:r>
            <a:rPr lang="en-US" sz="1400" dirty="0" smtClean="0"/>
            <a:t>Derived when used</a:t>
          </a:r>
          <a:endParaRPr lang="en-US" sz="1400" dirty="0"/>
        </a:p>
      </dgm:t>
    </dgm:pt>
    <dgm:pt modelId="{AC2FAC65-673F-4B66-933F-1F97B67DA0DA}" type="parTrans" cxnId="{3A1BBCA5-10CA-4233-ABEF-1D2A99772163}">
      <dgm:prSet/>
      <dgm:spPr/>
      <dgm:t>
        <a:bodyPr/>
        <a:lstStyle/>
        <a:p>
          <a:endParaRPr lang="en-US"/>
        </a:p>
      </dgm:t>
    </dgm:pt>
    <dgm:pt modelId="{057670CB-4D09-4EBB-A004-D191637E5BF6}" type="sibTrans" cxnId="{3A1BBCA5-10CA-4233-ABEF-1D2A99772163}">
      <dgm:prSet/>
      <dgm:spPr/>
      <dgm:t>
        <a:bodyPr/>
        <a:lstStyle/>
        <a:p>
          <a:endParaRPr lang="en-US"/>
        </a:p>
      </dgm:t>
    </dgm:pt>
    <dgm:pt modelId="{6DAB4E05-9A76-4E33-AF04-A3FEF4954A3D}">
      <dgm:prSet phldrT="[Text]" custT="1"/>
      <dgm:spPr/>
      <dgm:t>
        <a:bodyPr/>
        <a:lstStyle/>
        <a:p>
          <a:r>
            <a:rPr lang="en-US" sz="1400" dirty="0" smtClean="0"/>
            <a:t>Simplification</a:t>
          </a:r>
          <a:endParaRPr lang="en-US" sz="1400" dirty="0"/>
        </a:p>
      </dgm:t>
    </dgm:pt>
    <dgm:pt modelId="{9D457950-2372-4C19-BD70-0EA58BF99F4C}" type="parTrans" cxnId="{DE71CFB5-AF4F-46FA-8E05-5FD25386ABBE}">
      <dgm:prSet/>
      <dgm:spPr/>
      <dgm:t>
        <a:bodyPr/>
        <a:lstStyle/>
        <a:p>
          <a:endParaRPr lang="en-US"/>
        </a:p>
      </dgm:t>
    </dgm:pt>
    <dgm:pt modelId="{7A0A8E48-9EC0-4966-BDFA-33C7B54FE244}" type="sibTrans" cxnId="{DE71CFB5-AF4F-46FA-8E05-5FD25386ABBE}">
      <dgm:prSet/>
      <dgm:spPr/>
      <dgm:t>
        <a:bodyPr/>
        <a:lstStyle/>
        <a:p>
          <a:endParaRPr lang="en-US"/>
        </a:p>
      </dgm:t>
    </dgm:pt>
    <dgm:pt modelId="{1F1EA6B2-3BF6-4651-9E2B-CAC1FC6A2475}">
      <dgm:prSet phldrT="[Text]"/>
      <dgm:spPr/>
      <dgm:t>
        <a:bodyPr/>
        <a:lstStyle/>
        <a:p>
          <a:r>
            <a:rPr lang="en-US" dirty="0" smtClean="0"/>
            <a:t>Materialized views</a:t>
          </a:r>
          <a:endParaRPr lang="en-US" dirty="0"/>
        </a:p>
      </dgm:t>
    </dgm:pt>
    <dgm:pt modelId="{87DDEF86-4B5D-4A7E-9D14-2B78AF1AD1E7}" type="parTrans" cxnId="{4E55E32B-4528-4B50-B351-9C3293A729A9}">
      <dgm:prSet/>
      <dgm:spPr/>
      <dgm:t>
        <a:bodyPr/>
        <a:lstStyle/>
        <a:p>
          <a:endParaRPr lang="en-US"/>
        </a:p>
      </dgm:t>
    </dgm:pt>
    <dgm:pt modelId="{6C0FA0D7-2FEC-470D-A3E8-A7D9C976CB2F}" type="sibTrans" cxnId="{4E55E32B-4528-4B50-B351-9C3293A729A9}">
      <dgm:prSet/>
      <dgm:spPr/>
      <dgm:t>
        <a:bodyPr/>
        <a:lstStyle/>
        <a:p>
          <a:endParaRPr lang="en-US"/>
        </a:p>
      </dgm:t>
    </dgm:pt>
    <dgm:pt modelId="{715B115A-547B-4ADF-8257-0CCE8A398B83}">
      <dgm:prSet phldrT="[Text]" custT="1"/>
      <dgm:spPr/>
      <dgm:t>
        <a:bodyPr/>
        <a:lstStyle/>
        <a:p>
          <a:r>
            <a:rPr lang="en-US" sz="1400" dirty="0" smtClean="0"/>
            <a:t>Stored and periodically refreshed</a:t>
          </a:r>
          <a:endParaRPr lang="en-US" sz="1400" dirty="0"/>
        </a:p>
      </dgm:t>
    </dgm:pt>
    <dgm:pt modelId="{5F9838F8-DC82-45F0-8BC1-87D0AD1D578F}" type="parTrans" cxnId="{338357B7-4DAA-4252-8DF5-EB16B5320491}">
      <dgm:prSet/>
      <dgm:spPr/>
      <dgm:t>
        <a:bodyPr/>
        <a:lstStyle/>
        <a:p>
          <a:endParaRPr lang="en-US"/>
        </a:p>
      </dgm:t>
    </dgm:pt>
    <dgm:pt modelId="{6A6C344C-A713-496D-855A-F8D6C8C1B8AF}" type="sibTrans" cxnId="{338357B7-4DAA-4252-8DF5-EB16B5320491}">
      <dgm:prSet/>
      <dgm:spPr/>
      <dgm:t>
        <a:bodyPr/>
        <a:lstStyle/>
        <a:p>
          <a:endParaRPr lang="en-US"/>
        </a:p>
      </dgm:t>
    </dgm:pt>
    <dgm:pt modelId="{DAF4559E-66CD-418E-A0D0-00D5AF774DEC}">
      <dgm:prSet phldrT="[Text]" custT="1"/>
      <dgm:spPr/>
      <dgm:t>
        <a:bodyPr/>
        <a:lstStyle/>
        <a:p>
          <a:r>
            <a:rPr lang="en-US" sz="1400" dirty="0" smtClean="0"/>
            <a:t>Performance improvements</a:t>
          </a:r>
          <a:endParaRPr lang="en-US" sz="1000" dirty="0"/>
        </a:p>
      </dgm:t>
    </dgm:pt>
    <dgm:pt modelId="{34620F38-3404-4D0D-86EE-84C7E7980595}" type="parTrans" cxnId="{5C2A9C15-4CE5-4105-8591-FE50F4CB4DB3}">
      <dgm:prSet/>
      <dgm:spPr/>
      <dgm:t>
        <a:bodyPr/>
        <a:lstStyle/>
        <a:p>
          <a:endParaRPr lang="en-US"/>
        </a:p>
      </dgm:t>
    </dgm:pt>
    <dgm:pt modelId="{30E622FD-4912-4539-A914-DBC9CE99362D}" type="sibTrans" cxnId="{5C2A9C15-4CE5-4105-8591-FE50F4CB4DB3}">
      <dgm:prSet/>
      <dgm:spPr/>
      <dgm:t>
        <a:bodyPr/>
        <a:lstStyle/>
        <a:p>
          <a:endParaRPr lang="en-US"/>
        </a:p>
      </dgm:t>
    </dgm:pt>
    <dgm:pt modelId="{FBBFF841-2DBA-4532-9E90-81DA46C40CC4}">
      <dgm:prSet phldrT="[Text]" custT="1"/>
      <dgm:spPr/>
      <dgm:t>
        <a:bodyPr/>
        <a:lstStyle/>
        <a:p>
          <a:r>
            <a:rPr lang="en-US" sz="1400" dirty="0" smtClean="0"/>
            <a:t>Invisible</a:t>
          </a:r>
          <a:endParaRPr lang="en-US" sz="1400" dirty="0"/>
        </a:p>
      </dgm:t>
    </dgm:pt>
    <dgm:pt modelId="{FAFFC5E5-D9BA-4544-A796-BE360DBDCCB0}" type="parTrans" cxnId="{74B0BE5E-BDD0-4C56-8836-2F095160B2DC}">
      <dgm:prSet/>
      <dgm:spPr/>
      <dgm:t>
        <a:bodyPr/>
        <a:lstStyle/>
        <a:p>
          <a:endParaRPr lang="en-US"/>
        </a:p>
      </dgm:t>
    </dgm:pt>
    <dgm:pt modelId="{A6E0B338-F20E-4BA0-9207-05196A3D2ACB}" type="sibTrans" cxnId="{74B0BE5E-BDD0-4C56-8836-2F095160B2DC}">
      <dgm:prSet/>
      <dgm:spPr/>
      <dgm:t>
        <a:bodyPr/>
        <a:lstStyle/>
        <a:p>
          <a:endParaRPr lang="en-US"/>
        </a:p>
      </dgm:t>
    </dgm:pt>
    <dgm:pt modelId="{38C7E668-DDAC-439A-9CBB-934F689A66FA}">
      <dgm:prSet phldrT="[Text]" custT="1"/>
      <dgm:spPr/>
      <dgm:t>
        <a:bodyPr/>
        <a:lstStyle/>
        <a:p>
          <a:r>
            <a:rPr lang="en-US" sz="1400" dirty="0" smtClean="0"/>
            <a:t>Visible</a:t>
          </a:r>
          <a:endParaRPr lang="en-US" sz="1400" dirty="0"/>
        </a:p>
      </dgm:t>
    </dgm:pt>
    <dgm:pt modelId="{487C71B0-24A1-4E70-B74D-A6EADF344F64}" type="parTrans" cxnId="{86E131DA-8DCE-406F-B4DD-25161E3EF48D}">
      <dgm:prSet/>
      <dgm:spPr/>
      <dgm:t>
        <a:bodyPr/>
        <a:lstStyle/>
        <a:p>
          <a:endParaRPr lang="en-US"/>
        </a:p>
      </dgm:t>
    </dgm:pt>
    <dgm:pt modelId="{67994722-8828-4FAF-8F25-C3DA8F8CC606}" type="sibTrans" cxnId="{86E131DA-8DCE-406F-B4DD-25161E3EF48D}">
      <dgm:prSet/>
      <dgm:spPr/>
      <dgm:t>
        <a:bodyPr/>
        <a:lstStyle/>
        <a:p>
          <a:endParaRPr lang="en-US"/>
        </a:p>
      </dgm:t>
    </dgm:pt>
    <dgm:pt modelId="{F1601849-2AD6-4FB7-95DC-93AE13358F3C}">
      <dgm:prSet phldrT="[Text]" custT="1"/>
      <dgm:spPr/>
      <dgm:t>
        <a:bodyPr/>
        <a:lstStyle/>
        <a:p>
          <a:r>
            <a:rPr lang="en-US" sz="1400" dirty="0" smtClean="0"/>
            <a:t>Simple processing</a:t>
          </a:r>
          <a:endParaRPr lang="en-US" sz="1400" dirty="0"/>
        </a:p>
      </dgm:t>
    </dgm:pt>
    <dgm:pt modelId="{9CB205FB-457C-4D1C-95F5-502B626F2B1C}" type="parTrans" cxnId="{880E64C5-4254-4264-90F8-F59C187F39F8}">
      <dgm:prSet/>
      <dgm:spPr/>
      <dgm:t>
        <a:bodyPr/>
        <a:lstStyle/>
        <a:p>
          <a:endParaRPr lang="en-US"/>
        </a:p>
      </dgm:t>
    </dgm:pt>
    <dgm:pt modelId="{61E04752-1C60-4351-AF26-B86DE7B034F8}" type="sibTrans" cxnId="{880E64C5-4254-4264-90F8-F59C187F39F8}">
      <dgm:prSet/>
      <dgm:spPr/>
      <dgm:t>
        <a:bodyPr/>
        <a:lstStyle/>
        <a:p>
          <a:endParaRPr lang="en-US"/>
        </a:p>
      </dgm:t>
    </dgm:pt>
    <dgm:pt modelId="{9EA799AC-C063-4C5D-9336-95C2940D00E8}">
      <dgm:prSet phldrT="[Text]" custT="1"/>
      <dgm:spPr/>
      <dgm:t>
        <a:bodyPr/>
        <a:lstStyle/>
        <a:p>
          <a:r>
            <a:rPr lang="en-US" sz="1400" dirty="0" smtClean="0"/>
            <a:t>Substantial processing</a:t>
          </a:r>
          <a:endParaRPr lang="en-US" sz="1400" dirty="0"/>
        </a:p>
      </dgm:t>
    </dgm:pt>
    <dgm:pt modelId="{CD0FC282-EFCE-4704-A97E-80D88C2E880A}" type="parTrans" cxnId="{CCE6FD1E-CF92-4A6E-9AB4-39219DE77FA0}">
      <dgm:prSet/>
      <dgm:spPr/>
      <dgm:t>
        <a:bodyPr/>
        <a:lstStyle/>
        <a:p>
          <a:endParaRPr lang="en-US"/>
        </a:p>
      </dgm:t>
    </dgm:pt>
    <dgm:pt modelId="{3D7B072E-CD13-494A-ABFA-DDEB20385353}" type="sibTrans" cxnId="{CCE6FD1E-CF92-4A6E-9AB4-39219DE77FA0}">
      <dgm:prSet/>
      <dgm:spPr/>
      <dgm:t>
        <a:bodyPr/>
        <a:lstStyle/>
        <a:p>
          <a:endParaRPr lang="en-US"/>
        </a:p>
      </dgm:t>
    </dgm:pt>
    <dgm:pt modelId="{F7F4CB3C-FC3F-40C3-A029-632435073A5B}" type="pres">
      <dgm:prSet presAssocID="{0FCAADA3-08EB-4475-81FF-8B727E40D23D}" presName="compositeShape" presStyleCnt="0">
        <dgm:presLayoutVars>
          <dgm:chMax val="2"/>
          <dgm:dir/>
          <dgm:resizeHandles val="exact"/>
        </dgm:presLayoutVars>
      </dgm:prSet>
      <dgm:spPr/>
      <dgm:t>
        <a:bodyPr/>
        <a:lstStyle/>
        <a:p>
          <a:endParaRPr lang="en-US"/>
        </a:p>
      </dgm:t>
    </dgm:pt>
    <dgm:pt modelId="{AB93CB05-FA53-4C7D-803B-E1F0F1563843}" type="pres">
      <dgm:prSet presAssocID="{0FCAADA3-08EB-4475-81FF-8B727E40D23D}" presName="ribbon" presStyleLbl="node1" presStyleIdx="0" presStyleCnt="1"/>
      <dgm:spPr/>
    </dgm:pt>
    <dgm:pt modelId="{6647FD73-0DE8-4FC2-8C98-F598816A7025}" type="pres">
      <dgm:prSet presAssocID="{0FCAADA3-08EB-4475-81FF-8B727E40D23D}" presName="leftArrowText" presStyleLbl="node1" presStyleIdx="0" presStyleCnt="1">
        <dgm:presLayoutVars>
          <dgm:chMax val="0"/>
          <dgm:bulletEnabled val="1"/>
        </dgm:presLayoutVars>
      </dgm:prSet>
      <dgm:spPr/>
      <dgm:t>
        <a:bodyPr/>
        <a:lstStyle/>
        <a:p>
          <a:endParaRPr lang="en-US"/>
        </a:p>
      </dgm:t>
    </dgm:pt>
    <dgm:pt modelId="{2A7532F3-76FC-4C25-869F-DAB2D26EEF87}" type="pres">
      <dgm:prSet presAssocID="{0FCAADA3-08EB-4475-81FF-8B727E40D23D}" presName="rightArrowText" presStyleLbl="node1" presStyleIdx="0" presStyleCnt="1" custScaleY="125232">
        <dgm:presLayoutVars>
          <dgm:chMax val="0"/>
          <dgm:bulletEnabled val="1"/>
        </dgm:presLayoutVars>
      </dgm:prSet>
      <dgm:spPr/>
      <dgm:t>
        <a:bodyPr/>
        <a:lstStyle/>
        <a:p>
          <a:endParaRPr lang="en-US"/>
        </a:p>
      </dgm:t>
    </dgm:pt>
  </dgm:ptLst>
  <dgm:cxnLst>
    <dgm:cxn modelId="{EA7C9B5F-7AFC-4354-B9D9-8B937968507A}" type="presOf" srcId="{0FCAADA3-08EB-4475-81FF-8B727E40D23D}" destId="{F7F4CB3C-FC3F-40C3-A029-632435073A5B}" srcOrd="0" destOrd="0" presId="urn:microsoft.com/office/officeart/2005/8/layout/arrow6"/>
    <dgm:cxn modelId="{DDC9B983-EBA4-4AB8-8B9E-FAB47F467372}" type="presOf" srcId="{715B115A-547B-4ADF-8257-0CCE8A398B83}" destId="{2A7532F3-76FC-4C25-869F-DAB2D26EEF87}" srcOrd="0" destOrd="1" presId="urn:microsoft.com/office/officeart/2005/8/layout/arrow6"/>
    <dgm:cxn modelId="{5C2A9C15-4CE5-4105-8591-FE50F4CB4DB3}" srcId="{1F1EA6B2-3BF6-4651-9E2B-CAC1FC6A2475}" destId="{DAF4559E-66CD-418E-A0D0-00D5AF774DEC}" srcOrd="1" destOrd="0" parTransId="{34620F38-3404-4D0D-86EE-84C7E7980595}" sibTransId="{30E622FD-4912-4539-A914-DBC9CE99362D}"/>
    <dgm:cxn modelId="{A5E9761B-D176-42A9-9848-C557DDAEF098}" type="presOf" srcId="{38C7E668-DDAC-439A-9CBB-934F689A66FA}" destId="{6647FD73-0DE8-4FC2-8C98-F598816A7025}" srcOrd="0" destOrd="3" presId="urn:microsoft.com/office/officeart/2005/8/layout/arrow6"/>
    <dgm:cxn modelId="{713FD305-4F42-4D03-B5D7-9D2326B6F8CB}" type="presOf" srcId="{1F1EA6B2-3BF6-4651-9E2B-CAC1FC6A2475}" destId="{2A7532F3-76FC-4C25-869F-DAB2D26EEF87}" srcOrd="0" destOrd="0" presId="urn:microsoft.com/office/officeart/2005/8/layout/arrow6"/>
    <dgm:cxn modelId="{74B0BE5E-BDD0-4C56-8836-2F095160B2DC}" srcId="{1F1EA6B2-3BF6-4651-9E2B-CAC1FC6A2475}" destId="{FBBFF841-2DBA-4532-9E90-81DA46C40CC4}" srcOrd="2" destOrd="0" parTransId="{FAFFC5E5-D9BA-4544-A796-BE360DBDCCB0}" sibTransId="{A6E0B338-F20E-4BA0-9207-05196A3D2ACB}"/>
    <dgm:cxn modelId="{33378525-5F63-48D2-B461-1EF0ABCD7EAE}" srcId="{0FCAADA3-08EB-4475-81FF-8B727E40D23D}" destId="{2D1FDFC3-F28E-4D2A-BD42-E0C9581210E8}" srcOrd="0" destOrd="0" parTransId="{037B045D-D976-4E40-AABF-FD6628D2F236}" sibTransId="{DF911AE8-291B-4744-80E3-855392F17A19}"/>
    <dgm:cxn modelId="{CCE6FD1E-CF92-4A6E-9AB4-39219DE77FA0}" srcId="{1F1EA6B2-3BF6-4651-9E2B-CAC1FC6A2475}" destId="{9EA799AC-C063-4C5D-9336-95C2940D00E8}" srcOrd="3" destOrd="0" parTransId="{CD0FC282-EFCE-4704-A97E-80D88C2E880A}" sibTransId="{3D7B072E-CD13-494A-ABFA-DDEB20385353}"/>
    <dgm:cxn modelId="{0773E0E9-F9C6-4220-9B48-9D70E734C6EA}" type="presOf" srcId="{F1601849-2AD6-4FB7-95DC-93AE13358F3C}" destId="{6647FD73-0DE8-4FC2-8C98-F598816A7025}" srcOrd="0" destOrd="4" presId="urn:microsoft.com/office/officeart/2005/8/layout/arrow6"/>
    <dgm:cxn modelId="{A566057C-6CC5-4360-A12E-1BA622BE0520}" type="presOf" srcId="{FBBFF841-2DBA-4532-9E90-81DA46C40CC4}" destId="{2A7532F3-76FC-4C25-869F-DAB2D26EEF87}" srcOrd="0" destOrd="3" presId="urn:microsoft.com/office/officeart/2005/8/layout/arrow6"/>
    <dgm:cxn modelId="{20A7705B-D6A2-4E64-BCAD-38AE51133880}" type="presOf" srcId="{2D1FDFC3-F28E-4D2A-BD42-E0C9581210E8}" destId="{6647FD73-0DE8-4FC2-8C98-F598816A7025}" srcOrd="0" destOrd="0" presId="urn:microsoft.com/office/officeart/2005/8/layout/arrow6"/>
    <dgm:cxn modelId="{E3292546-9D15-4006-96DB-BA6576527D06}" type="presOf" srcId="{C18E6009-45DA-44E9-8238-F86798B64602}" destId="{6647FD73-0DE8-4FC2-8C98-F598816A7025}" srcOrd="0" destOrd="1" presId="urn:microsoft.com/office/officeart/2005/8/layout/arrow6"/>
    <dgm:cxn modelId="{A7EB6A21-57B5-41E9-B896-0688DF77D5DD}" type="presOf" srcId="{6DAB4E05-9A76-4E33-AF04-A3FEF4954A3D}" destId="{6647FD73-0DE8-4FC2-8C98-F598816A7025}" srcOrd="0" destOrd="2" presId="urn:microsoft.com/office/officeart/2005/8/layout/arrow6"/>
    <dgm:cxn modelId="{EE38DCAC-5860-40C9-A009-F6012956C1B7}" type="presOf" srcId="{DAF4559E-66CD-418E-A0D0-00D5AF774DEC}" destId="{2A7532F3-76FC-4C25-869F-DAB2D26EEF87}" srcOrd="0" destOrd="2" presId="urn:microsoft.com/office/officeart/2005/8/layout/arrow6"/>
    <dgm:cxn modelId="{DE71CFB5-AF4F-46FA-8E05-5FD25386ABBE}" srcId="{2D1FDFC3-F28E-4D2A-BD42-E0C9581210E8}" destId="{6DAB4E05-9A76-4E33-AF04-A3FEF4954A3D}" srcOrd="1" destOrd="0" parTransId="{9D457950-2372-4C19-BD70-0EA58BF99F4C}" sibTransId="{7A0A8E48-9EC0-4966-BDFA-33C7B54FE244}"/>
    <dgm:cxn modelId="{86E131DA-8DCE-406F-B4DD-25161E3EF48D}" srcId="{2D1FDFC3-F28E-4D2A-BD42-E0C9581210E8}" destId="{38C7E668-DDAC-439A-9CBB-934F689A66FA}" srcOrd="2" destOrd="0" parTransId="{487C71B0-24A1-4E70-B74D-A6EADF344F64}" sibTransId="{67994722-8828-4FAF-8F25-C3DA8F8CC606}"/>
    <dgm:cxn modelId="{3A1BBCA5-10CA-4233-ABEF-1D2A99772163}" srcId="{2D1FDFC3-F28E-4D2A-BD42-E0C9581210E8}" destId="{C18E6009-45DA-44E9-8238-F86798B64602}" srcOrd="0" destOrd="0" parTransId="{AC2FAC65-673F-4B66-933F-1F97B67DA0DA}" sibTransId="{057670CB-4D09-4EBB-A004-D191637E5BF6}"/>
    <dgm:cxn modelId="{4E55E32B-4528-4B50-B351-9C3293A729A9}" srcId="{0FCAADA3-08EB-4475-81FF-8B727E40D23D}" destId="{1F1EA6B2-3BF6-4651-9E2B-CAC1FC6A2475}" srcOrd="1" destOrd="0" parTransId="{87DDEF86-4B5D-4A7E-9D14-2B78AF1AD1E7}" sibTransId="{6C0FA0D7-2FEC-470D-A3E8-A7D9C976CB2F}"/>
    <dgm:cxn modelId="{338357B7-4DAA-4252-8DF5-EB16B5320491}" srcId="{1F1EA6B2-3BF6-4651-9E2B-CAC1FC6A2475}" destId="{715B115A-547B-4ADF-8257-0CCE8A398B83}" srcOrd="0" destOrd="0" parTransId="{5F9838F8-DC82-45F0-8BC1-87D0AD1D578F}" sibTransId="{6A6C344C-A713-496D-855A-F8D6C8C1B8AF}"/>
    <dgm:cxn modelId="{880E64C5-4254-4264-90F8-F59C187F39F8}" srcId="{2D1FDFC3-F28E-4D2A-BD42-E0C9581210E8}" destId="{F1601849-2AD6-4FB7-95DC-93AE13358F3C}" srcOrd="3" destOrd="0" parTransId="{9CB205FB-457C-4D1C-95F5-502B626F2B1C}" sibTransId="{61E04752-1C60-4351-AF26-B86DE7B034F8}"/>
    <dgm:cxn modelId="{9C2E6EFA-A466-4544-B8B5-220A8D3BC261}" type="presOf" srcId="{9EA799AC-C063-4C5D-9336-95C2940D00E8}" destId="{2A7532F3-76FC-4C25-869F-DAB2D26EEF87}" srcOrd="0" destOrd="4" presId="urn:microsoft.com/office/officeart/2005/8/layout/arrow6"/>
    <dgm:cxn modelId="{0BAF1B5C-3808-4705-B345-B43FDD5EF711}" type="presParOf" srcId="{F7F4CB3C-FC3F-40C3-A029-632435073A5B}" destId="{AB93CB05-FA53-4C7D-803B-E1F0F1563843}" srcOrd="0" destOrd="0" presId="urn:microsoft.com/office/officeart/2005/8/layout/arrow6"/>
    <dgm:cxn modelId="{86E89502-601B-433E-AB08-93E2058C6E85}" type="presParOf" srcId="{F7F4CB3C-FC3F-40C3-A029-632435073A5B}" destId="{6647FD73-0DE8-4FC2-8C98-F598816A7025}" srcOrd="1" destOrd="0" presId="urn:microsoft.com/office/officeart/2005/8/layout/arrow6"/>
    <dgm:cxn modelId="{BEF6BC3B-7739-4282-B191-CC612E1E0D5E}" type="presParOf" srcId="{F7F4CB3C-FC3F-40C3-A029-632435073A5B}" destId="{2A7532F3-76FC-4C25-869F-DAB2D26EEF87}"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41663-0BFF-4D91-A1CF-E9190AABE086}" type="doc">
      <dgm:prSet loTypeId="urn:microsoft.com/office/officeart/2005/8/layout/gear1" loCatId="relationship" qsTypeId="urn:microsoft.com/office/officeart/2005/8/quickstyle/simple3" qsCatId="simple" csTypeId="urn:microsoft.com/office/officeart/2005/8/colors/colorful5" csCatId="colorful" phldr="1"/>
      <dgm:spPr/>
      <dgm:t>
        <a:bodyPr/>
        <a:lstStyle/>
        <a:p>
          <a:endParaRPr lang="en-US"/>
        </a:p>
      </dgm:t>
    </dgm:pt>
    <dgm:pt modelId="{6FE873CB-3C8B-4709-A30F-A701E2DF592D}">
      <dgm:prSet phldrT="[Text]" custT="1"/>
      <dgm:spPr/>
      <dgm:t>
        <a:bodyPr/>
        <a:lstStyle/>
        <a:p>
          <a:r>
            <a:rPr lang="en-US" sz="1800" dirty="0" smtClean="0"/>
            <a:t>Rewrite</a:t>
          </a:r>
          <a:endParaRPr lang="en-US" sz="1800" dirty="0"/>
        </a:p>
      </dgm:t>
    </dgm:pt>
    <dgm:pt modelId="{047CE7B5-4B38-4368-8857-FEE2CA912A5E}" type="parTrans" cxnId="{372AFB54-1C87-44E4-863E-BC1165A9BEB1}">
      <dgm:prSet/>
      <dgm:spPr/>
      <dgm:t>
        <a:bodyPr/>
        <a:lstStyle/>
        <a:p>
          <a:endParaRPr lang="en-US" sz="2800"/>
        </a:p>
      </dgm:t>
    </dgm:pt>
    <dgm:pt modelId="{E8703356-F24E-4C8E-836D-B6B763E1B45D}" type="sibTrans" cxnId="{372AFB54-1C87-44E4-863E-BC1165A9BEB1}">
      <dgm:prSet/>
      <dgm:spPr/>
      <dgm:t>
        <a:bodyPr/>
        <a:lstStyle/>
        <a:p>
          <a:endParaRPr lang="en-US" sz="2800"/>
        </a:p>
      </dgm:t>
    </dgm:pt>
    <dgm:pt modelId="{067C82A9-2075-4FD1-9E03-6876FEC24B9C}">
      <dgm:prSet phldrT="[Text]" custT="1"/>
      <dgm:spPr/>
      <dgm:t>
        <a:bodyPr/>
        <a:lstStyle/>
        <a:p>
          <a:r>
            <a:rPr lang="en-US" sz="1800" dirty="0" smtClean="0"/>
            <a:t>Refresh</a:t>
          </a:r>
          <a:endParaRPr lang="en-US" sz="1600" dirty="0"/>
        </a:p>
      </dgm:t>
    </dgm:pt>
    <dgm:pt modelId="{0D29896B-72E6-4789-B419-C51B5216B5B0}" type="parTrans" cxnId="{8F612AD1-2A5B-495C-8EEE-53561F8ED9A7}">
      <dgm:prSet/>
      <dgm:spPr/>
      <dgm:t>
        <a:bodyPr/>
        <a:lstStyle/>
        <a:p>
          <a:endParaRPr lang="en-US" sz="2800"/>
        </a:p>
      </dgm:t>
    </dgm:pt>
    <dgm:pt modelId="{18A80666-FD0D-4651-B442-3FBDFB2C94A5}" type="sibTrans" cxnId="{8F612AD1-2A5B-495C-8EEE-53561F8ED9A7}">
      <dgm:prSet/>
      <dgm:spPr/>
      <dgm:t>
        <a:bodyPr/>
        <a:lstStyle/>
        <a:p>
          <a:endParaRPr lang="en-US" sz="2800"/>
        </a:p>
      </dgm:t>
    </dgm:pt>
    <dgm:pt modelId="{AE5D4F58-CEC6-4DFC-BB3C-0B81654CE812}">
      <dgm:prSet phldrT="[Text]" custT="1"/>
      <dgm:spPr/>
      <dgm:t>
        <a:bodyPr/>
        <a:lstStyle/>
        <a:p>
          <a:r>
            <a:rPr lang="en-US" sz="1200" dirty="0" smtClean="0"/>
            <a:t>Match query to MVs</a:t>
          </a:r>
          <a:endParaRPr lang="en-US" sz="1200" dirty="0"/>
        </a:p>
      </dgm:t>
    </dgm:pt>
    <dgm:pt modelId="{ABDABD1C-EE2F-4007-A5D6-7A5B20B94A55}" type="parTrans" cxnId="{8BF274AC-6AEA-439B-905E-99AFC22AC173}">
      <dgm:prSet/>
      <dgm:spPr/>
      <dgm:t>
        <a:bodyPr/>
        <a:lstStyle/>
        <a:p>
          <a:endParaRPr lang="en-US" sz="2800"/>
        </a:p>
      </dgm:t>
    </dgm:pt>
    <dgm:pt modelId="{4752E7A1-AFC9-42D7-A687-C6D61B5048BB}" type="sibTrans" cxnId="{8BF274AC-6AEA-439B-905E-99AFC22AC173}">
      <dgm:prSet/>
      <dgm:spPr/>
      <dgm:t>
        <a:bodyPr/>
        <a:lstStyle/>
        <a:p>
          <a:endParaRPr lang="en-US" sz="2800"/>
        </a:p>
      </dgm:t>
    </dgm:pt>
    <dgm:pt modelId="{DF5128B6-AEA9-4F20-BDF6-875579985305}">
      <dgm:prSet phldrT="[Text]" custT="1"/>
      <dgm:spPr/>
      <dgm:t>
        <a:bodyPr/>
        <a:lstStyle/>
        <a:p>
          <a:r>
            <a:rPr lang="en-US" sz="1200" dirty="0" smtClean="0"/>
            <a:t>Evaluate rewritten query</a:t>
          </a:r>
          <a:endParaRPr lang="en-US" sz="1200" dirty="0"/>
        </a:p>
      </dgm:t>
    </dgm:pt>
    <dgm:pt modelId="{30756CC0-C2B3-46EC-B075-E0B1D75AFBC7}" type="parTrans" cxnId="{78392047-2E02-45A2-9209-39AD9C2BBB71}">
      <dgm:prSet/>
      <dgm:spPr/>
      <dgm:t>
        <a:bodyPr/>
        <a:lstStyle/>
        <a:p>
          <a:endParaRPr lang="en-US" sz="2800"/>
        </a:p>
      </dgm:t>
    </dgm:pt>
    <dgm:pt modelId="{7A9DB7D1-1B30-4687-98E6-AD97658D1991}" type="sibTrans" cxnId="{78392047-2E02-45A2-9209-39AD9C2BBB71}">
      <dgm:prSet/>
      <dgm:spPr/>
      <dgm:t>
        <a:bodyPr/>
        <a:lstStyle/>
        <a:p>
          <a:endParaRPr lang="en-US" sz="2800"/>
        </a:p>
      </dgm:t>
    </dgm:pt>
    <dgm:pt modelId="{1CCEA03A-E497-48AC-9C85-152DF32D091F}">
      <dgm:prSet phldrT="[Text]" custT="1"/>
      <dgm:spPr/>
      <dgm:t>
        <a:bodyPr/>
        <a:lstStyle/>
        <a:p>
          <a:r>
            <a:rPr lang="en-US" sz="1200" dirty="0" smtClean="0"/>
            <a:t>Specify workload</a:t>
          </a:r>
          <a:endParaRPr lang="en-US" sz="1200" dirty="0"/>
        </a:p>
      </dgm:t>
    </dgm:pt>
    <dgm:pt modelId="{B246567E-2A67-40B0-9C80-94F29E8CAA06}" type="parTrans" cxnId="{59CAE372-9A76-4795-8AC1-8D0720057A2B}">
      <dgm:prSet/>
      <dgm:spPr/>
      <dgm:t>
        <a:bodyPr/>
        <a:lstStyle/>
        <a:p>
          <a:endParaRPr lang="en-US" sz="2800"/>
        </a:p>
      </dgm:t>
    </dgm:pt>
    <dgm:pt modelId="{11B8DA11-5796-4769-90C9-28BD12C8B8CC}" type="sibTrans" cxnId="{59CAE372-9A76-4795-8AC1-8D0720057A2B}">
      <dgm:prSet/>
      <dgm:spPr/>
      <dgm:t>
        <a:bodyPr/>
        <a:lstStyle/>
        <a:p>
          <a:endParaRPr lang="en-US" sz="2800"/>
        </a:p>
      </dgm:t>
    </dgm:pt>
    <dgm:pt modelId="{CE5714B6-E51C-455B-9ACF-FACF40A0164A}">
      <dgm:prSet phldrT="[Text]" custT="1"/>
      <dgm:spPr/>
      <dgm:t>
        <a:bodyPr/>
        <a:lstStyle/>
        <a:p>
          <a:r>
            <a:rPr lang="en-US" sz="1200" dirty="0" smtClean="0"/>
            <a:t>Search large space</a:t>
          </a:r>
          <a:endParaRPr lang="en-US" sz="1200" dirty="0"/>
        </a:p>
      </dgm:t>
    </dgm:pt>
    <dgm:pt modelId="{65FF9F26-8560-4F6C-9B3D-B09D03484087}" type="parTrans" cxnId="{430EB0CF-2C4B-4BE8-94BA-0D950A2AD8E7}">
      <dgm:prSet/>
      <dgm:spPr/>
      <dgm:t>
        <a:bodyPr/>
        <a:lstStyle/>
        <a:p>
          <a:endParaRPr lang="en-US" sz="2800"/>
        </a:p>
      </dgm:t>
    </dgm:pt>
    <dgm:pt modelId="{3C230DA8-5DBD-459F-8187-D3FE330A5BCD}" type="sibTrans" cxnId="{430EB0CF-2C4B-4BE8-94BA-0D950A2AD8E7}">
      <dgm:prSet/>
      <dgm:spPr/>
      <dgm:t>
        <a:bodyPr/>
        <a:lstStyle/>
        <a:p>
          <a:endParaRPr lang="en-US" sz="2800"/>
        </a:p>
      </dgm:t>
    </dgm:pt>
    <dgm:pt modelId="{3337CE8F-EA03-480B-9A44-6467648CA041}">
      <dgm:prSet phldrT="[Text]" custT="1"/>
      <dgm:spPr/>
      <dgm:t>
        <a:bodyPr/>
        <a:lstStyle/>
        <a:p>
          <a:r>
            <a:rPr lang="en-US" sz="1200" dirty="0" smtClean="0"/>
            <a:t>Evaluate choices</a:t>
          </a:r>
          <a:endParaRPr lang="en-US" sz="1200" dirty="0"/>
        </a:p>
      </dgm:t>
    </dgm:pt>
    <dgm:pt modelId="{E8237B5E-8093-4FF7-996F-FC487E1EBFFF}" type="parTrans" cxnId="{03D4A01A-6835-4046-9ADA-938AB67EF6FA}">
      <dgm:prSet/>
      <dgm:spPr/>
      <dgm:t>
        <a:bodyPr/>
        <a:lstStyle/>
        <a:p>
          <a:endParaRPr lang="en-US" sz="2800"/>
        </a:p>
      </dgm:t>
    </dgm:pt>
    <dgm:pt modelId="{A9059CA5-FAFF-4A1E-9233-00237990B839}" type="sibTrans" cxnId="{03D4A01A-6835-4046-9ADA-938AB67EF6FA}">
      <dgm:prSet/>
      <dgm:spPr/>
      <dgm:t>
        <a:bodyPr/>
        <a:lstStyle/>
        <a:p>
          <a:endParaRPr lang="en-US" sz="2800"/>
        </a:p>
      </dgm:t>
    </dgm:pt>
    <dgm:pt modelId="{12E6D5CE-B37A-4C62-9383-3FF01259FEDC}">
      <dgm:prSet phldrT="[Text]" custT="1"/>
      <dgm:spPr/>
      <dgm:t>
        <a:bodyPr/>
        <a:lstStyle/>
        <a:p>
          <a:r>
            <a:rPr lang="en-US" sz="1200" dirty="0" smtClean="0"/>
            <a:t>Frequency</a:t>
          </a:r>
          <a:endParaRPr lang="en-US" sz="1200" dirty="0"/>
        </a:p>
      </dgm:t>
    </dgm:pt>
    <dgm:pt modelId="{1E8B0CF5-A9A1-4F2E-B704-E70697DE6C1D}" type="parTrans" cxnId="{3217D0E4-34F0-4875-9DC4-3161BF92E7C8}">
      <dgm:prSet/>
      <dgm:spPr/>
      <dgm:t>
        <a:bodyPr/>
        <a:lstStyle/>
        <a:p>
          <a:endParaRPr lang="en-US" sz="2800"/>
        </a:p>
      </dgm:t>
    </dgm:pt>
    <dgm:pt modelId="{A9FC1D79-83F2-449F-A80A-6ABBA23F9C3E}" type="sibTrans" cxnId="{3217D0E4-34F0-4875-9DC4-3161BF92E7C8}">
      <dgm:prSet/>
      <dgm:spPr/>
      <dgm:t>
        <a:bodyPr/>
        <a:lstStyle/>
        <a:p>
          <a:endParaRPr lang="en-US" sz="2800"/>
        </a:p>
      </dgm:t>
    </dgm:pt>
    <dgm:pt modelId="{508C1E13-B42A-413E-973C-CF23C2EF987F}">
      <dgm:prSet phldrT="[Text]" custT="1"/>
      <dgm:spPr/>
      <dgm:t>
        <a:bodyPr/>
        <a:lstStyle/>
        <a:p>
          <a:r>
            <a:rPr lang="en-US" sz="1200" dirty="0" smtClean="0"/>
            <a:t>Method</a:t>
          </a:r>
          <a:endParaRPr lang="en-US" sz="1200" dirty="0"/>
        </a:p>
      </dgm:t>
    </dgm:pt>
    <dgm:pt modelId="{DBAA7CFA-15FB-4711-9DCA-5EB0C7ACF71F}" type="parTrans" cxnId="{D1D029E6-7699-48C4-A792-A952D4970B4B}">
      <dgm:prSet/>
      <dgm:spPr/>
      <dgm:t>
        <a:bodyPr/>
        <a:lstStyle/>
        <a:p>
          <a:endParaRPr lang="en-US" sz="2800"/>
        </a:p>
      </dgm:t>
    </dgm:pt>
    <dgm:pt modelId="{C1A4F8B2-7924-426E-B344-909A4DA17B4A}" type="sibTrans" cxnId="{D1D029E6-7699-48C4-A792-A952D4970B4B}">
      <dgm:prSet/>
      <dgm:spPr/>
      <dgm:t>
        <a:bodyPr/>
        <a:lstStyle/>
        <a:p>
          <a:endParaRPr lang="en-US" sz="2800"/>
        </a:p>
      </dgm:t>
    </dgm:pt>
    <dgm:pt modelId="{EF3D4BA2-50C9-4CB8-BDC5-BF74F5941936}">
      <dgm:prSet phldrT="[Text]" custT="1"/>
      <dgm:spPr/>
      <dgm:t>
        <a:bodyPr/>
        <a:lstStyle/>
        <a:p>
          <a:r>
            <a:rPr lang="en-US" sz="1800" dirty="0" smtClean="0"/>
            <a:t>Design</a:t>
          </a:r>
          <a:endParaRPr lang="en-US" sz="1800" dirty="0"/>
        </a:p>
      </dgm:t>
    </dgm:pt>
    <dgm:pt modelId="{A96BF4E1-6FC6-4D2B-B750-93558C982718}" type="sibTrans" cxnId="{964977E6-A421-4AB7-AE6F-4FDE4A444487}">
      <dgm:prSet/>
      <dgm:spPr/>
      <dgm:t>
        <a:bodyPr/>
        <a:lstStyle/>
        <a:p>
          <a:endParaRPr lang="en-US" sz="2800"/>
        </a:p>
      </dgm:t>
    </dgm:pt>
    <dgm:pt modelId="{5109118C-C4BF-4359-8AA1-C6FA07A4B472}" type="parTrans" cxnId="{964977E6-A421-4AB7-AE6F-4FDE4A444487}">
      <dgm:prSet/>
      <dgm:spPr/>
      <dgm:t>
        <a:bodyPr/>
        <a:lstStyle/>
        <a:p>
          <a:endParaRPr lang="en-US" sz="2800"/>
        </a:p>
      </dgm:t>
    </dgm:pt>
    <dgm:pt modelId="{559C7441-F8C7-4E7B-B1E8-1BF014B5B5CE}" type="pres">
      <dgm:prSet presAssocID="{49741663-0BFF-4D91-A1CF-E9190AABE086}" presName="composite" presStyleCnt="0">
        <dgm:presLayoutVars>
          <dgm:chMax val="3"/>
          <dgm:animLvl val="lvl"/>
          <dgm:resizeHandles val="exact"/>
        </dgm:presLayoutVars>
      </dgm:prSet>
      <dgm:spPr/>
      <dgm:t>
        <a:bodyPr/>
        <a:lstStyle/>
        <a:p>
          <a:endParaRPr lang="en-US"/>
        </a:p>
      </dgm:t>
    </dgm:pt>
    <dgm:pt modelId="{9643990A-95CF-4ECD-BC65-559B6C514819}" type="pres">
      <dgm:prSet presAssocID="{6FE873CB-3C8B-4709-A30F-A701E2DF592D}" presName="gear1" presStyleLbl="node1" presStyleIdx="0" presStyleCnt="3">
        <dgm:presLayoutVars>
          <dgm:chMax val="1"/>
          <dgm:bulletEnabled val="1"/>
        </dgm:presLayoutVars>
      </dgm:prSet>
      <dgm:spPr/>
      <dgm:t>
        <a:bodyPr/>
        <a:lstStyle/>
        <a:p>
          <a:endParaRPr lang="en-US"/>
        </a:p>
      </dgm:t>
    </dgm:pt>
    <dgm:pt modelId="{FEFE4EB4-3A01-45BC-BA38-505D7E4B8667}" type="pres">
      <dgm:prSet presAssocID="{6FE873CB-3C8B-4709-A30F-A701E2DF592D}" presName="gear1srcNode" presStyleLbl="node1" presStyleIdx="0" presStyleCnt="3"/>
      <dgm:spPr/>
      <dgm:t>
        <a:bodyPr/>
        <a:lstStyle/>
        <a:p>
          <a:endParaRPr lang="en-US"/>
        </a:p>
      </dgm:t>
    </dgm:pt>
    <dgm:pt modelId="{4F4BA22F-19ED-480C-9556-BE12189BF944}" type="pres">
      <dgm:prSet presAssocID="{6FE873CB-3C8B-4709-A30F-A701E2DF592D}" presName="gear1dstNode" presStyleLbl="node1" presStyleIdx="0" presStyleCnt="3"/>
      <dgm:spPr/>
      <dgm:t>
        <a:bodyPr/>
        <a:lstStyle/>
        <a:p>
          <a:endParaRPr lang="en-US"/>
        </a:p>
      </dgm:t>
    </dgm:pt>
    <dgm:pt modelId="{3C3DF60A-26FD-4DDC-9DF3-2F541E0DF07B}" type="pres">
      <dgm:prSet presAssocID="{6FE873CB-3C8B-4709-A30F-A701E2DF592D}" presName="gear1ch" presStyleLbl="fgAcc1" presStyleIdx="0" presStyleCnt="3">
        <dgm:presLayoutVars>
          <dgm:chMax val="0"/>
          <dgm:bulletEnabled val="1"/>
        </dgm:presLayoutVars>
      </dgm:prSet>
      <dgm:spPr/>
      <dgm:t>
        <a:bodyPr/>
        <a:lstStyle/>
        <a:p>
          <a:endParaRPr lang="en-US"/>
        </a:p>
      </dgm:t>
    </dgm:pt>
    <dgm:pt modelId="{38978425-BF9A-43C3-AB88-942322C740B1}" type="pres">
      <dgm:prSet presAssocID="{EF3D4BA2-50C9-4CB8-BDC5-BF74F5941936}" presName="gear2" presStyleLbl="node1" presStyleIdx="1" presStyleCnt="3">
        <dgm:presLayoutVars>
          <dgm:chMax val="1"/>
          <dgm:bulletEnabled val="1"/>
        </dgm:presLayoutVars>
      </dgm:prSet>
      <dgm:spPr/>
      <dgm:t>
        <a:bodyPr/>
        <a:lstStyle/>
        <a:p>
          <a:endParaRPr lang="en-US"/>
        </a:p>
      </dgm:t>
    </dgm:pt>
    <dgm:pt modelId="{F6D6802D-AD39-4CEC-B19A-654B0B88AB9B}" type="pres">
      <dgm:prSet presAssocID="{EF3D4BA2-50C9-4CB8-BDC5-BF74F5941936}" presName="gear2srcNode" presStyleLbl="node1" presStyleIdx="1" presStyleCnt="3"/>
      <dgm:spPr/>
      <dgm:t>
        <a:bodyPr/>
        <a:lstStyle/>
        <a:p>
          <a:endParaRPr lang="en-US"/>
        </a:p>
      </dgm:t>
    </dgm:pt>
    <dgm:pt modelId="{713AAD5A-7061-4A6F-89EA-FB45A1D0458E}" type="pres">
      <dgm:prSet presAssocID="{EF3D4BA2-50C9-4CB8-BDC5-BF74F5941936}" presName="gear2dstNode" presStyleLbl="node1" presStyleIdx="1" presStyleCnt="3"/>
      <dgm:spPr/>
      <dgm:t>
        <a:bodyPr/>
        <a:lstStyle/>
        <a:p>
          <a:endParaRPr lang="en-US"/>
        </a:p>
      </dgm:t>
    </dgm:pt>
    <dgm:pt modelId="{A88C4A37-1BAF-467A-A4D0-A0E9357A9089}" type="pres">
      <dgm:prSet presAssocID="{EF3D4BA2-50C9-4CB8-BDC5-BF74F5941936}" presName="gear2ch" presStyleLbl="fgAcc1" presStyleIdx="1" presStyleCnt="3">
        <dgm:presLayoutVars>
          <dgm:chMax val="0"/>
          <dgm:bulletEnabled val="1"/>
        </dgm:presLayoutVars>
      </dgm:prSet>
      <dgm:spPr/>
      <dgm:t>
        <a:bodyPr/>
        <a:lstStyle/>
        <a:p>
          <a:endParaRPr lang="en-US"/>
        </a:p>
      </dgm:t>
    </dgm:pt>
    <dgm:pt modelId="{12E4FE5B-DB88-4125-8CEC-74DEFDBE38DC}" type="pres">
      <dgm:prSet presAssocID="{067C82A9-2075-4FD1-9E03-6876FEC24B9C}" presName="gear3" presStyleLbl="node1" presStyleIdx="2" presStyleCnt="3" custScaleX="106947" custScaleY="104537"/>
      <dgm:spPr/>
      <dgm:t>
        <a:bodyPr/>
        <a:lstStyle/>
        <a:p>
          <a:endParaRPr lang="en-US"/>
        </a:p>
      </dgm:t>
    </dgm:pt>
    <dgm:pt modelId="{4A59E54A-1E7D-4864-B669-F23980A08DF6}" type="pres">
      <dgm:prSet presAssocID="{067C82A9-2075-4FD1-9E03-6876FEC24B9C}" presName="gear3tx" presStyleLbl="node1" presStyleIdx="2" presStyleCnt="3">
        <dgm:presLayoutVars>
          <dgm:chMax val="1"/>
          <dgm:bulletEnabled val="1"/>
        </dgm:presLayoutVars>
      </dgm:prSet>
      <dgm:spPr/>
      <dgm:t>
        <a:bodyPr/>
        <a:lstStyle/>
        <a:p>
          <a:endParaRPr lang="en-US"/>
        </a:p>
      </dgm:t>
    </dgm:pt>
    <dgm:pt modelId="{78061532-2599-4F37-B296-3DACE1AC5DF9}" type="pres">
      <dgm:prSet presAssocID="{067C82A9-2075-4FD1-9E03-6876FEC24B9C}" presName="gear3srcNode" presStyleLbl="node1" presStyleIdx="2" presStyleCnt="3"/>
      <dgm:spPr/>
      <dgm:t>
        <a:bodyPr/>
        <a:lstStyle/>
        <a:p>
          <a:endParaRPr lang="en-US"/>
        </a:p>
      </dgm:t>
    </dgm:pt>
    <dgm:pt modelId="{32AF070A-EDF5-4F7D-86EB-89134956D760}" type="pres">
      <dgm:prSet presAssocID="{067C82A9-2075-4FD1-9E03-6876FEC24B9C}" presName="gear3dstNode" presStyleLbl="node1" presStyleIdx="2" presStyleCnt="3"/>
      <dgm:spPr/>
      <dgm:t>
        <a:bodyPr/>
        <a:lstStyle/>
        <a:p>
          <a:endParaRPr lang="en-US"/>
        </a:p>
      </dgm:t>
    </dgm:pt>
    <dgm:pt modelId="{1F4E7494-9D6E-4471-81A3-C1CA7B18CCDD}" type="pres">
      <dgm:prSet presAssocID="{067C82A9-2075-4FD1-9E03-6876FEC24B9C}" presName="gear3ch" presStyleLbl="fgAcc1" presStyleIdx="2" presStyleCnt="3" custLinFactNeighborX="9298" custLinFactNeighborY="3874">
        <dgm:presLayoutVars>
          <dgm:chMax val="0"/>
          <dgm:bulletEnabled val="1"/>
        </dgm:presLayoutVars>
      </dgm:prSet>
      <dgm:spPr/>
      <dgm:t>
        <a:bodyPr/>
        <a:lstStyle/>
        <a:p>
          <a:endParaRPr lang="en-US"/>
        </a:p>
      </dgm:t>
    </dgm:pt>
    <dgm:pt modelId="{60F8C788-8EE3-48E6-9B53-F1887CD806C8}" type="pres">
      <dgm:prSet presAssocID="{E8703356-F24E-4C8E-836D-B6B763E1B45D}" presName="connector1" presStyleLbl="sibTrans2D1" presStyleIdx="0" presStyleCnt="3"/>
      <dgm:spPr/>
      <dgm:t>
        <a:bodyPr/>
        <a:lstStyle/>
        <a:p>
          <a:endParaRPr lang="en-US"/>
        </a:p>
      </dgm:t>
    </dgm:pt>
    <dgm:pt modelId="{DEC569BF-C431-4536-8DAD-41E013F6892F}" type="pres">
      <dgm:prSet presAssocID="{A96BF4E1-6FC6-4D2B-B750-93558C982718}" presName="connector2" presStyleLbl="sibTrans2D1" presStyleIdx="1" presStyleCnt="3"/>
      <dgm:spPr/>
      <dgm:t>
        <a:bodyPr/>
        <a:lstStyle/>
        <a:p>
          <a:endParaRPr lang="en-US"/>
        </a:p>
      </dgm:t>
    </dgm:pt>
    <dgm:pt modelId="{E9107A4C-C50E-4B6B-854C-DC1B46380F39}" type="pres">
      <dgm:prSet presAssocID="{18A80666-FD0D-4651-B442-3FBDFB2C94A5}" presName="connector3" presStyleLbl="sibTrans2D1" presStyleIdx="2" presStyleCnt="3"/>
      <dgm:spPr/>
      <dgm:t>
        <a:bodyPr/>
        <a:lstStyle/>
        <a:p>
          <a:endParaRPr lang="en-US"/>
        </a:p>
      </dgm:t>
    </dgm:pt>
  </dgm:ptLst>
  <dgm:cxnLst>
    <dgm:cxn modelId="{3217D0E4-34F0-4875-9DC4-3161BF92E7C8}" srcId="{067C82A9-2075-4FD1-9E03-6876FEC24B9C}" destId="{12E6D5CE-B37A-4C62-9383-3FF01259FEDC}" srcOrd="0" destOrd="0" parTransId="{1E8B0CF5-A9A1-4F2E-B704-E70697DE6C1D}" sibTransId="{A9FC1D79-83F2-449F-A80A-6ABBA23F9C3E}"/>
    <dgm:cxn modelId="{9E6A8974-D62E-479B-893E-D63E68895FFE}" type="presOf" srcId="{AE5D4F58-CEC6-4DFC-BB3C-0B81654CE812}" destId="{3C3DF60A-26FD-4DDC-9DF3-2F541E0DF07B}" srcOrd="0" destOrd="0" presId="urn:microsoft.com/office/officeart/2005/8/layout/gear1"/>
    <dgm:cxn modelId="{0BDEA8D9-936A-488A-8C25-79C0CD259C23}" type="presOf" srcId="{12E6D5CE-B37A-4C62-9383-3FF01259FEDC}" destId="{1F4E7494-9D6E-4471-81A3-C1CA7B18CCDD}" srcOrd="0" destOrd="0" presId="urn:microsoft.com/office/officeart/2005/8/layout/gear1"/>
    <dgm:cxn modelId="{4553102F-2153-4017-91CE-C53ABD96AD20}" type="presOf" srcId="{3337CE8F-EA03-480B-9A44-6467648CA041}" destId="{A88C4A37-1BAF-467A-A4D0-A0E9357A9089}" srcOrd="0" destOrd="2" presId="urn:microsoft.com/office/officeart/2005/8/layout/gear1"/>
    <dgm:cxn modelId="{8F612AD1-2A5B-495C-8EEE-53561F8ED9A7}" srcId="{49741663-0BFF-4D91-A1CF-E9190AABE086}" destId="{067C82A9-2075-4FD1-9E03-6876FEC24B9C}" srcOrd="2" destOrd="0" parTransId="{0D29896B-72E6-4789-B419-C51B5216B5B0}" sibTransId="{18A80666-FD0D-4651-B442-3FBDFB2C94A5}"/>
    <dgm:cxn modelId="{33063AE7-49C9-4C36-90E0-F91308B1CD2D}" type="presOf" srcId="{CE5714B6-E51C-455B-9ACF-FACF40A0164A}" destId="{A88C4A37-1BAF-467A-A4D0-A0E9357A9089}" srcOrd="0" destOrd="1" presId="urn:microsoft.com/office/officeart/2005/8/layout/gear1"/>
    <dgm:cxn modelId="{B790C183-E994-449F-8939-69C9A80C2163}" type="presOf" srcId="{067C82A9-2075-4FD1-9E03-6876FEC24B9C}" destId="{4A59E54A-1E7D-4864-B669-F23980A08DF6}" srcOrd="1" destOrd="0" presId="urn:microsoft.com/office/officeart/2005/8/layout/gear1"/>
    <dgm:cxn modelId="{59CAE372-9A76-4795-8AC1-8D0720057A2B}" srcId="{EF3D4BA2-50C9-4CB8-BDC5-BF74F5941936}" destId="{1CCEA03A-E497-48AC-9C85-152DF32D091F}" srcOrd="0" destOrd="0" parTransId="{B246567E-2A67-40B0-9C80-94F29E8CAA06}" sibTransId="{11B8DA11-5796-4769-90C9-28BD12C8B8CC}"/>
    <dgm:cxn modelId="{BCBAB250-DA65-4EA8-AC44-72793A2BC4C3}" type="presOf" srcId="{508C1E13-B42A-413E-973C-CF23C2EF987F}" destId="{1F4E7494-9D6E-4471-81A3-C1CA7B18CCDD}" srcOrd="0" destOrd="1" presId="urn:microsoft.com/office/officeart/2005/8/layout/gear1"/>
    <dgm:cxn modelId="{A49E1476-0F43-4338-B0F5-22F362C3555D}" type="presOf" srcId="{EF3D4BA2-50C9-4CB8-BDC5-BF74F5941936}" destId="{713AAD5A-7061-4A6F-89EA-FB45A1D0458E}" srcOrd="2" destOrd="0" presId="urn:microsoft.com/office/officeart/2005/8/layout/gear1"/>
    <dgm:cxn modelId="{8BF274AC-6AEA-439B-905E-99AFC22AC173}" srcId="{6FE873CB-3C8B-4709-A30F-A701E2DF592D}" destId="{AE5D4F58-CEC6-4DFC-BB3C-0B81654CE812}" srcOrd="0" destOrd="0" parTransId="{ABDABD1C-EE2F-4007-A5D6-7A5B20B94A55}" sibTransId="{4752E7A1-AFC9-42D7-A687-C6D61B5048BB}"/>
    <dgm:cxn modelId="{095E52F8-C713-445C-924D-03CFB6D44943}" type="presOf" srcId="{18A80666-FD0D-4651-B442-3FBDFB2C94A5}" destId="{E9107A4C-C50E-4B6B-854C-DC1B46380F39}" srcOrd="0" destOrd="0" presId="urn:microsoft.com/office/officeart/2005/8/layout/gear1"/>
    <dgm:cxn modelId="{2F57A3C2-9C3C-4611-802C-ED8814B771F0}" type="presOf" srcId="{067C82A9-2075-4FD1-9E03-6876FEC24B9C}" destId="{78061532-2599-4F37-B296-3DACE1AC5DF9}" srcOrd="2" destOrd="0" presId="urn:microsoft.com/office/officeart/2005/8/layout/gear1"/>
    <dgm:cxn modelId="{8C0FF4C3-0DB0-462D-BD05-3A394BA56672}" type="presOf" srcId="{E8703356-F24E-4C8E-836D-B6B763E1B45D}" destId="{60F8C788-8EE3-48E6-9B53-F1887CD806C8}" srcOrd="0" destOrd="0" presId="urn:microsoft.com/office/officeart/2005/8/layout/gear1"/>
    <dgm:cxn modelId="{4A33A89D-F1D2-480C-B1C8-29129B25C80B}" type="presOf" srcId="{EF3D4BA2-50C9-4CB8-BDC5-BF74F5941936}" destId="{38978425-BF9A-43C3-AB88-942322C740B1}" srcOrd="0" destOrd="0" presId="urn:microsoft.com/office/officeart/2005/8/layout/gear1"/>
    <dgm:cxn modelId="{7CD412AC-6164-4051-B8CB-BDD78257F29A}" type="presOf" srcId="{6FE873CB-3C8B-4709-A30F-A701E2DF592D}" destId="{FEFE4EB4-3A01-45BC-BA38-505D7E4B8667}" srcOrd="1" destOrd="0" presId="urn:microsoft.com/office/officeart/2005/8/layout/gear1"/>
    <dgm:cxn modelId="{D1D029E6-7699-48C4-A792-A952D4970B4B}" srcId="{067C82A9-2075-4FD1-9E03-6876FEC24B9C}" destId="{508C1E13-B42A-413E-973C-CF23C2EF987F}" srcOrd="1" destOrd="0" parTransId="{DBAA7CFA-15FB-4711-9DCA-5EB0C7ACF71F}" sibTransId="{C1A4F8B2-7924-426E-B344-909A4DA17B4A}"/>
    <dgm:cxn modelId="{0F3CC496-081D-4742-9D08-50F4AD51F710}" type="presOf" srcId="{A96BF4E1-6FC6-4D2B-B750-93558C982718}" destId="{DEC569BF-C431-4536-8DAD-41E013F6892F}" srcOrd="0" destOrd="0" presId="urn:microsoft.com/office/officeart/2005/8/layout/gear1"/>
    <dgm:cxn modelId="{466CBB2D-D7D2-46B1-B512-6962BD2726F9}" type="presOf" srcId="{1CCEA03A-E497-48AC-9C85-152DF32D091F}" destId="{A88C4A37-1BAF-467A-A4D0-A0E9357A9089}" srcOrd="0" destOrd="0" presId="urn:microsoft.com/office/officeart/2005/8/layout/gear1"/>
    <dgm:cxn modelId="{03D4A01A-6835-4046-9ADA-938AB67EF6FA}" srcId="{EF3D4BA2-50C9-4CB8-BDC5-BF74F5941936}" destId="{3337CE8F-EA03-480B-9A44-6467648CA041}" srcOrd="2" destOrd="0" parTransId="{E8237B5E-8093-4FF7-996F-FC487E1EBFFF}" sibTransId="{A9059CA5-FAFF-4A1E-9233-00237990B839}"/>
    <dgm:cxn modelId="{1BC70056-136C-470E-B40F-73DA3DF5DF98}" type="presOf" srcId="{49741663-0BFF-4D91-A1CF-E9190AABE086}" destId="{559C7441-F8C7-4E7B-B1E8-1BF014B5B5CE}" srcOrd="0" destOrd="0" presId="urn:microsoft.com/office/officeart/2005/8/layout/gear1"/>
    <dgm:cxn modelId="{3F615CB3-A0D9-4940-B0A2-870008DCEDAB}" type="presOf" srcId="{EF3D4BA2-50C9-4CB8-BDC5-BF74F5941936}" destId="{F6D6802D-AD39-4CEC-B19A-654B0B88AB9B}" srcOrd="1" destOrd="0" presId="urn:microsoft.com/office/officeart/2005/8/layout/gear1"/>
    <dgm:cxn modelId="{78392047-2E02-45A2-9209-39AD9C2BBB71}" srcId="{6FE873CB-3C8B-4709-A30F-A701E2DF592D}" destId="{DF5128B6-AEA9-4F20-BDF6-875579985305}" srcOrd="1" destOrd="0" parTransId="{30756CC0-C2B3-46EC-B075-E0B1D75AFBC7}" sibTransId="{7A9DB7D1-1B30-4687-98E6-AD97658D1991}"/>
    <dgm:cxn modelId="{E55068A9-F422-4DDE-BA10-D0E85E7DE1A6}" type="presOf" srcId="{067C82A9-2075-4FD1-9E03-6876FEC24B9C}" destId="{32AF070A-EDF5-4F7D-86EB-89134956D760}" srcOrd="3" destOrd="0" presId="urn:microsoft.com/office/officeart/2005/8/layout/gear1"/>
    <dgm:cxn modelId="{F043F336-9D0A-4005-BA58-87F20BD9DD7F}" type="presOf" srcId="{6FE873CB-3C8B-4709-A30F-A701E2DF592D}" destId="{9643990A-95CF-4ECD-BC65-559B6C514819}" srcOrd="0" destOrd="0" presId="urn:microsoft.com/office/officeart/2005/8/layout/gear1"/>
    <dgm:cxn modelId="{430EB0CF-2C4B-4BE8-94BA-0D950A2AD8E7}" srcId="{EF3D4BA2-50C9-4CB8-BDC5-BF74F5941936}" destId="{CE5714B6-E51C-455B-9ACF-FACF40A0164A}" srcOrd="1" destOrd="0" parTransId="{65FF9F26-8560-4F6C-9B3D-B09D03484087}" sibTransId="{3C230DA8-5DBD-459F-8187-D3FE330A5BCD}"/>
    <dgm:cxn modelId="{08967D16-B36C-42AD-90A6-C19B5DEDBB26}" type="presOf" srcId="{DF5128B6-AEA9-4F20-BDF6-875579985305}" destId="{3C3DF60A-26FD-4DDC-9DF3-2F541E0DF07B}" srcOrd="0" destOrd="1" presId="urn:microsoft.com/office/officeart/2005/8/layout/gear1"/>
    <dgm:cxn modelId="{8CC9AF4B-64E0-44C6-947A-1955F191045A}" type="presOf" srcId="{6FE873CB-3C8B-4709-A30F-A701E2DF592D}" destId="{4F4BA22F-19ED-480C-9556-BE12189BF944}" srcOrd="2" destOrd="0" presId="urn:microsoft.com/office/officeart/2005/8/layout/gear1"/>
    <dgm:cxn modelId="{372AFB54-1C87-44E4-863E-BC1165A9BEB1}" srcId="{49741663-0BFF-4D91-A1CF-E9190AABE086}" destId="{6FE873CB-3C8B-4709-A30F-A701E2DF592D}" srcOrd="0" destOrd="0" parTransId="{047CE7B5-4B38-4368-8857-FEE2CA912A5E}" sibTransId="{E8703356-F24E-4C8E-836D-B6B763E1B45D}"/>
    <dgm:cxn modelId="{CA5D9A79-935C-4365-828A-7E2EC1D46D7E}" type="presOf" srcId="{067C82A9-2075-4FD1-9E03-6876FEC24B9C}" destId="{12E4FE5B-DB88-4125-8CEC-74DEFDBE38DC}" srcOrd="0" destOrd="0" presId="urn:microsoft.com/office/officeart/2005/8/layout/gear1"/>
    <dgm:cxn modelId="{964977E6-A421-4AB7-AE6F-4FDE4A444487}" srcId="{49741663-0BFF-4D91-A1CF-E9190AABE086}" destId="{EF3D4BA2-50C9-4CB8-BDC5-BF74F5941936}" srcOrd="1" destOrd="0" parTransId="{5109118C-C4BF-4359-8AA1-C6FA07A4B472}" sibTransId="{A96BF4E1-6FC6-4D2B-B750-93558C982718}"/>
    <dgm:cxn modelId="{5B79780E-F88F-497F-9CEF-0D8734F18BC0}" type="presParOf" srcId="{559C7441-F8C7-4E7B-B1E8-1BF014B5B5CE}" destId="{9643990A-95CF-4ECD-BC65-559B6C514819}" srcOrd="0" destOrd="0" presId="urn:microsoft.com/office/officeart/2005/8/layout/gear1"/>
    <dgm:cxn modelId="{ACC34E09-9DDE-444F-BA78-B148AB809E7C}" type="presParOf" srcId="{559C7441-F8C7-4E7B-B1E8-1BF014B5B5CE}" destId="{FEFE4EB4-3A01-45BC-BA38-505D7E4B8667}" srcOrd="1" destOrd="0" presId="urn:microsoft.com/office/officeart/2005/8/layout/gear1"/>
    <dgm:cxn modelId="{9F8447D5-835B-432D-91C1-C90DA2A406C0}" type="presParOf" srcId="{559C7441-F8C7-4E7B-B1E8-1BF014B5B5CE}" destId="{4F4BA22F-19ED-480C-9556-BE12189BF944}" srcOrd="2" destOrd="0" presId="urn:microsoft.com/office/officeart/2005/8/layout/gear1"/>
    <dgm:cxn modelId="{B08A1B63-C10C-49F4-BE18-416B9EB4FD82}" type="presParOf" srcId="{559C7441-F8C7-4E7B-B1E8-1BF014B5B5CE}" destId="{3C3DF60A-26FD-4DDC-9DF3-2F541E0DF07B}" srcOrd="3" destOrd="0" presId="urn:microsoft.com/office/officeart/2005/8/layout/gear1"/>
    <dgm:cxn modelId="{FE570350-67A9-4A08-9EEB-64E6F0595D5D}" type="presParOf" srcId="{559C7441-F8C7-4E7B-B1E8-1BF014B5B5CE}" destId="{38978425-BF9A-43C3-AB88-942322C740B1}" srcOrd="4" destOrd="0" presId="urn:microsoft.com/office/officeart/2005/8/layout/gear1"/>
    <dgm:cxn modelId="{588B977A-BC8A-47D9-8D74-30D4BF89884F}" type="presParOf" srcId="{559C7441-F8C7-4E7B-B1E8-1BF014B5B5CE}" destId="{F6D6802D-AD39-4CEC-B19A-654B0B88AB9B}" srcOrd="5" destOrd="0" presId="urn:microsoft.com/office/officeart/2005/8/layout/gear1"/>
    <dgm:cxn modelId="{33E54A41-FE56-4DA9-BBA6-547B39D3EDBE}" type="presParOf" srcId="{559C7441-F8C7-4E7B-B1E8-1BF014B5B5CE}" destId="{713AAD5A-7061-4A6F-89EA-FB45A1D0458E}" srcOrd="6" destOrd="0" presId="urn:microsoft.com/office/officeart/2005/8/layout/gear1"/>
    <dgm:cxn modelId="{195DF566-CE28-4634-8610-B13BDC570B20}" type="presParOf" srcId="{559C7441-F8C7-4E7B-B1E8-1BF014B5B5CE}" destId="{A88C4A37-1BAF-467A-A4D0-A0E9357A9089}" srcOrd="7" destOrd="0" presId="urn:microsoft.com/office/officeart/2005/8/layout/gear1"/>
    <dgm:cxn modelId="{35EE8A88-2E51-4AFB-9C22-332654FA8180}" type="presParOf" srcId="{559C7441-F8C7-4E7B-B1E8-1BF014B5B5CE}" destId="{12E4FE5B-DB88-4125-8CEC-74DEFDBE38DC}" srcOrd="8" destOrd="0" presId="urn:microsoft.com/office/officeart/2005/8/layout/gear1"/>
    <dgm:cxn modelId="{A096B946-99DB-4881-98EF-FD5953960A12}" type="presParOf" srcId="{559C7441-F8C7-4E7B-B1E8-1BF014B5B5CE}" destId="{4A59E54A-1E7D-4864-B669-F23980A08DF6}" srcOrd="9" destOrd="0" presId="urn:microsoft.com/office/officeart/2005/8/layout/gear1"/>
    <dgm:cxn modelId="{0EF816A8-8700-45A5-9B2E-2158CB38945D}" type="presParOf" srcId="{559C7441-F8C7-4E7B-B1E8-1BF014B5B5CE}" destId="{78061532-2599-4F37-B296-3DACE1AC5DF9}" srcOrd="10" destOrd="0" presId="urn:microsoft.com/office/officeart/2005/8/layout/gear1"/>
    <dgm:cxn modelId="{D7BE1591-3FE9-4584-B875-6DE94014BFE1}" type="presParOf" srcId="{559C7441-F8C7-4E7B-B1E8-1BF014B5B5CE}" destId="{32AF070A-EDF5-4F7D-86EB-89134956D760}" srcOrd="11" destOrd="0" presId="urn:microsoft.com/office/officeart/2005/8/layout/gear1"/>
    <dgm:cxn modelId="{3CED372A-C4D9-4B5B-B6C9-34D34719DEF9}" type="presParOf" srcId="{559C7441-F8C7-4E7B-B1E8-1BF014B5B5CE}" destId="{1F4E7494-9D6E-4471-81A3-C1CA7B18CCDD}" srcOrd="12" destOrd="0" presId="urn:microsoft.com/office/officeart/2005/8/layout/gear1"/>
    <dgm:cxn modelId="{045B94AC-38AD-498D-8CEF-DD1F0230F0C3}" type="presParOf" srcId="{559C7441-F8C7-4E7B-B1E8-1BF014B5B5CE}" destId="{60F8C788-8EE3-48E6-9B53-F1887CD806C8}" srcOrd="13" destOrd="0" presId="urn:microsoft.com/office/officeart/2005/8/layout/gear1"/>
    <dgm:cxn modelId="{1B3BDEDD-D8A2-4422-B33D-CF9651AA9312}" type="presParOf" srcId="{559C7441-F8C7-4E7B-B1E8-1BF014B5B5CE}" destId="{DEC569BF-C431-4536-8DAD-41E013F6892F}" srcOrd="14" destOrd="0" presId="urn:microsoft.com/office/officeart/2005/8/layout/gear1"/>
    <dgm:cxn modelId="{5339B00F-1CF8-429B-9E86-AEC7A42BE37E}" type="presParOf" srcId="{559C7441-F8C7-4E7B-B1E8-1BF014B5B5CE}" destId="{E9107A4C-C50E-4B6B-854C-DC1B46380F39}" srcOrd="15"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3D6CD0-F4AB-4194-BA28-6DAC7C2BED61}"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5FAE2DB9-9408-42BD-BFB3-AFFD02FE49A7}">
      <dgm:prSet phldrT="[Text]"/>
      <dgm:spPr/>
      <dgm:t>
        <a:bodyPr/>
        <a:lstStyle/>
        <a:p>
          <a:r>
            <a:rPr lang="en-US" dirty="0" smtClean="0"/>
            <a:t>Design choices</a:t>
          </a:r>
          <a:endParaRPr lang="en-US" dirty="0"/>
        </a:p>
      </dgm:t>
    </dgm:pt>
    <dgm:pt modelId="{9BB6CD25-21ED-4A85-AF98-4C695B7DF053}" type="parTrans" cxnId="{1CB046DA-3136-4AF1-AB10-7629179B94FC}">
      <dgm:prSet/>
      <dgm:spPr/>
      <dgm:t>
        <a:bodyPr/>
        <a:lstStyle/>
        <a:p>
          <a:endParaRPr lang="en-US"/>
        </a:p>
      </dgm:t>
    </dgm:pt>
    <dgm:pt modelId="{D7CA6C4F-EE80-4483-A826-02E07CBC9B43}" type="sibTrans" cxnId="{1CB046DA-3136-4AF1-AB10-7629179B94FC}">
      <dgm:prSet/>
      <dgm:spPr/>
      <dgm:t>
        <a:bodyPr/>
        <a:lstStyle/>
        <a:p>
          <a:endParaRPr lang="en-US"/>
        </a:p>
      </dgm:t>
    </dgm:pt>
    <dgm:pt modelId="{65AA1B97-679A-4C18-98DA-92F19996EC29}">
      <dgm:prSet phldrT="[Text]"/>
      <dgm:spPr/>
      <dgm:t>
        <a:bodyPr/>
        <a:lstStyle/>
        <a:p>
          <a:r>
            <a:rPr lang="en-US" smtClean="0"/>
            <a:t>Choose materialized </a:t>
          </a:r>
          <a:r>
            <a:rPr lang="en-US" dirty="0" smtClean="0"/>
            <a:t>views, indexes, and partitions</a:t>
          </a:r>
          <a:endParaRPr lang="en-US" dirty="0"/>
        </a:p>
      </dgm:t>
    </dgm:pt>
    <dgm:pt modelId="{8E42C285-8880-4884-B44D-4E6DA178B363}" type="parTrans" cxnId="{9718CE8A-E34F-4E9A-8192-1519AAD3E604}">
      <dgm:prSet/>
      <dgm:spPr/>
      <dgm:t>
        <a:bodyPr/>
        <a:lstStyle/>
        <a:p>
          <a:endParaRPr lang="en-US"/>
        </a:p>
      </dgm:t>
    </dgm:pt>
    <dgm:pt modelId="{095456F8-029E-4FBA-AA61-96CD5F74D9FF}" type="sibTrans" cxnId="{9718CE8A-E34F-4E9A-8192-1519AAD3E604}">
      <dgm:prSet/>
      <dgm:spPr/>
      <dgm:t>
        <a:bodyPr/>
        <a:lstStyle/>
        <a:p>
          <a:endParaRPr lang="en-US"/>
        </a:p>
      </dgm:t>
    </dgm:pt>
    <dgm:pt modelId="{84DE37B0-F913-459E-9597-DADC225903C2}">
      <dgm:prSet phldrT="[Text]"/>
      <dgm:spPr/>
      <dgm:t>
        <a:bodyPr/>
        <a:lstStyle/>
        <a:p>
          <a:r>
            <a:rPr lang="en-US" dirty="0" smtClean="0"/>
            <a:t>Advice</a:t>
          </a:r>
          <a:endParaRPr lang="en-US" dirty="0"/>
        </a:p>
      </dgm:t>
    </dgm:pt>
    <dgm:pt modelId="{220ABDDB-3C5D-4E27-99A0-3D8E1C557F11}" type="parTrans" cxnId="{53D3FB13-E9C1-486B-BD8C-9AA2AEAC27ED}">
      <dgm:prSet/>
      <dgm:spPr/>
      <dgm:t>
        <a:bodyPr/>
        <a:lstStyle/>
        <a:p>
          <a:endParaRPr lang="en-US"/>
        </a:p>
      </dgm:t>
    </dgm:pt>
    <dgm:pt modelId="{D08E0129-87C7-4E06-A7A9-1330383E9DC9}" type="sibTrans" cxnId="{53D3FB13-E9C1-486B-BD8C-9AA2AEAC27ED}">
      <dgm:prSet/>
      <dgm:spPr/>
      <dgm:t>
        <a:bodyPr/>
        <a:lstStyle/>
        <a:p>
          <a:endParaRPr lang="en-US"/>
        </a:p>
      </dgm:t>
    </dgm:pt>
    <dgm:pt modelId="{F05EE495-30EE-4379-ADDF-F8A15A98A80C}">
      <dgm:prSet phldrT="[Text]"/>
      <dgm:spPr/>
      <dgm:t>
        <a:bodyPr/>
        <a:lstStyle/>
        <a:p>
          <a:endParaRPr lang="en-US" dirty="0"/>
        </a:p>
      </dgm:t>
    </dgm:pt>
    <dgm:pt modelId="{4EA602BF-E405-4500-8821-631FA0A99E77}" type="parTrans" cxnId="{AFBEF3FD-E6B5-4F35-9E41-DF334448CCB8}">
      <dgm:prSet/>
      <dgm:spPr/>
      <dgm:t>
        <a:bodyPr/>
        <a:lstStyle/>
        <a:p>
          <a:endParaRPr lang="en-US"/>
        </a:p>
      </dgm:t>
    </dgm:pt>
    <dgm:pt modelId="{0809F6AD-0E7A-46C7-8376-167CE5334142}" type="sibTrans" cxnId="{AFBEF3FD-E6B5-4F35-9E41-DF334448CCB8}">
      <dgm:prSet/>
      <dgm:spPr/>
      <dgm:t>
        <a:bodyPr/>
        <a:lstStyle/>
        <a:p>
          <a:endParaRPr lang="en-US"/>
        </a:p>
      </dgm:t>
    </dgm:pt>
    <dgm:pt modelId="{C37B3D50-FD7E-4E7B-A00C-D15D3AAEC36E}">
      <dgm:prSet phldrT="[Text]"/>
      <dgm:spPr/>
      <dgm:t>
        <a:bodyPr/>
        <a:lstStyle/>
        <a:p>
          <a:r>
            <a:rPr lang="en-US" dirty="0" smtClean="0"/>
            <a:t>Make a materialized view fast refreshable</a:t>
          </a:r>
          <a:endParaRPr lang="en-US" dirty="0"/>
        </a:p>
      </dgm:t>
    </dgm:pt>
    <dgm:pt modelId="{72429322-5BE0-4E22-B67D-0916B1346985}" type="parTrans" cxnId="{B295EBB9-F149-4388-B87C-E35D8AD72B34}">
      <dgm:prSet/>
      <dgm:spPr/>
      <dgm:t>
        <a:bodyPr/>
        <a:lstStyle/>
        <a:p>
          <a:endParaRPr lang="en-US"/>
        </a:p>
      </dgm:t>
    </dgm:pt>
    <dgm:pt modelId="{E0C640D5-2768-4648-BC47-A73833620579}" type="sibTrans" cxnId="{B295EBB9-F149-4388-B87C-E35D8AD72B34}">
      <dgm:prSet/>
      <dgm:spPr/>
      <dgm:t>
        <a:bodyPr/>
        <a:lstStyle/>
        <a:p>
          <a:endParaRPr lang="en-US"/>
        </a:p>
      </dgm:t>
    </dgm:pt>
    <dgm:pt modelId="{390738C5-5761-45F4-B50B-FE5F275DBDF2}">
      <dgm:prSet phldrT="[Text]"/>
      <dgm:spPr/>
      <dgm:t>
        <a:bodyPr/>
        <a:lstStyle/>
        <a:p>
          <a:endParaRPr lang="en-US" dirty="0"/>
        </a:p>
      </dgm:t>
    </dgm:pt>
    <dgm:pt modelId="{B3013883-077C-4FDB-AD5B-30A2F5A2A758}" type="parTrans" cxnId="{AD69B664-A76A-4491-8A5F-15B78F2B1BA6}">
      <dgm:prSet/>
      <dgm:spPr/>
      <dgm:t>
        <a:bodyPr/>
        <a:lstStyle/>
        <a:p>
          <a:endParaRPr lang="en-US"/>
        </a:p>
      </dgm:t>
    </dgm:pt>
    <dgm:pt modelId="{8C63A21C-D3E9-4CE9-81B3-23BCEBC8DABF}" type="sibTrans" cxnId="{AD69B664-A76A-4491-8A5F-15B78F2B1BA6}">
      <dgm:prSet/>
      <dgm:spPr/>
      <dgm:t>
        <a:bodyPr/>
        <a:lstStyle/>
        <a:p>
          <a:endParaRPr lang="en-US"/>
        </a:p>
      </dgm:t>
    </dgm:pt>
    <dgm:pt modelId="{5EDB3404-DB00-4AAB-AB2C-9B37A4591799}">
      <dgm:prSet phldrT="[Text]"/>
      <dgm:spPr/>
      <dgm:t>
        <a:bodyPr/>
        <a:lstStyle/>
        <a:p>
          <a:r>
            <a:rPr lang="en-US" dirty="0" smtClean="0"/>
            <a:t>Change a materialized view so that query rewrite is possible</a:t>
          </a:r>
          <a:endParaRPr lang="en-US" dirty="0"/>
        </a:p>
      </dgm:t>
    </dgm:pt>
    <dgm:pt modelId="{445F9C7A-BACA-499B-9C92-DB79FC59083A}" type="parTrans" cxnId="{D3667706-0836-4508-8DD1-F62BDA916698}">
      <dgm:prSet/>
      <dgm:spPr/>
      <dgm:t>
        <a:bodyPr/>
        <a:lstStyle/>
        <a:p>
          <a:endParaRPr lang="en-US"/>
        </a:p>
      </dgm:t>
    </dgm:pt>
    <dgm:pt modelId="{6217B13B-B8B0-4A17-A2AD-C9E429E5A251}" type="sibTrans" cxnId="{D3667706-0836-4508-8DD1-F62BDA916698}">
      <dgm:prSet/>
      <dgm:spPr/>
      <dgm:t>
        <a:bodyPr/>
        <a:lstStyle/>
        <a:p>
          <a:endParaRPr lang="en-US"/>
        </a:p>
      </dgm:t>
    </dgm:pt>
    <dgm:pt modelId="{3DD992B5-28F4-45F7-8A8B-44A605C862E1}">
      <dgm:prSet phldrT="[Text]"/>
      <dgm:spPr/>
      <dgm:t>
        <a:bodyPr/>
        <a:lstStyle/>
        <a:p>
          <a:r>
            <a:rPr lang="en-US" dirty="0" smtClean="0"/>
            <a:t>Manage workloads and recommendations</a:t>
          </a:r>
          <a:endParaRPr lang="en-US" dirty="0"/>
        </a:p>
      </dgm:t>
    </dgm:pt>
    <dgm:pt modelId="{064D4BED-974F-4EE9-9559-E207A53491DE}" type="parTrans" cxnId="{6F6073FE-A569-4C77-B6C5-3E63C6481856}">
      <dgm:prSet/>
      <dgm:spPr/>
      <dgm:t>
        <a:bodyPr/>
        <a:lstStyle/>
        <a:p>
          <a:endParaRPr lang="en-US"/>
        </a:p>
      </dgm:t>
    </dgm:pt>
    <dgm:pt modelId="{0FF4A92B-1254-4FC6-AB62-68647A358A41}" type="sibTrans" cxnId="{6F6073FE-A569-4C77-B6C5-3E63C6481856}">
      <dgm:prSet/>
      <dgm:spPr/>
      <dgm:t>
        <a:bodyPr/>
        <a:lstStyle/>
        <a:p>
          <a:endParaRPr lang="en-US"/>
        </a:p>
      </dgm:t>
    </dgm:pt>
    <dgm:pt modelId="{1E86EE75-C751-4C68-AE02-6CD0EACBE3D1}" type="pres">
      <dgm:prSet presAssocID="{BC3D6CD0-F4AB-4194-BA28-6DAC7C2BED61}" presName="linear" presStyleCnt="0">
        <dgm:presLayoutVars>
          <dgm:animLvl val="lvl"/>
          <dgm:resizeHandles val="exact"/>
        </dgm:presLayoutVars>
      </dgm:prSet>
      <dgm:spPr/>
      <dgm:t>
        <a:bodyPr/>
        <a:lstStyle/>
        <a:p>
          <a:endParaRPr lang="en-US"/>
        </a:p>
      </dgm:t>
    </dgm:pt>
    <dgm:pt modelId="{1FE45197-3A5B-4AF5-A995-E7FCD438BD49}" type="pres">
      <dgm:prSet presAssocID="{5FAE2DB9-9408-42BD-BFB3-AFFD02FE49A7}" presName="parentText" presStyleLbl="node1" presStyleIdx="0" presStyleCnt="2">
        <dgm:presLayoutVars>
          <dgm:chMax val="0"/>
          <dgm:bulletEnabled val="1"/>
        </dgm:presLayoutVars>
      </dgm:prSet>
      <dgm:spPr/>
      <dgm:t>
        <a:bodyPr/>
        <a:lstStyle/>
        <a:p>
          <a:endParaRPr lang="en-US"/>
        </a:p>
      </dgm:t>
    </dgm:pt>
    <dgm:pt modelId="{768ADA4B-3B14-4A72-8218-467F317A8229}" type="pres">
      <dgm:prSet presAssocID="{5FAE2DB9-9408-42BD-BFB3-AFFD02FE49A7}" presName="childText" presStyleLbl="revTx" presStyleIdx="0" presStyleCnt="2">
        <dgm:presLayoutVars>
          <dgm:bulletEnabled val="1"/>
        </dgm:presLayoutVars>
      </dgm:prSet>
      <dgm:spPr/>
      <dgm:t>
        <a:bodyPr/>
        <a:lstStyle/>
        <a:p>
          <a:endParaRPr lang="en-US"/>
        </a:p>
      </dgm:t>
    </dgm:pt>
    <dgm:pt modelId="{0B7FC94B-E87F-4A17-944F-259E9ACE044E}" type="pres">
      <dgm:prSet presAssocID="{84DE37B0-F913-459E-9597-DADC225903C2}" presName="parentText" presStyleLbl="node1" presStyleIdx="1" presStyleCnt="2">
        <dgm:presLayoutVars>
          <dgm:chMax val="0"/>
          <dgm:bulletEnabled val="1"/>
        </dgm:presLayoutVars>
      </dgm:prSet>
      <dgm:spPr/>
      <dgm:t>
        <a:bodyPr/>
        <a:lstStyle/>
        <a:p>
          <a:endParaRPr lang="en-US"/>
        </a:p>
      </dgm:t>
    </dgm:pt>
    <dgm:pt modelId="{6E321ADE-CC39-447E-8462-1E39B1487AFE}" type="pres">
      <dgm:prSet presAssocID="{84DE37B0-F913-459E-9597-DADC225903C2}" presName="childText" presStyleLbl="revTx" presStyleIdx="1" presStyleCnt="2">
        <dgm:presLayoutVars>
          <dgm:bulletEnabled val="1"/>
        </dgm:presLayoutVars>
      </dgm:prSet>
      <dgm:spPr/>
      <dgm:t>
        <a:bodyPr/>
        <a:lstStyle/>
        <a:p>
          <a:endParaRPr lang="en-US"/>
        </a:p>
      </dgm:t>
    </dgm:pt>
  </dgm:ptLst>
  <dgm:cxnLst>
    <dgm:cxn modelId="{B295EBB9-F149-4388-B87C-E35D8AD72B34}" srcId="{84DE37B0-F913-459E-9597-DADC225903C2}" destId="{C37B3D50-FD7E-4E7B-A00C-D15D3AAEC36E}" srcOrd="0" destOrd="0" parTransId="{72429322-5BE0-4E22-B67D-0916B1346985}" sibTransId="{E0C640D5-2768-4648-BC47-A73833620579}"/>
    <dgm:cxn modelId="{347FDBB8-B194-4F68-A430-7C61CCF8DD2C}" type="presOf" srcId="{3DD992B5-28F4-45F7-8A8B-44A605C862E1}" destId="{768ADA4B-3B14-4A72-8218-467F317A8229}" srcOrd="0" destOrd="1" presId="urn:microsoft.com/office/officeart/2005/8/layout/vList2"/>
    <dgm:cxn modelId="{72A6D556-4D4E-4D74-9B34-460CBD0B6D9C}" type="presOf" srcId="{65AA1B97-679A-4C18-98DA-92F19996EC29}" destId="{768ADA4B-3B14-4A72-8218-467F317A8229}" srcOrd="0" destOrd="0" presId="urn:microsoft.com/office/officeart/2005/8/layout/vList2"/>
    <dgm:cxn modelId="{BEAD8B2E-3AA9-46C3-AB44-1AA7FE7F93EB}" type="presOf" srcId="{F05EE495-30EE-4379-ADDF-F8A15A98A80C}" destId="{6E321ADE-CC39-447E-8462-1E39B1487AFE}" srcOrd="0" destOrd="3" presId="urn:microsoft.com/office/officeart/2005/8/layout/vList2"/>
    <dgm:cxn modelId="{AD69B664-A76A-4491-8A5F-15B78F2B1BA6}" srcId="{84DE37B0-F913-459E-9597-DADC225903C2}" destId="{390738C5-5761-45F4-B50B-FE5F275DBDF2}" srcOrd="2" destOrd="0" parTransId="{B3013883-077C-4FDB-AD5B-30A2F5A2A758}" sibTransId="{8C63A21C-D3E9-4CE9-81B3-23BCEBC8DABF}"/>
    <dgm:cxn modelId="{079FDAB3-E81B-4390-8DF9-F154E68962F3}" type="presOf" srcId="{C37B3D50-FD7E-4E7B-A00C-D15D3AAEC36E}" destId="{6E321ADE-CC39-447E-8462-1E39B1487AFE}" srcOrd="0" destOrd="0" presId="urn:microsoft.com/office/officeart/2005/8/layout/vList2"/>
    <dgm:cxn modelId="{4804CBAD-7380-433D-9DD4-020405995A6F}" type="presOf" srcId="{84DE37B0-F913-459E-9597-DADC225903C2}" destId="{0B7FC94B-E87F-4A17-944F-259E9ACE044E}" srcOrd="0" destOrd="0" presId="urn:microsoft.com/office/officeart/2005/8/layout/vList2"/>
    <dgm:cxn modelId="{AFBEF3FD-E6B5-4F35-9E41-DF334448CCB8}" srcId="{84DE37B0-F913-459E-9597-DADC225903C2}" destId="{F05EE495-30EE-4379-ADDF-F8A15A98A80C}" srcOrd="3" destOrd="0" parTransId="{4EA602BF-E405-4500-8821-631FA0A99E77}" sibTransId="{0809F6AD-0E7A-46C7-8376-167CE5334142}"/>
    <dgm:cxn modelId="{C2134F4A-579E-4587-81A2-3AB0CECE6F0D}" type="presOf" srcId="{5FAE2DB9-9408-42BD-BFB3-AFFD02FE49A7}" destId="{1FE45197-3A5B-4AF5-A995-E7FCD438BD49}" srcOrd="0" destOrd="0" presId="urn:microsoft.com/office/officeart/2005/8/layout/vList2"/>
    <dgm:cxn modelId="{9718CE8A-E34F-4E9A-8192-1519AAD3E604}" srcId="{5FAE2DB9-9408-42BD-BFB3-AFFD02FE49A7}" destId="{65AA1B97-679A-4C18-98DA-92F19996EC29}" srcOrd="0" destOrd="0" parTransId="{8E42C285-8880-4884-B44D-4E6DA178B363}" sibTransId="{095456F8-029E-4FBA-AA61-96CD5F74D9FF}"/>
    <dgm:cxn modelId="{AA9E9F2F-3C2F-49F0-9B5E-33B493368CB1}" type="presOf" srcId="{5EDB3404-DB00-4AAB-AB2C-9B37A4591799}" destId="{6E321ADE-CC39-447E-8462-1E39B1487AFE}" srcOrd="0" destOrd="1" presId="urn:microsoft.com/office/officeart/2005/8/layout/vList2"/>
    <dgm:cxn modelId="{D3667706-0836-4508-8DD1-F62BDA916698}" srcId="{84DE37B0-F913-459E-9597-DADC225903C2}" destId="{5EDB3404-DB00-4AAB-AB2C-9B37A4591799}" srcOrd="1" destOrd="0" parTransId="{445F9C7A-BACA-499B-9C92-DB79FC59083A}" sibTransId="{6217B13B-B8B0-4A17-A2AD-C9E429E5A251}"/>
    <dgm:cxn modelId="{6F6073FE-A569-4C77-B6C5-3E63C6481856}" srcId="{5FAE2DB9-9408-42BD-BFB3-AFFD02FE49A7}" destId="{3DD992B5-28F4-45F7-8A8B-44A605C862E1}" srcOrd="1" destOrd="0" parTransId="{064D4BED-974F-4EE9-9559-E207A53491DE}" sibTransId="{0FF4A92B-1254-4FC6-AB62-68647A358A41}"/>
    <dgm:cxn modelId="{6FFE51F6-9074-4810-945C-81A92F805015}" type="presOf" srcId="{390738C5-5761-45F4-B50B-FE5F275DBDF2}" destId="{6E321ADE-CC39-447E-8462-1E39B1487AFE}" srcOrd="0" destOrd="2" presId="urn:microsoft.com/office/officeart/2005/8/layout/vList2"/>
    <dgm:cxn modelId="{466075C0-D685-44B4-A0CC-95809B76E31E}" type="presOf" srcId="{BC3D6CD0-F4AB-4194-BA28-6DAC7C2BED61}" destId="{1E86EE75-C751-4C68-AE02-6CD0EACBE3D1}" srcOrd="0" destOrd="0" presId="urn:microsoft.com/office/officeart/2005/8/layout/vList2"/>
    <dgm:cxn modelId="{53D3FB13-E9C1-486B-BD8C-9AA2AEAC27ED}" srcId="{BC3D6CD0-F4AB-4194-BA28-6DAC7C2BED61}" destId="{84DE37B0-F913-459E-9597-DADC225903C2}" srcOrd="1" destOrd="0" parTransId="{220ABDDB-3C5D-4E27-99A0-3D8E1C557F11}" sibTransId="{D08E0129-87C7-4E06-A7A9-1330383E9DC9}"/>
    <dgm:cxn modelId="{1CB046DA-3136-4AF1-AB10-7629179B94FC}" srcId="{BC3D6CD0-F4AB-4194-BA28-6DAC7C2BED61}" destId="{5FAE2DB9-9408-42BD-BFB3-AFFD02FE49A7}" srcOrd="0" destOrd="0" parTransId="{9BB6CD25-21ED-4A85-AF98-4C695B7DF053}" sibTransId="{D7CA6C4F-EE80-4483-A826-02E07CBC9B43}"/>
    <dgm:cxn modelId="{61142AA6-8688-435F-B67A-C22665853ABF}" type="presParOf" srcId="{1E86EE75-C751-4C68-AE02-6CD0EACBE3D1}" destId="{1FE45197-3A5B-4AF5-A995-E7FCD438BD49}" srcOrd="0" destOrd="0" presId="urn:microsoft.com/office/officeart/2005/8/layout/vList2"/>
    <dgm:cxn modelId="{954D12A2-E1AA-4EF3-8F8C-32F982491658}" type="presParOf" srcId="{1E86EE75-C751-4C68-AE02-6CD0EACBE3D1}" destId="{768ADA4B-3B14-4A72-8218-467F317A8229}" srcOrd="1" destOrd="0" presId="urn:microsoft.com/office/officeart/2005/8/layout/vList2"/>
    <dgm:cxn modelId="{000DF3CF-7E4C-4BF8-BAB3-8B0416529EC9}" type="presParOf" srcId="{1E86EE75-C751-4C68-AE02-6CD0EACBE3D1}" destId="{0B7FC94B-E87F-4A17-944F-259E9ACE044E}" srcOrd="2" destOrd="0" presId="urn:microsoft.com/office/officeart/2005/8/layout/vList2"/>
    <dgm:cxn modelId="{A945FC39-2D32-48EC-A349-68A2B297F49B}" type="presParOf" srcId="{1E86EE75-C751-4C68-AE02-6CD0EACBE3D1}" destId="{6E321ADE-CC39-447E-8462-1E39B1487AF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Lesson 2 of Module 4</a:t>
            </a:r>
            <a:r>
              <a:rPr lang="en-US" baseline="0" dirty="0" smtClean="0"/>
              <a:t> </a:t>
            </a:r>
            <a:r>
              <a:rPr lang="en-US" dirty="0" smtClean="0"/>
              <a:t>on </a:t>
            </a:r>
            <a:r>
              <a:rPr lang="en-US" altLang="en-US" dirty="0" smtClean="0"/>
              <a:t>Materialized View Processing and Design</a:t>
            </a:r>
          </a:p>
          <a:p>
            <a:pPr eaLnBrk="1" hangingPunct="1"/>
            <a:endParaRPr lang="en-US" altLang="en-US" baseline="0" dirty="0" smtClean="0"/>
          </a:p>
          <a:p>
            <a:pPr eaLnBrk="1" hangingPunct="1"/>
            <a:r>
              <a:rPr lang="en-US" altLang="en-US" baseline="0" dirty="0" smtClean="0"/>
              <a:t>Opening question</a:t>
            </a:r>
          </a:p>
          <a:p>
            <a:pPr eaLnBrk="1" hangingPunct="1"/>
            <a:r>
              <a:rPr lang="en-US" altLang="en-US" baseline="0" dirty="0" smtClean="0"/>
              <a:t>- What are roles of optimizing SQL compilers in materialized view processing?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baseline="0" dirty="0" smtClean="0"/>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t>Lesson 2 presents an overview about materialized view definition, processing, and design.</a:t>
            </a:r>
            <a:endParaRPr lang="en-US" dirty="0" smtClean="0"/>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72552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Stored views</a:t>
            </a:r>
          </a:p>
          <a:p>
            <a:pPr marL="171450" indent="-171450">
              <a:buFontTx/>
              <a:buChar char="-"/>
            </a:pPr>
            <a:r>
              <a:rPr lang="en-US" dirty="0" smtClean="0"/>
              <a:t>Creation</a:t>
            </a:r>
            <a:r>
              <a:rPr lang="en-US" baseline="0" dirty="0" smtClean="0"/>
              <a:t> options: on demand or periodically</a:t>
            </a:r>
          </a:p>
          <a:p>
            <a:pPr marL="171450" indent="-171450">
              <a:buFontTx/>
              <a:buChar char="-"/>
            </a:pPr>
            <a:r>
              <a:rPr lang="en-US" baseline="0" dirty="0" smtClean="0"/>
              <a:t>Can index and use auxiliary storage methods</a:t>
            </a:r>
          </a:p>
          <a:p>
            <a:pPr marL="171450" indent="-171450">
              <a:buFontTx/>
              <a:buChar char="-"/>
            </a:pPr>
            <a:r>
              <a:rPr lang="en-US" baseline="0" dirty="0" smtClean="0"/>
              <a:t>Possible to refresh</a:t>
            </a:r>
          </a:p>
          <a:p>
            <a:pPr marL="171450" indent="-171450">
              <a:buFontTx/>
              <a:buChar char="-"/>
            </a:pPr>
            <a:r>
              <a:rPr lang="en-US" baseline="0" dirty="0" smtClean="0"/>
              <a:t>Preprocess some parts of data intensive queries</a:t>
            </a:r>
          </a:p>
          <a:p>
            <a:pPr marL="0" indent="0">
              <a:buFontTx/>
              <a:buNone/>
            </a:pPr>
            <a:endParaRPr lang="en-US" baseline="0" dirty="0" smtClean="0"/>
          </a:p>
          <a:p>
            <a:pPr marL="0" indent="0">
              <a:buFontTx/>
              <a:buNone/>
            </a:pPr>
            <a:r>
              <a:rPr lang="en-US" baseline="0" dirty="0" smtClean="0"/>
              <a:t>Performance improvement motivation</a:t>
            </a:r>
          </a:p>
          <a:p>
            <a:pPr marL="171450" indent="-171450">
              <a:buFontTx/>
              <a:buChar char="-"/>
            </a:pPr>
            <a:r>
              <a:rPr lang="en-US" baseline="0" dirty="0" smtClean="0"/>
              <a:t>Not visible to business analysts</a:t>
            </a:r>
          </a:p>
          <a:p>
            <a:pPr marL="171450" indent="-171450">
              <a:buFontTx/>
              <a:buChar char="-"/>
            </a:pPr>
            <a:r>
              <a:rPr lang="en-US" baseline="0" dirty="0" smtClean="0"/>
              <a:t>Query rewriting process to reduce resource requirements of data intensive queries</a:t>
            </a:r>
          </a:p>
          <a:p>
            <a:pPr marL="171450" indent="-171450">
              <a:buFontTx/>
              <a:buChar char="-"/>
            </a:pPr>
            <a:r>
              <a:rPr lang="en-US" baseline="0" dirty="0" smtClean="0"/>
              <a:t>Physical design tools to determine best set of materialized views</a:t>
            </a:r>
          </a:p>
          <a:p>
            <a:pPr marL="171450" indent="-171450">
              <a:buFontTx/>
              <a:buChar char="-"/>
            </a:pPr>
            <a:r>
              <a:rPr lang="en-US" baseline="0" dirty="0" smtClean="0"/>
              <a:t>Refreshment support to determine refresh period and method (incremental or full)</a:t>
            </a:r>
          </a:p>
          <a:p>
            <a:pPr marL="171450" indent="-171450">
              <a:buFontTx/>
              <a:buChar char="-"/>
            </a:pPr>
            <a:r>
              <a:rPr lang="en-US" baseline="0" dirty="0" smtClean="0"/>
              <a:t>Lots of research and development by commercial DBMS vendors</a:t>
            </a:r>
          </a:p>
          <a:p>
            <a:pPr marL="171450" indent="-171450">
              <a:buFontTx/>
              <a:buChar char="-"/>
            </a:pPr>
            <a:endParaRPr lang="en-US" dirty="0" smtClean="0"/>
          </a:p>
          <a:p>
            <a:endParaRPr lang="en-US" smtClean="0"/>
          </a:p>
          <a:p>
            <a:endParaRPr lang="en-US"/>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56784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5740B76-FE77-4EF1-ABAC-01CC4128EE37}" type="slidenum">
              <a:rPr kumimoji="0" lang="en-US" altLang="en-US" sz="1200" b="0" smtClean="0"/>
              <a:pPr/>
              <a:t>4</a:t>
            </a:fld>
            <a:endParaRPr kumimoji="0" lang="en-US" altLang="en-US" sz="1200" b="0"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r>
              <a:rPr lang="en-US" altLang="en-US" dirty="0" smtClean="0"/>
              <a:t>Materialization</a:t>
            </a:r>
          </a:p>
          <a:p>
            <a:pPr marL="171450" indent="-171450">
              <a:buFontTx/>
              <a:buChar char="-"/>
            </a:pPr>
            <a:r>
              <a:rPr lang="en-US" altLang="en-US" dirty="0" smtClean="0"/>
              <a:t>Build: immediate</a:t>
            </a:r>
            <a:r>
              <a:rPr lang="en-US" altLang="en-US" baseline="0" dirty="0" smtClean="0"/>
              <a:t> or deferred</a:t>
            </a:r>
            <a:endParaRPr lang="en-US" altLang="en-US" dirty="0" smtClean="0"/>
          </a:p>
          <a:p>
            <a:pPr marL="171450" indent="-171450">
              <a:buFontTx/>
              <a:buChar char="-"/>
            </a:pPr>
            <a:r>
              <a:rPr lang="en-US" altLang="en-US" dirty="0" smtClean="0"/>
              <a:t>Refresh:</a:t>
            </a:r>
            <a:r>
              <a:rPr lang="en-US" altLang="en-US" baseline="0" dirty="0" smtClean="0"/>
              <a:t> fast or complete; restrictions on fast refresh</a:t>
            </a:r>
            <a:endParaRPr lang="en-US" altLang="en-US" dirty="0" smtClean="0"/>
          </a:p>
          <a:p>
            <a:endParaRPr lang="en-US" altLang="en-US" dirty="0" smtClean="0"/>
          </a:p>
          <a:p>
            <a:r>
              <a:rPr lang="en-US" altLang="en-US" dirty="0" smtClean="0"/>
              <a:t>No storage options shown. Can you most</a:t>
            </a:r>
            <a:r>
              <a:rPr lang="en-US" altLang="en-US" baseline="0" dirty="0" smtClean="0"/>
              <a:t> options available with a table.</a:t>
            </a:r>
          </a:p>
          <a:p>
            <a:endParaRPr lang="en-US" altLang="en-US" baseline="0" dirty="0" smtClean="0"/>
          </a:p>
          <a:p>
            <a:r>
              <a:rPr lang="en-US" altLang="en-US" baseline="0" dirty="0" smtClean="0"/>
              <a:t>Mapping</a:t>
            </a:r>
          </a:p>
          <a:p>
            <a:pPr marL="171450" indent="-171450">
              <a:buFontTx/>
              <a:buChar char="-"/>
            </a:pPr>
            <a:r>
              <a:rPr lang="en-US" altLang="en-US" baseline="0" dirty="0" smtClean="0"/>
              <a:t>Typically joins and grouping with aggregate calculations</a:t>
            </a:r>
          </a:p>
          <a:p>
            <a:pPr marL="171450" indent="-171450">
              <a:buFontTx/>
              <a:buChar char="-"/>
            </a:pPr>
            <a:r>
              <a:rPr lang="en-US" altLang="en-US" baseline="0" dirty="0" smtClean="0"/>
              <a:t>Sometimes just joins</a:t>
            </a:r>
            <a:endParaRPr lang="en-US" altLang="en-US" dirty="0" smtClean="0"/>
          </a:p>
          <a:p>
            <a:endParaRPr lang="en-US" altLang="en-US" dirty="0" smtClean="0"/>
          </a:p>
          <a:p>
            <a:r>
              <a:rPr lang="en-US" altLang="en-US" dirty="0" smtClean="0"/>
              <a:t>Specification of a materialized view in Oracle involves elements of base table specification and the mapping specification of traditional views along with specification of materialization properties. Since a materialized view is stored, most of the storage properties for base tables can also be specified for materialized views. Since the storage properties are not the focus here, they will not be depicted. The mapping specification is the same for views as materialized views. A SELECT statement provides the mapping necessary to populate a materialized view. The materialization properties include the method of refresh (incremental or complete), the timing of refresh (on demand or on commit), and the build timing (immediate or deferred). Oracle has a number of restrictions on the types of materialized views that can be incrementally refreshed so incremental refreshment will not be discussed here.</a:t>
            </a:r>
          </a:p>
        </p:txBody>
      </p:sp>
    </p:spTree>
    <p:extLst>
      <p:ext uri="{BB962C8B-B14F-4D97-AF65-F5344CB8AC3E}">
        <p14:creationId xmlns:p14="http://schemas.microsoft.com/office/powerpoint/2010/main" val="13676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Complex</a:t>
            </a:r>
            <a:r>
              <a:rPr lang="en-US" baseline="0" dirty="0" smtClean="0"/>
              <a:t> processing</a:t>
            </a:r>
          </a:p>
          <a:p>
            <a:endParaRPr lang="en-US" baseline="0" dirty="0" smtClean="0"/>
          </a:p>
          <a:p>
            <a:r>
              <a:rPr lang="en-US" baseline="0" dirty="0" smtClean="0"/>
              <a:t>Major advantage for DBMS vendor with lots of R/D on optimizing database compiler</a:t>
            </a:r>
          </a:p>
          <a:p>
            <a:endParaRPr lang="en-US" baseline="0" dirty="0" smtClean="0"/>
          </a:p>
          <a:p>
            <a:r>
              <a:rPr lang="en-US" dirty="0" smtClean="0"/>
              <a:t>Matching process</a:t>
            </a:r>
          </a:p>
          <a:p>
            <a:pPr marL="171450" indent="-171450">
              <a:buFontTx/>
              <a:buChar char="-"/>
            </a:pPr>
            <a:r>
              <a:rPr lang="en-US" dirty="0" smtClean="0"/>
              <a:t>More difficult</a:t>
            </a:r>
            <a:r>
              <a:rPr lang="en-US" baseline="0" dirty="0" smtClean="0"/>
              <a:t> than query modification</a:t>
            </a:r>
          </a:p>
          <a:p>
            <a:pPr marL="171450" indent="-171450">
              <a:buFontTx/>
              <a:buChar char="-"/>
            </a:pPr>
            <a:r>
              <a:rPr lang="en-US" baseline="0" dirty="0" smtClean="0"/>
              <a:t>Optimizer evaluates rewritten queries</a:t>
            </a:r>
          </a:p>
          <a:p>
            <a:pPr marL="171450" indent="-171450">
              <a:buFontTx/>
              <a:buChar char="-"/>
            </a:pPr>
            <a:r>
              <a:rPr lang="en-US" baseline="0" dirty="0" smtClean="0"/>
              <a:t>Strong incentive to reduce space of rewritten queries</a:t>
            </a:r>
            <a:endParaRPr lang="en-US" dirty="0" smtClean="0"/>
          </a:p>
          <a:p>
            <a:endParaRPr lang="en-US" dirty="0" smtClean="0"/>
          </a:p>
          <a:p>
            <a:r>
              <a:rPr lang="en-US" dirty="0" smtClean="0"/>
              <a:t>MV</a:t>
            </a:r>
            <a:r>
              <a:rPr lang="en-US" baseline="0" dirty="0" smtClean="0"/>
              <a:t> selection</a:t>
            </a:r>
          </a:p>
          <a:p>
            <a:pPr marL="171450" indent="-171450">
              <a:buFontTx/>
              <a:buChar char="-"/>
            </a:pPr>
            <a:r>
              <a:rPr lang="en-US" baseline="0" dirty="0" smtClean="0"/>
              <a:t>Workload specification</a:t>
            </a:r>
          </a:p>
          <a:p>
            <a:pPr marL="171450" indent="-171450">
              <a:buFontTx/>
              <a:buChar char="-"/>
            </a:pPr>
            <a:r>
              <a:rPr lang="en-US" baseline="0" dirty="0" smtClean="0"/>
              <a:t>Large space: number of queries and rewriting possibilities</a:t>
            </a:r>
          </a:p>
          <a:p>
            <a:pPr marL="171450" indent="-171450">
              <a:buFontTx/>
              <a:buChar char="-"/>
            </a:pPr>
            <a:r>
              <a:rPr lang="en-US" baseline="0" dirty="0" smtClean="0"/>
              <a:t>More difficult than index selection problem</a:t>
            </a:r>
          </a:p>
          <a:p>
            <a:pPr marL="171450" indent="-171450">
              <a:buFontTx/>
              <a:buChar char="-"/>
            </a:pPr>
            <a:r>
              <a:rPr lang="en-US" baseline="0" dirty="0" smtClean="0"/>
              <a:t>Can index MVs for another complexity</a:t>
            </a:r>
          </a:p>
          <a:p>
            <a:pPr marL="171450" indent="-171450">
              <a:buFontTx/>
              <a:buChar char="-"/>
            </a:pPr>
            <a:r>
              <a:rPr lang="en-US" baseline="0" dirty="0" smtClean="0"/>
              <a:t>Requires usage of optimizer to evaluate MVs</a:t>
            </a:r>
            <a:endParaRPr lang="en-US" dirty="0" smtClean="0"/>
          </a:p>
          <a:p>
            <a:endParaRPr lang="en-US" dirty="0" smtClean="0"/>
          </a:p>
          <a:p>
            <a:r>
              <a:rPr lang="en-US" dirty="0" smtClean="0"/>
              <a:t>Refreshment:</a:t>
            </a:r>
          </a:p>
          <a:p>
            <a:pPr marL="171450" indent="-171450">
              <a:buFontTx/>
              <a:buChar char="-"/>
            </a:pPr>
            <a:r>
              <a:rPr lang="en-US" dirty="0" smtClean="0"/>
              <a:t>https://docs.oracle.com/database/121/DWHSG/refresh.htm#DWHSG9081</a:t>
            </a:r>
          </a:p>
          <a:p>
            <a:pPr marL="171450" indent="-171450">
              <a:buFontTx/>
              <a:buChar char="-"/>
            </a:pPr>
            <a:r>
              <a:rPr lang="en-US" baseline="0" dirty="0" smtClean="0"/>
              <a:t>Period: usually part of refresh but can be done more frequently</a:t>
            </a:r>
          </a:p>
          <a:p>
            <a:pPr marL="171450" indent="-171450">
              <a:buFontTx/>
              <a:buChar char="-"/>
            </a:pPr>
            <a:r>
              <a:rPr lang="en-US" baseline="0" dirty="0" smtClean="0"/>
              <a:t>Method: incremental or complete</a:t>
            </a:r>
            <a:endParaRPr lang="en-US" dirty="0" smtClean="0"/>
          </a:p>
          <a:p>
            <a:r>
              <a:rPr lang="en-US" dirty="0" smtClean="0"/>
              <a:t/>
            </a:r>
            <a:br>
              <a:rPr lang="en-US" dirty="0" smtClean="0"/>
            </a:br>
            <a:r>
              <a:rPr lang="en-US" sz="2800" dirty="0" smtClean="0"/>
              <a:t>Query rewriting and optimization</a:t>
            </a:r>
          </a:p>
          <a:p>
            <a:pPr lvl="1"/>
            <a:r>
              <a:rPr lang="en-US" sz="2400" dirty="0" smtClean="0"/>
              <a:t>Matching query to materialized views</a:t>
            </a:r>
          </a:p>
          <a:p>
            <a:pPr lvl="1"/>
            <a:r>
              <a:rPr lang="en-US" sz="2400" dirty="0" smtClean="0"/>
              <a:t>Optimizer evaluates rewritten queries</a:t>
            </a:r>
          </a:p>
          <a:p>
            <a:r>
              <a:rPr lang="en-US" sz="2800" dirty="0" smtClean="0"/>
              <a:t>MV design</a:t>
            </a:r>
          </a:p>
          <a:p>
            <a:pPr lvl="1"/>
            <a:r>
              <a:rPr lang="en-US" sz="2400" dirty="0" smtClean="0"/>
              <a:t>Specify workload</a:t>
            </a:r>
          </a:p>
          <a:p>
            <a:pPr lvl="1"/>
            <a:r>
              <a:rPr lang="en-US" sz="2400" dirty="0" smtClean="0"/>
              <a:t>Search large space of possible MVs</a:t>
            </a:r>
          </a:p>
          <a:p>
            <a:pPr lvl="1"/>
            <a:r>
              <a:rPr lang="en-US" sz="2400" dirty="0" smtClean="0"/>
              <a:t>Apply query rewriting/optimization to evaluate choices</a:t>
            </a:r>
          </a:p>
          <a:p>
            <a:r>
              <a:rPr lang="en-US" sz="2800" dirty="0" smtClean="0"/>
              <a:t>Refreshment of materialized views</a:t>
            </a:r>
          </a:p>
          <a:p>
            <a:pPr lvl="1"/>
            <a:r>
              <a:rPr lang="en-US" sz="2400" dirty="0" smtClean="0"/>
              <a:t>Frequency</a:t>
            </a:r>
          </a:p>
          <a:p>
            <a:pPr lvl="1"/>
            <a:r>
              <a:rPr lang="en-US" sz="2400" dirty="0" smtClean="0"/>
              <a:t>Method</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165693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3EFA322F-6284-4635-9E27-B82C0FC63916}" type="slidenum">
              <a:rPr lang="en-US"/>
              <a:pPr/>
              <a:t>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dirty="0" smtClean="0"/>
              <a:t>Oracle</a:t>
            </a:r>
            <a:r>
              <a:rPr lang="en-US" baseline="0" dirty="0" smtClean="0"/>
              <a:t> SQL Access Advisor</a:t>
            </a:r>
            <a:endParaRPr lang="en-US" dirty="0" smtClean="0"/>
          </a:p>
          <a:p>
            <a:pPr eaLnBrk="1" hangingPunct="1"/>
            <a:r>
              <a:rPr lang="en-US" dirty="0" smtClean="0"/>
              <a:t>https://docs.oracle.com/database/121/TGSQL/tgsql_sqlaccess.htm#TGSQL94778</a:t>
            </a:r>
          </a:p>
          <a:p>
            <a:pPr eaLnBrk="1" hangingPunct="1"/>
            <a:endParaRPr lang="en-US" dirty="0" smtClean="0"/>
          </a:p>
          <a:p>
            <a:pPr eaLnBrk="1" hangingPunct="1"/>
            <a:r>
              <a:rPr lang="en-US" dirty="0" smtClean="0"/>
              <a:t>Source: Oracle® Database SQL Tuning Guide Chapter 21</a:t>
            </a:r>
          </a:p>
          <a:p>
            <a:pPr eaLnBrk="1" hangingPunct="1"/>
            <a:endParaRPr lang="en-US" dirty="0" smtClean="0"/>
          </a:p>
          <a:p>
            <a:pPr eaLnBrk="1" hangingPunct="1"/>
            <a:r>
              <a:rPr lang="en-US" dirty="0" smtClean="0"/>
              <a:t>Input</a:t>
            </a:r>
          </a:p>
          <a:p>
            <a:pPr marL="171450" indent="-171450" eaLnBrk="1" hangingPunct="1">
              <a:buFontTx/>
              <a:buChar char="-"/>
            </a:pPr>
            <a:r>
              <a:rPr lang="en-US" dirty="0" smtClean="0"/>
              <a:t>Shared SQL area: recent SQL statements</a:t>
            </a:r>
          </a:p>
          <a:p>
            <a:pPr marL="171450" indent="-171450" eaLnBrk="1" hangingPunct="1">
              <a:buFontTx/>
              <a:buChar char="-"/>
            </a:pPr>
            <a:r>
              <a:rPr lang="en-US" dirty="0" smtClean="0"/>
              <a:t>SQL tuning</a:t>
            </a:r>
            <a:r>
              <a:rPr lang="en-US" baseline="0" dirty="0" smtClean="0"/>
              <a:t> set: database object for workloads; SQL statements and execution context (frequency, time)</a:t>
            </a:r>
          </a:p>
          <a:p>
            <a:pPr marL="171450" indent="-171450" eaLnBrk="1" hangingPunct="1">
              <a:buFontTx/>
              <a:buChar char="-"/>
            </a:pPr>
            <a:r>
              <a:rPr lang="en-US" baseline="0" dirty="0" smtClean="0"/>
              <a:t>Hypothetical workload: used when no workload exists or to extend workload with anticipated statements</a:t>
            </a:r>
          </a:p>
          <a:p>
            <a:pPr marL="171450" indent="-171450" eaLnBrk="1" hangingPunct="1">
              <a:buFontTx/>
              <a:buChar char="-"/>
            </a:pPr>
            <a:r>
              <a:rPr lang="en-US" baseline="0" dirty="0" smtClean="0"/>
              <a:t>Filters: select statements from workload such as most frequently executed</a:t>
            </a:r>
            <a:endParaRPr lang="en-US" dirty="0" smtClean="0"/>
          </a:p>
          <a:p>
            <a:pPr eaLnBrk="1" hangingPunct="1"/>
            <a:endParaRPr lang="en-US" dirty="0" smtClean="0"/>
          </a:p>
          <a:p>
            <a:pPr eaLnBrk="1" hangingPunct="1"/>
            <a:r>
              <a:rPr lang="en-US" dirty="0" smtClean="0"/>
              <a:t>Filters</a:t>
            </a:r>
          </a:p>
          <a:p>
            <a:pPr marL="171450" indent="-171450" eaLnBrk="1" hangingPunct="1">
              <a:buFontTx/>
              <a:buChar char="-"/>
            </a:pPr>
            <a:r>
              <a:rPr lang="en-US" dirty="0" smtClean="0"/>
              <a:t>Resource consumption: number of high load statements ordered by cost, memory usage, CPU</a:t>
            </a:r>
            <a:r>
              <a:rPr lang="en-US" baseline="0" dirty="0" smtClean="0"/>
              <a:t> time, disk reads, …</a:t>
            </a:r>
            <a:endParaRPr lang="en-US" dirty="0" smtClean="0"/>
          </a:p>
          <a:p>
            <a:pPr marL="171450" indent="-171450" eaLnBrk="1" hangingPunct="1">
              <a:buFontTx/>
              <a:buChar char="-"/>
            </a:pPr>
            <a:r>
              <a:rPr lang="en-US" dirty="0" smtClean="0"/>
              <a:t>Tables or columns</a:t>
            </a:r>
          </a:p>
          <a:p>
            <a:pPr marL="171450" indent="-171450" eaLnBrk="1" hangingPunct="1">
              <a:buFontTx/>
              <a:buChar char="-"/>
            </a:pPr>
            <a:r>
              <a:rPr lang="en-US" dirty="0" smtClean="0"/>
              <a:t>Users</a:t>
            </a:r>
          </a:p>
          <a:p>
            <a:pPr marL="0" indent="0" eaLnBrk="1" hangingPunct="1">
              <a:buFontTx/>
              <a:buNone/>
            </a:pPr>
            <a:endParaRPr lang="en-US" dirty="0" smtClean="0"/>
          </a:p>
          <a:p>
            <a:pPr eaLnBrk="1" hangingPunct="1"/>
            <a:r>
              <a:rPr lang="en-US" dirty="0" smtClean="0"/>
              <a:t>Recommendations</a:t>
            </a:r>
          </a:p>
          <a:p>
            <a:pPr marL="171450" indent="-171450" eaLnBrk="1" hangingPunct="1">
              <a:buFontTx/>
              <a:buChar char="-"/>
            </a:pPr>
            <a:r>
              <a:rPr lang="en-US" baseline="0" dirty="0" smtClean="0"/>
              <a:t>Materialized views</a:t>
            </a:r>
          </a:p>
          <a:p>
            <a:pPr marL="171450" indent="-171450" eaLnBrk="1" hangingPunct="1">
              <a:buFontTx/>
              <a:buChar char="-"/>
            </a:pPr>
            <a:r>
              <a:rPr lang="en-US" baseline="0" dirty="0" smtClean="0"/>
              <a:t>Indexes for MVs</a:t>
            </a:r>
          </a:p>
          <a:p>
            <a:pPr marL="171450" indent="-171450" eaLnBrk="1" hangingPunct="1">
              <a:buFontTx/>
              <a:buChar char="-"/>
            </a:pPr>
            <a:r>
              <a:rPr lang="en-US" baseline="0" dirty="0" smtClean="0"/>
              <a:t>Logs for MVs to enable fast refresh</a:t>
            </a:r>
          </a:p>
          <a:p>
            <a:pPr marL="171450" indent="-171450" eaLnBrk="1" hangingPunct="1">
              <a:buFontTx/>
              <a:buChar char="-"/>
            </a:pPr>
            <a:r>
              <a:rPr lang="en-US" baseline="0" dirty="0" smtClean="0"/>
              <a:t>Partitions: for base tables and MVs</a:t>
            </a:r>
          </a:p>
          <a:p>
            <a:pPr marL="0" indent="0" eaLnBrk="1" hangingPunct="1">
              <a:buFontTx/>
              <a:buNone/>
            </a:pPr>
            <a:endParaRPr lang="en-US" baseline="0" dirty="0" smtClean="0"/>
          </a:p>
          <a:p>
            <a:pPr marL="0" indent="0" eaLnBrk="1" hangingPunct="1">
              <a:buFontTx/>
              <a:buNone/>
            </a:pPr>
            <a:r>
              <a:rPr lang="en-US" baseline="0" dirty="0" smtClean="0"/>
              <a:t>Automatic Tuning Advisor</a:t>
            </a:r>
          </a:p>
        </p:txBody>
      </p:sp>
    </p:spTree>
    <p:extLst>
      <p:ext uri="{BB962C8B-B14F-4D97-AF65-F5344CB8AC3E}">
        <p14:creationId xmlns:p14="http://schemas.microsoft.com/office/powerpoint/2010/main" val="341282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14274">
              <a:defRPr>
                <a:solidFill>
                  <a:schemeClr val="tx1"/>
                </a:solidFill>
                <a:latin typeface="Arial" charset="0"/>
              </a:defRPr>
            </a:lvl1pPr>
            <a:lvl2pPr marL="730171" indent="-280835" defTabSz="914274">
              <a:defRPr>
                <a:solidFill>
                  <a:schemeClr val="tx1"/>
                </a:solidFill>
                <a:latin typeface="Arial" charset="0"/>
              </a:defRPr>
            </a:lvl2pPr>
            <a:lvl3pPr marL="1123340" indent="-224668" defTabSz="914274">
              <a:defRPr>
                <a:solidFill>
                  <a:schemeClr val="tx1"/>
                </a:solidFill>
                <a:latin typeface="Arial" charset="0"/>
              </a:defRPr>
            </a:lvl3pPr>
            <a:lvl4pPr marL="1572677" indent="-224668" defTabSz="914274">
              <a:defRPr>
                <a:solidFill>
                  <a:schemeClr val="tx1"/>
                </a:solidFill>
                <a:latin typeface="Arial" charset="0"/>
              </a:defRPr>
            </a:lvl4pPr>
            <a:lvl5pPr marL="2022013" indent="-224668" defTabSz="914274">
              <a:defRPr>
                <a:solidFill>
                  <a:schemeClr val="tx1"/>
                </a:solidFill>
                <a:latin typeface="Arial" charset="0"/>
              </a:defRPr>
            </a:lvl5pPr>
            <a:lvl6pPr marL="2471349" indent="-224668" defTabSz="914274" eaLnBrk="0" fontAlgn="base" hangingPunct="0">
              <a:spcBef>
                <a:spcPct val="0"/>
              </a:spcBef>
              <a:spcAft>
                <a:spcPct val="0"/>
              </a:spcAft>
              <a:defRPr>
                <a:solidFill>
                  <a:schemeClr val="tx1"/>
                </a:solidFill>
                <a:latin typeface="Arial" charset="0"/>
              </a:defRPr>
            </a:lvl6pPr>
            <a:lvl7pPr marL="2920685" indent="-224668" defTabSz="914274" eaLnBrk="0" fontAlgn="base" hangingPunct="0">
              <a:spcBef>
                <a:spcPct val="0"/>
              </a:spcBef>
              <a:spcAft>
                <a:spcPct val="0"/>
              </a:spcAft>
              <a:defRPr>
                <a:solidFill>
                  <a:schemeClr val="tx1"/>
                </a:solidFill>
                <a:latin typeface="Arial" charset="0"/>
              </a:defRPr>
            </a:lvl7pPr>
            <a:lvl8pPr marL="3370021" indent="-224668" defTabSz="914274" eaLnBrk="0" fontAlgn="base" hangingPunct="0">
              <a:spcBef>
                <a:spcPct val="0"/>
              </a:spcBef>
              <a:spcAft>
                <a:spcPct val="0"/>
              </a:spcAft>
              <a:defRPr>
                <a:solidFill>
                  <a:schemeClr val="tx1"/>
                </a:solidFill>
                <a:latin typeface="Arial" charset="0"/>
              </a:defRPr>
            </a:lvl8pPr>
            <a:lvl9pPr marL="3819357" indent="-224668" defTabSz="914274" eaLnBrk="0" fontAlgn="base" hangingPunct="0">
              <a:spcBef>
                <a:spcPct val="0"/>
              </a:spcBef>
              <a:spcAft>
                <a:spcPct val="0"/>
              </a:spcAft>
              <a:defRPr>
                <a:solidFill>
                  <a:schemeClr val="tx1"/>
                </a:solidFill>
                <a:latin typeface="Arial" charset="0"/>
              </a:defRPr>
            </a:lvl9pPr>
          </a:lstStyle>
          <a:p>
            <a:fld id="{D694304B-9271-4B21-A41F-60E0A865C3E3}" type="slidenum">
              <a:rPr lang="en-US"/>
              <a:pPr/>
              <a:t>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r>
              <a:rPr lang="en-US" dirty="0" smtClean="0"/>
              <a:t>Priority: high, medium, or low</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To support workload collection, Oracle provides a workload database known as the Automatic Workload Repository (AWR). The AWR contains execution history of SQL statements including the statement text, CPU time, elapsed time, disk read, rows retrieved, and frequency. The AWR is populated by periodic snapshots of database operations. By default, Oracle automatically generates snapshots of database operations once every hour and retains the statistics in the workload repository for eight days. A database designer can modify the default snapshot interval as well as create snapshots manually.</a:t>
            </a:r>
          </a:p>
          <a:p>
            <a:pPr eaLnBrk="1" hangingPunct="1"/>
            <a:endParaRPr lang="en-US" dirty="0" smtClean="0"/>
          </a:p>
        </p:txBody>
      </p:sp>
    </p:spTree>
    <p:extLst>
      <p:ext uri="{BB962C8B-B14F-4D97-AF65-F5344CB8AC3E}">
        <p14:creationId xmlns:p14="http://schemas.microsoft.com/office/powerpoint/2010/main" val="18871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238327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MVs for summary data storage and reuse</a:t>
            </a:r>
          </a:p>
          <a:p>
            <a:endParaRPr lang="en-US" altLang="en-US" dirty="0" smtClean="0"/>
          </a:p>
          <a:p>
            <a:r>
              <a:rPr lang="en-US" altLang="en-US" dirty="0" smtClean="0"/>
              <a:t>Traditional</a:t>
            </a:r>
            <a:r>
              <a:rPr lang="en-US" altLang="en-US" baseline="0" dirty="0" smtClean="0"/>
              <a:t> views for simplification and security (convenient unit of security)</a:t>
            </a:r>
          </a:p>
          <a:p>
            <a:endParaRPr lang="en-US" altLang="en-US" baseline="0" dirty="0" smtClean="0"/>
          </a:p>
          <a:p>
            <a:r>
              <a:rPr lang="en-US" altLang="en-US" baseline="0" dirty="0" smtClean="0"/>
              <a:t>Rewriting process involves matching process and optimization process. Much more complex than substitution process for using traditional relational views.</a:t>
            </a:r>
          </a:p>
          <a:p>
            <a:endParaRPr lang="en-US" altLang="en-US" baseline="0" dirty="0" smtClean="0"/>
          </a:p>
          <a:p>
            <a:r>
              <a:rPr lang="en-US" altLang="en-US" baseline="0" dirty="0" smtClean="0"/>
              <a:t>Practice matching process to gain insights about the complexity of query rewriting</a:t>
            </a:r>
          </a:p>
          <a:p>
            <a:endParaRPr lang="en-US" altLang="en-US" baseline="0" dirty="0" smtClean="0"/>
          </a:p>
          <a:p>
            <a:r>
              <a:rPr lang="en-US" altLang="en-US" baseline="0" dirty="0" smtClean="0"/>
              <a:t>DBMS innovations</a:t>
            </a:r>
          </a:p>
          <a:p>
            <a:pPr marL="171450" indent="-171450">
              <a:buFontTx/>
              <a:buChar char="-"/>
            </a:pPr>
            <a:r>
              <a:rPr lang="en-US" altLang="en-US" baseline="0" dirty="0" smtClean="0"/>
              <a:t>Rewriting process</a:t>
            </a:r>
          </a:p>
          <a:p>
            <a:pPr marL="171450" indent="-171450">
              <a:buFontTx/>
              <a:buChar char="-"/>
            </a:pPr>
            <a:r>
              <a:rPr lang="en-US" altLang="en-US" baseline="0" dirty="0" smtClean="0"/>
              <a:t>Design tools for determining best collection of MVs</a:t>
            </a:r>
          </a:p>
          <a:p>
            <a:pPr marL="171450" indent="-171450">
              <a:buFontTx/>
              <a:buChar char="-"/>
            </a:pPr>
            <a:r>
              <a:rPr lang="en-US" altLang="en-US" baseline="0" dirty="0" smtClean="0"/>
              <a:t>MV indexing</a:t>
            </a:r>
          </a:p>
          <a:p>
            <a:pPr marL="171450" indent="-171450">
              <a:buFontTx/>
              <a:buChar char="-"/>
            </a:pPr>
            <a:r>
              <a:rPr lang="en-US" altLang="en-US" baseline="0" dirty="0" smtClean="0"/>
              <a:t>Design decisions very complex</a:t>
            </a:r>
          </a:p>
          <a:p>
            <a:pPr marL="0" indent="0">
              <a:buFontTx/>
              <a:buNone/>
            </a:pPr>
            <a:endParaRPr lang="en-US" altLang="en-US" baseline="0" dirty="0" smtClean="0"/>
          </a:p>
          <a:p>
            <a:pPr marL="0" indent="0">
              <a:buFontTx/>
              <a:buNone/>
            </a:pPr>
            <a:r>
              <a:rPr lang="en-US" altLang="en-US" baseline="0" dirty="0" smtClean="0"/>
              <a:t>Assignment covers materialized view definition and query rewriting</a:t>
            </a:r>
          </a:p>
          <a:p>
            <a:pPr marL="0" indent="0">
              <a:buFontTx/>
              <a:buNone/>
            </a:pPr>
            <a:endParaRPr lang="en-US" altLang="en-US" baseline="0" dirty="0" smtClean="0"/>
          </a:p>
          <a:p>
            <a:pPr marL="0" indent="0">
              <a:buFontTx/>
              <a:buNone/>
            </a:pPr>
            <a:r>
              <a:rPr lang="en-US" altLang="en-US" baseline="0" dirty="0" smtClean="0"/>
              <a:t>Query rewriting part of assignment will help you understand the matching process and underlying complexity.</a:t>
            </a:r>
          </a:p>
          <a:p>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24748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64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53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681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969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61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00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67397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20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193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92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64141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90600" y="1530096"/>
            <a:ext cx="7391400" cy="1143000"/>
          </a:xfrm>
        </p:spPr>
        <p:txBody>
          <a:bodyPr/>
          <a:lstStyle/>
          <a:p>
            <a:r>
              <a:rPr lang="en-US" altLang="en-US" dirty="0" smtClean="0"/>
              <a:t>Module 4 </a:t>
            </a:r>
            <a:br>
              <a:rPr lang="en-US" altLang="en-US" dirty="0" smtClean="0"/>
            </a:br>
            <a:r>
              <a:rPr lang="en-US" altLang="en-US" dirty="0"/>
              <a:t>Materialized View Processing and Design</a:t>
            </a:r>
            <a:endParaRPr lang="en-US" altLang="en-US" dirty="0" smtClean="0"/>
          </a:p>
        </p:txBody>
      </p:sp>
      <p:sp>
        <p:nvSpPr>
          <p:cNvPr id="3075" name="Rectangle 5"/>
          <p:cNvSpPr>
            <a:spLocks noGrp="1" noChangeArrowheads="1"/>
          </p:cNvSpPr>
          <p:nvPr>
            <p:ph type="subTitle" idx="1"/>
          </p:nvPr>
        </p:nvSpPr>
        <p:spPr>
          <a:xfrm>
            <a:off x="2012125" y="3628962"/>
            <a:ext cx="6629400" cy="1676400"/>
          </a:xfrm>
          <a:noFill/>
          <a:ln w="25400"/>
        </p:spPr>
        <p:txBody>
          <a:bodyPr/>
          <a:lstStyle/>
          <a:p>
            <a:pPr eaLnBrk="1" hangingPunct="1"/>
            <a:r>
              <a:rPr lang="en-US" altLang="en-US" dirty="0" smtClean="0"/>
              <a:t>Lesson 2: </a:t>
            </a:r>
            <a:r>
              <a:rPr lang="en-US" altLang="en-US" dirty="0"/>
              <a:t>M</a:t>
            </a:r>
            <a:r>
              <a:rPr lang="en-US" altLang="en-US" dirty="0" smtClean="0"/>
              <a:t>aterialized view definition and processing</a:t>
            </a:r>
            <a:endParaRPr lang="en-US" alt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Stored, derived data for improved query performance</a:t>
            </a:r>
          </a:p>
          <a:p>
            <a:pPr eaLnBrk="1" hangingPunct="1"/>
            <a:r>
              <a:rPr lang="en-US" altLang="en-US" dirty="0" smtClean="0"/>
              <a:t>Complex processing</a:t>
            </a:r>
          </a:p>
          <a:p>
            <a:pPr eaLnBrk="1" hangingPunct="1"/>
            <a:r>
              <a:rPr lang="en-US" altLang="en-US" dirty="0" smtClean="0"/>
              <a:t>Major DBMS innovations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statements to create materialized views</a:t>
            </a:r>
          </a:p>
          <a:p>
            <a:r>
              <a:rPr lang="en-US" dirty="0" smtClean="0"/>
              <a:t>Explain processing requirements for materialized views</a:t>
            </a:r>
          </a:p>
          <a:p>
            <a:r>
              <a:rPr lang="en-US" dirty="0" smtClean="0"/>
              <a:t>Reflect on the complexity of materialized view processing</a:t>
            </a:r>
          </a:p>
          <a:p>
            <a:endParaRPr lang="en-US" dirty="0"/>
          </a:p>
        </p:txBody>
      </p:sp>
    </p:spTree>
    <p:extLst>
      <p:ext uri="{BB962C8B-B14F-4D97-AF65-F5344CB8AC3E}">
        <p14:creationId xmlns:p14="http://schemas.microsoft.com/office/powerpoint/2010/main" val="345686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Traditional and Materialized Views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3145424"/>
              </p:ext>
            </p:extLst>
          </p:nvPr>
        </p:nvGraphicFramePr>
        <p:xfrm>
          <a:off x="304800" y="1548384"/>
          <a:ext cx="8382000" cy="4181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512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smtClean="0"/>
              <a:t>Materialized View Example</a:t>
            </a:r>
          </a:p>
        </p:txBody>
      </p:sp>
      <p:sp>
        <p:nvSpPr>
          <p:cNvPr id="77827" name="Rectangle 3"/>
          <p:cNvSpPr>
            <a:spLocks noGrp="1" noChangeArrowheads="1"/>
          </p:cNvSpPr>
          <p:nvPr>
            <p:ph idx="1"/>
          </p:nvPr>
        </p:nvSpPr>
        <p:spPr>
          <a:xfrm>
            <a:off x="554736" y="2727135"/>
            <a:ext cx="8229600" cy="2966529"/>
          </a:xfrm>
        </p:spPr>
        <p:style>
          <a:lnRef idx="2">
            <a:schemeClr val="accent6"/>
          </a:lnRef>
          <a:fillRef idx="1">
            <a:schemeClr val="lt1"/>
          </a:fillRef>
          <a:effectRef idx="0">
            <a:schemeClr val="accent6"/>
          </a:effectRef>
          <a:fontRef idx="minor">
            <a:schemeClr val="dk1"/>
          </a:fontRef>
        </p:style>
        <p:txBody>
          <a:bodyPr/>
          <a:lstStyle/>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CREATE MATERIALIZED VIEW MV1</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BUILD IMMEDIATE</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REFRESH COMPLETE ON DEMAND</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ENABLE QUERY REWRITE AS</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SELECT </a:t>
            </a:r>
            <a:r>
              <a:rPr lang="en-US" altLang="en-US" sz="1800" dirty="0" err="1" smtClean="0">
                <a:latin typeface="Courier New" pitchFamily="49" charset="0"/>
                <a:cs typeface="Courier New" pitchFamily="49" charset="0"/>
              </a:rPr>
              <a:t>StoreState</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TimeYear</a:t>
            </a:r>
            <a:r>
              <a:rPr lang="en-US" altLang="en-US" sz="1800" dirty="0" smtClean="0">
                <a:latin typeface="Courier New" pitchFamily="49" charset="0"/>
                <a:cs typeface="Courier New" pitchFamily="49" charset="0"/>
              </a:rPr>
              <a:t>, </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SUM(</a:t>
            </a:r>
            <a:r>
              <a:rPr lang="en-US" altLang="en-US" sz="1800" dirty="0" err="1" smtClean="0">
                <a:latin typeface="Courier New" pitchFamily="49" charset="0"/>
                <a:cs typeface="Courier New" pitchFamily="49" charset="0"/>
              </a:rPr>
              <a:t>SalesDollar</a:t>
            </a:r>
            <a:r>
              <a:rPr lang="en-US" altLang="en-US" sz="1800" dirty="0" smtClean="0">
                <a:latin typeface="Courier New" pitchFamily="49" charset="0"/>
                <a:cs typeface="Courier New" pitchFamily="49" charset="0"/>
              </a:rPr>
              <a:t>) AS SUMDollar1</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FROM </a:t>
            </a:r>
            <a:r>
              <a:rPr lang="en-US" altLang="en-US" sz="1800" dirty="0" err="1" smtClean="0">
                <a:latin typeface="Courier New" pitchFamily="49" charset="0"/>
                <a:cs typeface="Courier New" pitchFamily="49" charset="0"/>
              </a:rPr>
              <a:t>SSSales</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SSStore</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SSTimeDim</a:t>
            </a:r>
            <a:endParaRPr lang="en-US" altLang="en-US" sz="1800" dirty="0" smtClean="0">
              <a:latin typeface="Courier New" pitchFamily="49" charset="0"/>
              <a:cs typeface="Courier New" pitchFamily="49" charset="0"/>
            </a:endParaRP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WHERE </a:t>
            </a:r>
            <a:r>
              <a:rPr lang="en-US" altLang="en-US" sz="1800" dirty="0" err="1" smtClean="0">
                <a:latin typeface="Courier New" pitchFamily="49" charset="0"/>
                <a:cs typeface="Courier New" pitchFamily="49" charset="0"/>
              </a:rPr>
              <a:t>SSSales.StoreId</a:t>
            </a:r>
            <a:r>
              <a:rPr lang="en-US" altLang="en-US" sz="1800" dirty="0" smtClean="0">
                <a:latin typeface="Courier New" pitchFamily="49" charset="0"/>
                <a:cs typeface="Courier New" pitchFamily="49" charset="0"/>
              </a:rPr>
              <a:t> = </a:t>
            </a:r>
            <a:r>
              <a:rPr lang="en-US" altLang="en-US" sz="1800" dirty="0" err="1" smtClean="0">
                <a:latin typeface="Courier New" pitchFamily="49" charset="0"/>
                <a:cs typeface="Courier New" pitchFamily="49" charset="0"/>
              </a:rPr>
              <a:t>SSStore.StoreId</a:t>
            </a:r>
            <a:r>
              <a:rPr lang="en-US" altLang="en-US" sz="1800" dirty="0" smtClean="0">
                <a:latin typeface="Courier New" pitchFamily="49" charset="0"/>
                <a:cs typeface="Courier New" pitchFamily="49" charset="0"/>
              </a:rPr>
              <a:t> </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AND </a:t>
            </a:r>
            <a:r>
              <a:rPr lang="en-US" altLang="en-US" sz="1800" dirty="0" err="1" smtClean="0">
                <a:latin typeface="Courier New" pitchFamily="49" charset="0"/>
                <a:cs typeface="Courier New" pitchFamily="49" charset="0"/>
              </a:rPr>
              <a:t>SSSales.TimeNo</a:t>
            </a:r>
            <a:r>
              <a:rPr lang="en-US" altLang="en-US" sz="1800" dirty="0" smtClean="0">
                <a:latin typeface="Courier New" pitchFamily="49" charset="0"/>
                <a:cs typeface="Courier New" pitchFamily="49" charset="0"/>
              </a:rPr>
              <a:t> = </a:t>
            </a:r>
            <a:r>
              <a:rPr lang="en-US" altLang="en-US" sz="1800" dirty="0" err="1" smtClean="0">
                <a:latin typeface="Courier New" pitchFamily="49" charset="0"/>
                <a:cs typeface="Courier New" pitchFamily="49" charset="0"/>
              </a:rPr>
              <a:t>SSTimeDim.TimeNo</a:t>
            </a:r>
            <a:endParaRPr lang="en-US" altLang="en-US" sz="1800" dirty="0" smtClean="0">
              <a:latin typeface="Courier New" pitchFamily="49" charset="0"/>
              <a:cs typeface="Courier New" pitchFamily="49" charset="0"/>
            </a:endParaRP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AND </a:t>
            </a:r>
            <a:r>
              <a:rPr lang="en-US" altLang="en-US" sz="1800" dirty="0" err="1" smtClean="0">
                <a:latin typeface="Courier New" pitchFamily="49" charset="0"/>
                <a:cs typeface="Courier New" pitchFamily="49" charset="0"/>
              </a:rPr>
              <a:t>TimeYear</a:t>
            </a:r>
            <a:r>
              <a:rPr lang="en-US" altLang="en-US" sz="1800" dirty="0" smtClean="0">
                <a:latin typeface="Courier New" pitchFamily="49" charset="0"/>
                <a:cs typeface="Courier New" pitchFamily="49" charset="0"/>
              </a:rPr>
              <a:t> &gt; 2014</a:t>
            </a:r>
          </a:p>
          <a:p>
            <a:pPr eaLnBrk="1" hangingPunct="1">
              <a:lnSpc>
                <a:spcPct val="70000"/>
              </a:lnSpc>
              <a:buFont typeface="Wingdings" pitchFamily="2" charset="2"/>
              <a:buNone/>
            </a:pPr>
            <a:r>
              <a:rPr lang="en-US" altLang="en-US" sz="1800" dirty="0" smtClean="0">
                <a:latin typeface="Courier New" pitchFamily="49" charset="0"/>
                <a:cs typeface="Courier New" pitchFamily="49" charset="0"/>
              </a:rPr>
              <a:t>  GROUP BY </a:t>
            </a:r>
            <a:r>
              <a:rPr lang="en-US" altLang="en-US" sz="1800" dirty="0" err="1" smtClean="0">
                <a:latin typeface="Courier New" pitchFamily="49" charset="0"/>
                <a:cs typeface="Courier New" pitchFamily="49" charset="0"/>
              </a:rPr>
              <a:t>StoreState</a:t>
            </a:r>
            <a:r>
              <a:rPr lang="en-US" altLang="en-US" sz="1800" dirty="0" smtClean="0">
                <a:latin typeface="Courier New" pitchFamily="49" charset="0"/>
                <a:cs typeface="Courier New" pitchFamily="49" charset="0"/>
              </a:rPr>
              <a:t>, </a:t>
            </a:r>
            <a:r>
              <a:rPr lang="en-US" altLang="en-US" sz="1800" dirty="0" err="1" smtClean="0">
                <a:latin typeface="Courier New" pitchFamily="49" charset="0"/>
                <a:cs typeface="Courier New" pitchFamily="49" charset="0"/>
              </a:rPr>
              <a:t>TimeYear</a:t>
            </a:r>
            <a:r>
              <a:rPr lang="en-US" altLang="en-US" sz="1800" dirty="0" smtClean="0">
                <a:latin typeface="Courier New" pitchFamily="49" charset="0"/>
                <a:cs typeface="Courier New" pitchFamily="49" charset="0"/>
              </a:rPr>
              <a:t>;</a:t>
            </a:r>
          </a:p>
        </p:txBody>
      </p:sp>
      <p:sp>
        <p:nvSpPr>
          <p:cNvPr id="2" name="TextBox 1"/>
          <p:cNvSpPr txBox="1"/>
          <p:nvPr/>
        </p:nvSpPr>
        <p:spPr>
          <a:xfrm>
            <a:off x="304800" y="990600"/>
            <a:ext cx="8058912" cy="1569660"/>
          </a:xfrm>
          <a:prstGeom prst="rect">
            <a:avLst/>
          </a:prstGeom>
          <a:noFill/>
        </p:spPr>
        <p:txBody>
          <a:bodyPr wrap="square" rtlCol="0">
            <a:spAutoFit/>
          </a:bodyPr>
          <a:lstStyle/>
          <a:p>
            <a:pPr marL="342900" indent="-342900">
              <a:buFont typeface="Arial" panose="020B0604020202020204" pitchFamily="34" charset="0"/>
              <a:buChar char="•"/>
            </a:pPr>
            <a:r>
              <a:rPr lang="en-US" b="0" dirty="0" smtClean="0">
                <a:latin typeface="+mn-lt"/>
              </a:rPr>
              <a:t>Sum of dollar sales after 2014 by store state and year</a:t>
            </a:r>
          </a:p>
          <a:p>
            <a:pPr marL="342900" indent="-342900">
              <a:buFont typeface="Arial" panose="020B0604020202020204" pitchFamily="34" charset="0"/>
              <a:buChar char="•"/>
            </a:pPr>
            <a:r>
              <a:rPr lang="en-US" b="0" dirty="0" smtClean="0">
                <a:latin typeface="+mn-lt"/>
              </a:rPr>
              <a:t>Mapping with a SELECT statement</a:t>
            </a:r>
          </a:p>
          <a:p>
            <a:pPr marL="342900" indent="-342900">
              <a:buFont typeface="Arial" panose="020B0604020202020204" pitchFamily="34" charset="0"/>
              <a:buChar char="•"/>
            </a:pPr>
            <a:r>
              <a:rPr lang="en-US" b="0" dirty="0" smtClean="0">
                <a:latin typeface="+mn-lt"/>
              </a:rPr>
              <a:t>Materialization properties</a:t>
            </a:r>
          </a:p>
          <a:p>
            <a:pPr marL="342900" indent="-342900">
              <a:buFont typeface="Arial" panose="020B0604020202020204" pitchFamily="34" charset="0"/>
              <a:buChar char="•"/>
            </a:pPr>
            <a:r>
              <a:rPr lang="en-US" b="0" dirty="0" smtClean="0">
                <a:latin typeface="+mn-lt"/>
              </a:rPr>
              <a:t>Storage options</a:t>
            </a:r>
          </a:p>
        </p:txBody>
      </p:sp>
    </p:spTree>
    <p:extLst>
      <p:ext uri="{BB962C8B-B14F-4D97-AF65-F5344CB8AC3E}">
        <p14:creationId xmlns:p14="http://schemas.microsoft.com/office/powerpoint/2010/main" val="2488479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Materialized View Processing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953248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73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AutoShape 4"/>
          <p:cNvSpPr>
            <a:spLocks noGrp="1" noChangeArrowheads="1"/>
          </p:cNvSpPr>
          <p:nvPr>
            <p:ph type="title"/>
          </p:nvPr>
        </p:nvSpPr>
        <p:spPr/>
        <p:txBody>
          <a:bodyPr/>
          <a:lstStyle/>
          <a:p>
            <a:pPr eaLnBrk="1" hangingPunct="1"/>
            <a:r>
              <a:rPr lang="en-US" dirty="0" smtClean="0"/>
              <a:t>Oracle SQL Access Advisor</a:t>
            </a:r>
          </a:p>
        </p:txBody>
      </p:sp>
      <p:pic>
        <p:nvPicPr>
          <p:cNvPr id="80898" name="Picture 2" descr="Description of Figure 21-1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474914"/>
            <a:ext cx="628650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155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Usages of the SQL Access Advisor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3247554"/>
              </p:ext>
            </p:extLst>
          </p:nvPr>
        </p:nvGraphicFramePr>
        <p:xfrm>
          <a:off x="402336" y="1249680"/>
          <a:ext cx="8382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41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2"/>
          <p:cNvSpPr>
            <a:spLocks noGrp="1" noChangeArrowheads="1"/>
          </p:cNvSpPr>
          <p:nvPr>
            <p:ph type="title"/>
          </p:nvPr>
        </p:nvSpPr>
        <p:spPr/>
        <p:txBody>
          <a:bodyPr/>
          <a:lstStyle/>
          <a:p>
            <a:pPr eaLnBrk="1" hangingPunct="1"/>
            <a:r>
              <a:rPr lang="en-US" dirty="0" smtClean="0"/>
              <a:t>Workload Specification</a:t>
            </a:r>
          </a:p>
        </p:txBody>
      </p:sp>
      <p:sp>
        <p:nvSpPr>
          <p:cNvPr id="28677" name="Rectangle 3"/>
          <p:cNvSpPr>
            <a:spLocks noGrp="1" noChangeArrowheads="1"/>
          </p:cNvSpPr>
          <p:nvPr>
            <p:ph idx="1"/>
          </p:nvPr>
        </p:nvSpPr>
        <p:spPr/>
        <p:txBody>
          <a:bodyPr/>
          <a:lstStyle/>
          <a:p>
            <a:pPr eaLnBrk="1" hangingPunct="1"/>
            <a:r>
              <a:rPr lang="en-US" dirty="0" smtClean="0"/>
              <a:t>Collected from executed SQL statements using the Automatic Workload Repository</a:t>
            </a:r>
          </a:p>
          <a:p>
            <a:pPr lvl="1" eaLnBrk="1" hangingPunct="1"/>
            <a:r>
              <a:rPr lang="en-US" dirty="0" smtClean="0"/>
              <a:t>SQL statement </a:t>
            </a:r>
          </a:p>
          <a:p>
            <a:pPr lvl="1" eaLnBrk="1" hangingPunct="1"/>
            <a:r>
              <a:rPr lang="en-US" dirty="0"/>
              <a:t>N</a:t>
            </a:r>
            <a:r>
              <a:rPr lang="en-US" dirty="0" smtClean="0"/>
              <a:t>umber of executions </a:t>
            </a:r>
          </a:p>
          <a:p>
            <a:pPr lvl="1" eaLnBrk="1" hangingPunct="1"/>
            <a:r>
              <a:rPr lang="en-US" dirty="0" smtClean="0"/>
              <a:t>Resource consumption (CPU time, disk reads, and optimizer cost</a:t>
            </a:r>
            <a:r>
              <a:rPr lang="en-US" dirty="0"/>
              <a:t>)</a:t>
            </a:r>
            <a:endParaRPr lang="en-US" dirty="0" smtClean="0"/>
          </a:p>
          <a:p>
            <a:pPr lvl="1" eaLnBrk="1" hangingPunct="1"/>
            <a:r>
              <a:rPr lang="en-US" dirty="0" smtClean="0"/>
              <a:t>Rows retrieved</a:t>
            </a:r>
          </a:p>
          <a:p>
            <a:pPr lvl="1" eaLnBrk="1" hangingPunct="1"/>
            <a:r>
              <a:rPr lang="en-US" dirty="0"/>
              <a:t>P</a:t>
            </a:r>
            <a:r>
              <a:rPr lang="en-US" dirty="0" smtClean="0"/>
              <a:t>riority</a:t>
            </a:r>
          </a:p>
          <a:p>
            <a:pPr eaLnBrk="1" hangingPunct="1"/>
            <a:r>
              <a:rPr lang="en-US" dirty="0" smtClean="0"/>
              <a:t>Filter by resource consumption, priority, users, and columns</a:t>
            </a:r>
          </a:p>
        </p:txBody>
      </p:sp>
    </p:spTree>
    <p:extLst>
      <p:ext uri="{BB962C8B-B14F-4D97-AF65-F5344CB8AC3E}">
        <p14:creationId xmlns:p14="http://schemas.microsoft.com/office/powerpoint/2010/main" val="10213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Problems</a:t>
            </a:r>
            <a:endParaRPr lang="en-US" dirty="0"/>
          </a:p>
        </p:txBody>
      </p:sp>
      <p:sp>
        <p:nvSpPr>
          <p:cNvPr id="3" name="Content Placeholder 2"/>
          <p:cNvSpPr>
            <a:spLocks noGrp="1"/>
          </p:cNvSpPr>
          <p:nvPr>
            <p:ph idx="1"/>
          </p:nvPr>
        </p:nvSpPr>
        <p:spPr/>
        <p:txBody>
          <a:bodyPr/>
          <a:lstStyle/>
          <a:p>
            <a:r>
              <a:rPr lang="en-US" sz="2400" dirty="0" smtClean="0"/>
              <a:t>MV2</a:t>
            </a:r>
          </a:p>
          <a:p>
            <a:pPr lvl="1"/>
            <a:r>
              <a:rPr lang="en-US" sz="2000" dirty="0" smtClean="0"/>
              <a:t>USA store sales by store state, year, and month</a:t>
            </a:r>
            <a:endParaRPr lang="en-US" sz="2000" dirty="0"/>
          </a:p>
          <a:p>
            <a:pPr lvl="1"/>
            <a:r>
              <a:rPr lang="en-US" sz="2000" dirty="0" smtClean="0"/>
              <a:t>Sum of dollar sales</a:t>
            </a:r>
          </a:p>
          <a:p>
            <a:r>
              <a:rPr lang="en-US" sz="2400" dirty="0" smtClean="0"/>
              <a:t>MV3</a:t>
            </a:r>
          </a:p>
          <a:p>
            <a:pPr lvl="1"/>
            <a:r>
              <a:rPr lang="en-US" sz="2000" dirty="0" smtClean="0"/>
              <a:t>Canadian store </a:t>
            </a:r>
            <a:r>
              <a:rPr lang="en-US" sz="2000" dirty="0"/>
              <a:t>sales </a:t>
            </a:r>
            <a:r>
              <a:rPr lang="en-US" sz="2000" dirty="0" smtClean="0"/>
              <a:t>before 2015 by </a:t>
            </a:r>
            <a:r>
              <a:rPr lang="en-US" sz="2000" dirty="0"/>
              <a:t>store </a:t>
            </a:r>
            <a:r>
              <a:rPr lang="en-US" sz="2000" dirty="0" smtClean="0"/>
              <a:t>city, </a:t>
            </a:r>
            <a:r>
              <a:rPr lang="en-US" sz="2000" dirty="0"/>
              <a:t>year, and month</a:t>
            </a:r>
          </a:p>
          <a:p>
            <a:pPr lvl="1"/>
            <a:r>
              <a:rPr lang="en-US" sz="2000" dirty="0"/>
              <a:t>Sum of dollar sales </a:t>
            </a:r>
          </a:p>
          <a:p>
            <a:r>
              <a:rPr lang="en-US" sz="2400" dirty="0" smtClean="0"/>
              <a:t>Other options</a:t>
            </a:r>
          </a:p>
          <a:p>
            <a:pPr lvl="1"/>
            <a:r>
              <a:rPr lang="en-US" sz="2000" dirty="0" smtClean="0"/>
              <a:t>Build immediate</a:t>
            </a:r>
          </a:p>
          <a:p>
            <a:pPr lvl="1"/>
            <a:r>
              <a:rPr lang="en-US" sz="2000" dirty="0" smtClean="0"/>
              <a:t>Refresh complete</a:t>
            </a:r>
          </a:p>
          <a:p>
            <a:pPr lvl="1"/>
            <a:r>
              <a:rPr lang="en-US" sz="2000" dirty="0" smtClean="0"/>
              <a:t>Enable query rewrite</a:t>
            </a:r>
            <a:endParaRPr lang="en-US" sz="2000" dirty="0"/>
          </a:p>
        </p:txBody>
      </p:sp>
    </p:spTree>
    <p:extLst>
      <p:ext uri="{BB962C8B-B14F-4D97-AF65-F5344CB8AC3E}">
        <p14:creationId xmlns:p14="http://schemas.microsoft.com/office/powerpoint/2010/main" val="610249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Materialized View Processing and Design&amp;quot;&quot;/&gt;&lt;property id=&quot;20307&quot; value=&quot;256&quot;/&gt;&lt;/object&gt;&lt;object type=&quot;3&quot; unique_id=&quot;10085&quot;&gt;&lt;property id=&quot;20148&quot; value=&quot;5&quot;/&gt;&lt;property id=&quot;20300&quot; value=&quot;Slide 10 - &amp;quot;Summary&amp;quot;&quot;/&gt;&lt;property id=&quot;20307&quot; value=&quot;264&quot;/&gt;&lt;/object&gt;&lt;object type=&quot;3&quot; unique_id=&quot;24198&quot;&gt;&lt;property id=&quot;20148&quot; value=&quot;5&quot;/&gt;&lt;property id=&quot;20300&quot; value=&quot;Slide 2 - &amp;quot;Lesson Objectives&amp;quot;&quot;/&gt;&lt;property id=&quot;20307&quot; value=&quot;410&quot;/&gt;&lt;/object&gt;&lt;object type=&quot;3&quot; unique_id=&quot;24200&quot;&gt;&lt;property id=&quot;20148&quot; value=&quot;5&quot;/&gt;&lt;property id=&quot;20300&quot; value=&quot;Slide 4 - &amp;quot;Materialized View Example&amp;quot;&quot;/&gt;&lt;property id=&quot;20307&quot; value=&quot;408&quot;/&gt;&lt;/object&gt;&lt;object type=&quot;3&quot; unique_id=&quot;24913&quot;&gt;&lt;property id=&quot;20148&quot; value=&quot;5&quot;/&gt;&lt;property id=&quot;20300&quot; value=&quot;Slide 6 - &amp;quot;Oracle SQL Access Advisor&amp;quot;&quot;/&gt;&lt;property id=&quot;20307&quot; value=&quot;412&quot;/&gt;&lt;/object&gt;&lt;object type=&quot;3&quot; unique_id=&quot;24914&quot;&gt;&lt;property id=&quot;20148&quot; value=&quot;5&quot;/&gt;&lt;property id=&quot;20300&quot; value=&quot;Slide 8 - &amp;quot;Workload Specification&amp;quot;&quot;/&gt;&lt;property id=&quot;20307&quot; value=&quot;413&quot;/&gt;&lt;/object&gt;&lt;object type=&quot;3&quot; unique_id=&quot;25206&quot;&gt;&lt;property id=&quot;20148&quot; value=&quot;5&quot;/&gt;&lt;property id=&quot;20300&quot; value=&quot;Slide 5 - &amp;quot;Materialized View Processing&amp;quot;&quot;/&gt;&lt;property id=&quot;20307&quot; value=&quot;415&quot;/&gt;&lt;/object&gt;&lt;object type=&quot;3&quot; unique_id=&quot;25315&quot;&gt;&lt;property id=&quot;20148&quot; value=&quot;5&quot;/&gt;&lt;property id=&quot;20300&quot; value=&quot;Slide 7 - &amp;quot;Usages of the SQL Access Advisor&amp;quot;&quot;/&gt;&lt;property id=&quot;20307&quot; value=&quot;416&quot;/&gt;&lt;/object&gt;&lt;object type=&quot;3&quot; unique_id=&quot;25426&quot;&gt;&lt;property id=&quot;20148&quot; value=&quot;5&quot;/&gt;&lt;property id=&quot;20300&quot; value=&quot;Slide 9 - &amp;quot;Additional Problems&amp;quot;&quot;/&gt;&lt;property id=&quot;20307&quot; value=&quot;417&quot;/&gt;&lt;/object&gt;&lt;object type=&quot;3&quot; unique_id=&quot;25617&quot;&gt;&lt;property id=&quot;20148&quot; value=&quot;5&quot;/&gt;&lt;property id=&quot;20300&quot; value=&quot;Slide 3 - &amp;quot;Comparison of Traditional and Materialized Views&amp;quot;&quot;/&gt;&lt;property id=&quot;20307&quot; value=&quot;419&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10630</TotalTime>
  <Words>1033</Words>
  <Application>Microsoft Office PowerPoint</Application>
  <PresentationFormat>On-screen Show (4:3)</PresentationFormat>
  <Paragraphs>186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Arial</vt:lpstr>
      <vt:lpstr>Courier New</vt:lpstr>
      <vt:lpstr>Times New Roman</vt:lpstr>
      <vt:lpstr>Wingdings</vt:lpstr>
      <vt:lpstr>Blank Presentation</vt:lpstr>
      <vt:lpstr>Module 4  Materialized View Processing and Design</vt:lpstr>
      <vt:lpstr>Lesson Objectives</vt:lpstr>
      <vt:lpstr>Comparison of Traditional and Materialized Views</vt:lpstr>
      <vt:lpstr>Materialized View Example</vt:lpstr>
      <vt:lpstr>Materialized View Processing</vt:lpstr>
      <vt:lpstr>Oracle SQL Access Advisor</vt:lpstr>
      <vt:lpstr>Usages of the SQL Access Advisor</vt:lpstr>
      <vt:lpstr>Workload Specification</vt:lpstr>
      <vt:lpstr>Additional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2143</cp:revision>
  <cp:lastPrinted>1601-01-01T00:00:00Z</cp:lastPrinted>
  <dcterms:created xsi:type="dcterms:W3CDTF">2000-07-15T18:34:14Z</dcterms:created>
  <dcterms:modified xsi:type="dcterms:W3CDTF">2018-05-16T05:10:10Z</dcterms:modified>
</cp:coreProperties>
</file>