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11" r:id="rId3"/>
    <p:sldId id="408" r:id="rId4"/>
    <p:sldId id="400" r:id="rId5"/>
    <p:sldId id="401" r:id="rId6"/>
    <p:sldId id="416" r:id="rId7"/>
    <p:sldId id="412" r:id="rId8"/>
    <p:sldId id="417" r:id="rId9"/>
    <p:sldId id="418" r:id="rId10"/>
    <p:sldId id="26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FFCC00"/>
    <a:srgbClr val="FF505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AFE78-C806-40D9-955F-72E911FC186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D14FC65-4DF6-45FD-BF04-21256230C7F9}">
      <dgm:prSet phldrT="[Text]" custT="1"/>
      <dgm:spPr>
        <a:solidFill>
          <a:schemeClr val="accent5">
            <a:lumMod val="9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Low</a:t>
          </a:r>
          <a:endParaRPr lang="en-US" sz="2000" dirty="0">
            <a:solidFill>
              <a:schemeClr val="tx1"/>
            </a:solidFill>
          </a:endParaRPr>
        </a:p>
      </dgm:t>
    </dgm:pt>
    <dgm:pt modelId="{DA5A8AA1-87B5-4767-8DAF-FF9286824B3A}" type="parTrans" cxnId="{C6B4E606-ABAE-477E-84A4-826778A868A8}">
      <dgm:prSet/>
      <dgm:spPr/>
      <dgm:t>
        <a:bodyPr/>
        <a:lstStyle/>
        <a:p>
          <a:endParaRPr lang="en-US"/>
        </a:p>
      </dgm:t>
    </dgm:pt>
    <dgm:pt modelId="{3639B049-E9F1-489C-B49B-89B40BA62F47}" type="sibTrans" cxnId="{C6B4E606-ABAE-477E-84A4-826778A868A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D648334-F7D3-4264-857F-DEA1B8DAAB14}">
      <dgm:prSet phldrT="[Text]" custT="1"/>
      <dgm:spPr>
        <a:solidFill>
          <a:schemeClr val="accent5">
            <a:lumMod val="9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Medium</a:t>
          </a:r>
          <a:endParaRPr lang="en-US" sz="2000" dirty="0">
            <a:solidFill>
              <a:schemeClr val="tx1"/>
            </a:solidFill>
          </a:endParaRPr>
        </a:p>
      </dgm:t>
    </dgm:pt>
    <dgm:pt modelId="{EF9F2D71-87B0-4B75-8B03-25DB1CFA2DE8}" type="parTrans" cxnId="{BFD5BAB0-7A6A-4E24-8859-54619FECA752}">
      <dgm:prSet/>
      <dgm:spPr/>
      <dgm:t>
        <a:bodyPr/>
        <a:lstStyle/>
        <a:p>
          <a:endParaRPr lang="en-US"/>
        </a:p>
      </dgm:t>
    </dgm:pt>
    <dgm:pt modelId="{10EAA800-E55E-4D36-8FD9-ECD7B4336213}" type="sibTrans" cxnId="{BFD5BAB0-7A6A-4E24-8859-54619FECA752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39C0767-9ECD-4D0F-AEA2-514AA03E14BA}">
      <dgm:prSet phldrT="[Text]" custT="1"/>
      <dgm:spPr>
        <a:solidFill>
          <a:schemeClr val="accent5">
            <a:lumMod val="9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High</a:t>
          </a:r>
          <a:endParaRPr lang="en-US" sz="2000" dirty="0">
            <a:solidFill>
              <a:schemeClr val="tx1"/>
            </a:solidFill>
          </a:endParaRPr>
        </a:p>
      </dgm:t>
    </dgm:pt>
    <dgm:pt modelId="{07B2AB57-5B47-4876-B4C6-C8135AD3A247}" type="parTrans" cxnId="{096BB799-491F-4F07-834B-8D3BD734F79E}">
      <dgm:prSet/>
      <dgm:spPr/>
      <dgm:t>
        <a:bodyPr/>
        <a:lstStyle/>
        <a:p>
          <a:endParaRPr lang="en-US"/>
        </a:p>
      </dgm:t>
    </dgm:pt>
    <dgm:pt modelId="{723CE7A3-5CCC-4A1E-BF96-833BCECF4189}" type="sibTrans" cxnId="{096BB799-491F-4F07-834B-8D3BD734F79E}">
      <dgm:prSet/>
      <dgm:spPr/>
      <dgm:t>
        <a:bodyPr/>
        <a:lstStyle/>
        <a:p>
          <a:endParaRPr lang="en-US"/>
        </a:p>
      </dgm:t>
    </dgm:pt>
    <dgm:pt modelId="{50F460FA-F02F-4BE3-93E0-64BBFCC293D4}" type="pres">
      <dgm:prSet presAssocID="{F20AFE78-C806-40D9-955F-72E911FC186C}" presName="Name0" presStyleCnt="0">
        <dgm:presLayoutVars>
          <dgm:dir/>
          <dgm:resizeHandles val="exact"/>
        </dgm:presLayoutVars>
      </dgm:prSet>
      <dgm:spPr/>
    </dgm:pt>
    <dgm:pt modelId="{FF595767-20E6-4D55-B315-6038BF43875B}" type="pres">
      <dgm:prSet presAssocID="{7D14FC65-4DF6-45FD-BF04-21256230C7F9}" presName="node" presStyleLbl="node1" presStyleIdx="0" presStyleCnt="3" custScaleX="52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79B25-B3C9-44D2-9A16-84D9B9056DE7}" type="pres">
      <dgm:prSet presAssocID="{3639B049-E9F1-489C-B49B-89B40BA62F4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127B713-2CE8-4272-B4F8-649FA373D2A8}" type="pres">
      <dgm:prSet presAssocID="{3639B049-E9F1-489C-B49B-89B40BA62F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5B93DE9-4963-4EE2-85BA-8771DF101E07}" type="pres">
      <dgm:prSet presAssocID="{BD648334-F7D3-4264-857F-DEA1B8DAAB14}" presName="node" presStyleLbl="node1" presStyleIdx="1" presStyleCnt="3" custScaleX="43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C459A-BCFD-41C1-A262-A6FAE731DB06}" type="pres">
      <dgm:prSet presAssocID="{10EAA800-E55E-4D36-8FD9-ECD7B433621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C096AFA-4543-44C6-A150-7CCEE0B9494E}" type="pres">
      <dgm:prSet presAssocID="{10EAA800-E55E-4D36-8FD9-ECD7B433621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1E1344-5E7A-4244-B843-C0BCA9AE47F8}" type="pres">
      <dgm:prSet presAssocID="{639C0767-9ECD-4D0F-AEA2-514AA03E14BA}" presName="node" presStyleLbl="node1" presStyleIdx="2" presStyleCnt="3" custScaleX="41732" custLinFactNeighborX="67694" custLinFactNeighborY="18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BB799-491F-4F07-834B-8D3BD734F79E}" srcId="{F20AFE78-C806-40D9-955F-72E911FC186C}" destId="{639C0767-9ECD-4D0F-AEA2-514AA03E14BA}" srcOrd="2" destOrd="0" parTransId="{07B2AB57-5B47-4876-B4C6-C8135AD3A247}" sibTransId="{723CE7A3-5CCC-4A1E-BF96-833BCECF4189}"/>
    <dgm:cxn modelId="{C6B4E606-ABAE-477E-84A4-826778A868A8}" srcId="{F20AFE78-C806-40D9-955F-72E911FC186C}" destId="{7D14FC65-4DF6-45FD-BF04-21256230C7F9}" srcOrd="0" destOrd="0" parTransId="{DA5A8AA1-87B5-4767-8DAF-FF9286824B3A}" sibTransId="{3639B049-E9F1-489C-B49B-89B40BA62F47}"/>
    <dgm:cxn modelId="{12DFDF65-FD3C-4894-B770-645F788FAFDB}" type="presOf" srcId="{3639B049-E9F1-489C-B49B-89B40BA62F47}" destId="{4127B713-2CE8-4272-B4F8-649FA373D2A8}" srcOrd="1" destOrd="0" presId="urn:microsoft.com/office/officeart/2005/8/layout/process1"/>
    <dgm:cxn modelId="{AC402C42-7B83-4D5D-8A1E-D8FE74B4C5E8}" type="presOf" srcId="{BD648334-F7D3-4264-857F-DEA1B8DAAB14}" destId="{45B93DE9-4963-4EE2-85BA-8771DF101E07}" srcOrd="0" destOrd="0" presId="urn:microsoft.com/office/officeart/2005/8/layout/process1"/>
    <dgm:cxn modelId="{98C4EDC4-DAB9-4A7B-AA60-9DCB94FE998E}" type="presOf" srcId="{F20AFE78-C806-40D9-955F-72E911FC186C}" destId="{50F460FA-F02F-4BE3-93E0-64BBFCC293D4}" srcOrd="0" destOrd="0" presId="urn:microsoft.com/office/officeart/2005/8/layout/process1"/>
    <dgm:cxn modelId="{1251FB84-19F6-4CB0-846B-AC7687E575C7}" type="presOf" srcId="{639C0767-9ECD-4D0F-AEA2-514AA03E14BA}" destId="{EE1E1344-5E7A-4244-B843-C0BCA9AE47F8}" srcOrd="0" destOrd="0" presId="urn:microsoft.com/office/officeart/2005/8/layout/process1"/>
    <dgm:cxn modelId="{BFD5BAB0-7A6A-4E24-8859-54619FECA752}" srcId="{F20AFE78-C806-40D9-955F-72E911FC186C}" destId="{BD648334-F7D3-4264-857F-DEA1B8DAAB14}" srcOrd="1" destOrd="0" parTransId="{EF9F2D71-87B0-4B75-8B03-25DB1CFA2DE8}" sibTransId="{10EAA800-E55E-4D36-8FD9-ECD7B4336213}"/>
    <dgm:cxn modelId="{B7560F14-7625-4B1A-ACC5-FA9264703696}" type="presOf" srcId="{3639B049-E9F1-489C-B49B-89B40BA62F47}" destId="{33D79B25-B3C9-44D2-9A16-84D9B9056DE7}" srcOrd="0" destOrd="0" presId="urn:microsoft.com/office/officeart/2005/8/layout/process1"/>
    <dgm:cxn modelId="{F3CF74B0-6EF6-400C-9B92-291870DFAB46}" type="presOf" srcId="{10EAA800-E55E-4D36-8FD9-ECD7B4336213}" destId="{8A3C459A-BCFD-41C1-A262-A6FAE731DB06}" srcOrd="0" destOrd="0" presId="urn:microsoft.com/office/officeart/2005/8/layout/process1"/>
    <dgm:cxn modelId="{3DAE9754-DF5E-418A-B4BB-7FCE10335EC7}" type="presOf" srcId="{10EAA800-E55E-4D36-8FD9-ECD7B4336213}" destId="{AC096AFA-4543-44C6-A150-7CCEE0B9494E}" srcOrd="1" destOrd="0" presId="urn:microsoft.com/office/officeart/2005/8/layout/process1"/>
    <dgm:cxn modelId="{125258A1-E234-4251-8E07-8FB2B7042796}" type="presOf" srcId="{7D14FC65-4DF6-45FD-BF04-21256230C7F9}" destId="{FF595767-20E6-4D55-B315-6038BF43875B}" srcOrd="0" destOrd="0" presId="urn:microsoft.com/office/officeart/2005/8/layout/process1"/>
    <dgm:cxn modelId="{DADEF9E8-0179-44D6-AF8B-43B35D450200}" type="presParOf" srcId="{50F460FA-F02F-4BE3-93E0-64BBFCC293D4}" destId="{FF595767-20E6-4D55-B315-6038BF43875B}" srcOrd="0" destOrd="0" presId="urn:microsoft.com/office/officeart/2005/8/layout/process1"/>
    <dgm:cxn modelId="{ED48DEBA-CFB1-4A5F-A2B4-25057CD06B16}" type="presParOf" srcId="{50F460FA-F02F-4BE3-93E0-64BBFCC293D4}" destId="{33D79B25-B3C9-44D2-9A16-84D9B9056DE7}" srcOrd="1" destOrd="0" presId="urn:microsoft.com/office/officeart/2005/8/layout/process1"/>
    <dgm:cxn modelId="{BA84BD04-249A-453D-9C77-1E6375B7FF85}" type="presParOf" srcId="{33D79B25-B3C9-44D2-9A16-84D9B9056DE7}" destId="{4127B713-2CE8-4272-B4F8-649FA373D2A8}" srcOrd="0" destOrd="0" presId="urn:microsoft.com/office/officeart/2005/8/layout/process1"/>
    <dgm:cxn modelId="{9113A67F-DEFE-4C08-848A-E6AD0F036FAE}" type="presParOf" srcId="{50F460FA-F02F-4BE3-93E0-64BBFCC293D4}" destId="{45B93DE9-4963-4EE2-85BA-8771DF101E07}" srcOrd="2" destOrd="0" presId="urn:microsoft.com/office/officeart/2005/8/layout/process1"/>
    <dgm:cxn modelId="{9FDB21B8-60F5-4669-959D-65EBA4B6C284}" type="presParOf" srcId="{50F460FA-F02F-4BE3-93E0-64BBFCC293D4}" destId="{8A3C459A-BCFD-41C1-A262-A6FAE731DB06}" srcOrd="3" destOrd="0" presId="urn:microsoft.com/office/officeart/2005/8/layout/process1"/>
    <dgm:cxn modelId="{E23A8EC3-0FF2-45FF-9A46-94ACCB2FED7A}" type="presParOf" srcId="{8A3C459A-BCFD-41C1-A262-A6FAE731DB06}" destId="{AC096AFA-4543-44C6-A150-7CCEE0B9494E}" srcOrd="0" destOrd="0" presId="urn:microsoft.com/office/officeart/2005/8/layout/process1"/>
    <dgm:cxn modelId="{40BC55F5-3B4B-49D8-A9C2-60F80E9C9E9B}" type="presParOf" srcId="{50F460FA-F02F-4BE3-93E0-64BBFCC293D4}" destId="{EE1E1344-5E7A-4244-B843-C0BCA9AE47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AFE78-C806-40D9-955F-72E911FC186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D14FC65-4DF6-45FD-BF04-21256230C7F9}">
      <dgm:prSet phldrT="[Text]" custT="1"/>
      <dgm:spPr>
        <a:solidFill>
          <a:schemeClr val="accent5">
            <a:lumMod val="9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High</a:t>
          </a:r>
          <a:endParaRPr lang="en-US" sz="2000" dirty="0">
            <a:solidFill>
              <a:schemeClr val="tx1"/>
            </a:solidFill>
          </a:endParaRPr>
        </a:p>
      </dgm:t>
    </dgm:pt>
    <dgm:pt modelId="{DA5A8AA1-87B5-4767-8DAF-FF9286824B3A}" type="parTrans" cxnId="{C6B4E606-ABAE-477E-84A4-826778A868A8}">
      <dgm:prSet/>
      <dgm:spPr/>
      <dgm:t>
        <a:bodyPr/>
        <a:lstStyle/>
        <a:p>
          <a:endParaRPr lang="en-US"/>
        </a:p>
      </dgm:t>
    </dgm:pt>
    <dgm:pt modelId="{3639B049-E9F1-489C-B49B-89B40BA62F47}" type="sibTrans" cxnId="{C6B4E606-ABAE-477E-84A4-826778A868A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BD648334-F7D3-4264-857F-DEA1B8DAAB14}">
      <dgm:prSet phldrT="[Text]" custT="1"/>
      <dgm:spPr>
        <a:solidFill>
          <a:schemeClr val="accent5">
            <a:lumMod val="9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Medium</a:t>
          </a:r>
          <a:endParaRPr lang="en-US" sz="2200" dirty="0">
            <a:solidFill>
              <a:schemeClr val="tx1"/>
            </a:solidFill>
          </a:endParaRPr>
        </a:p>
      </dgm:t>
    </dgm:pt>
    <dgm:pt modelId="{EF9F2D71-87B0-4B75-8B03-25DB1CFA2DE8}" type="parTrans" cxnId="{BFD5BAB0-7A6A-4E24-8859-54619FECA752}">
      <dgm:prSet/>
      <dgm:spPr/>
      <dgm:t>
        <a:bodyPr/>
        <a:lstStyle/>
        <a:p>
          <a:endParaRPr lang="en-US"/>
        </a:p>
      </dgm:t>
    </dgm:pt>
    <dgm:pt modelId="{10EAA800-E55E-4D36-8FD9-ECD7B4336213}" type="sibTrans" cxnId="{BFD5BAB0-7A6A-4E24-8859-54619FECA752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39C0767-9ECD-4D0F-AEA2-514AA03E14BA}">
      <dgm:prSet phldrT="[Text]" custT="1"/>
      <dgm:spPr>
        <a:solidFill>
          <a:schemeClr val="accent5">
            <a:lumMod val="9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Low</a:t>
          </a:r>
          <a:endParaRPr lang="en-US" sz="2300" dirty="0">
            <a:solidFill>
              <a:schemeClr val="tx1"/>
            </a:solidFill>
          </a:endParaRPr>
        </a:p>
      </dgm:t>
    </dgm:pt>
    <dgm:pt modelId="{07B2AB57-5B47-4876-B4C6-C8135AD3A247}" type="parTrans" cxnId="{096BB799-491F-4F07-834B-8D3BD734F79E}">
      <dgm:prSet/>
      <dgm:spPr/>
      <dgm:t>
        <a:bodyPr/>
        <a:lstStyle/>
        <a:p>
          <a:endParaRPr lang="en-US"/>
        </a:p>
      </dgm:t>
    </dgm:pt>
    <dgm:pt modelId="{723CE7A3-5CCC-4A1E-BF96-833BCECF4189}" type="sibTrans" cxnId="{096BB799-491F-4F07-834B-8D3BD734F79E}">
      <dgm:prSet/>
      <dgm:spPr/>
      <dgm:t>
        <a:bodyPr/>
        <a:lstStyle/>
        <a:p>
          <a:endParaRPr lang="en-US"/>
        </a:p>
      </dgm:t>
    </dgm:pt>
    <dgm:pt modelId="{50F460FA-F02F-4BE3-93E0-64BBFCC293D4}" type="pres">
      <dgm:prSet presAssocID="{F20AFE78-C806-40D9-955F-72E911FC186C}" presName="Name0" presStyleCnt="0">
        <dgm:presLayoutVars>
          <dgm:dir/>
          <dgm:resizeHandles val="exact"/>
        </dgm:presLayoutVars>
      </dgm:prSet>
      <dgm:spPr/>
    </dgm:pt>
    <dgm:pt modelId="{FF595767-20E6-4D55-B315-6038BF43875B}" type="pres">
      <dgm:prSet presAssocID="{7D14FC65-4DF6-45FD-BF04-21256230C7F9}" presName="node" presStyleLbl="node1" presStyleIdx="0" presStyleCnt="3" custScaleX="520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79B25-B3C9-44D2-9A16-84D9B9056DE7}" type="pres">
      <dgm:prSet presAssocID="{3639B049-E9F1-489C-B49B-89B40BA62F47}" presName="sibTrans" presStyleLbl="sibTrans2D1" presStyleIdx="0" presStyleCnt="2" custAng="10800000"/>
      <dgm:spPr/>
      <dgm:t>
        <a:bodyPr/>
        <a:lstStyle/>
        <a:p>
          <a:endParaRPr lang="en-US"/>
        </a:p>
      </dgm:t>
    </dgm:pt>
    <dgm:pt modelId="{4127B713-2CE8-4272-B4F8-649FA373D2A8}" type="pres">
      <dgm:prSet presAssocID="{3639B049-E9F1-489C-B49B-89B40BA62F4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5B93DE9-4963-4EE2-85BA-8771DF101E07}" type="pres">
      <dgm:prSet presAssocID="{BD648334-F7D3-4264-857F-DEA1B8DAAB14}" presName="node" presStyleLbl="node1" presStyleIdx="1" presStyleCnt="3" custScaleX="43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C459A-BCFD-41C1-A262-A6FAE731DB06}" type="pres">
      <dgm:prSet presAssocID="{10EAA800-E55E-4D36-8FD9-ECD7B4336213}" presName="sibTrans" presStyleLbl="sibTrans2D1" presStyleIdx="1" presStyleCnt="2" custAng="10800000"/>
      <dgm:spPr/>
      <dgm:t>
        <a:bodyPr/>
        <a:lstStyle/>
        <a:p>
          <a:endParaRPr lang="en-US"/>
        </a:p>
      </dgm:t>
    </dgm:pt>
    <dgm:pt modelId="{AC096AFA-4543-44C6-A150-7CCEE0B9494E}" type="pres">
      <dgm:prSet presAssocID="{10EAA800-E55E-4D36-8FD9-ECD7B433621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1E1344-5E7A-4244-B843-C0BCA9AE47F8}" type="pres">
      <dgm:prSet presAssocID="{639C0767-9ECD-4D0F-AEA2-514AA03E14BA}" presName="node" presStyleLbl="node1" presStyleIdx="2" presStyleCnt="3" custScaleX="41732" custLinFactNeighborX="67694" custLinFactNeighborY="18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B0C22-7622-4C91-9DC1-493EA0177D00}" type="presOf" srcId="{639C0767-9ECD-4D0F-AEA2-514AA03E14BA}" destId="{EE1E1344-5E7A-4244-B843-C0BCA9AE47F8}" srcOrd="0" destOrd="0" presId="urn:microsoft.com/office/officeart/2005/8/layout/process1"/>
    <dgm:cxn modelId="{096BB799-491F-4F07-834B-8D3BD734F79E}" srcId="{F20AFE78-C806-40D9-955F-72E911FC186C}" destId="{639C0767-9ECD-4D0F-AEA2-514AA03E14BA}" srcOrd="2" destOrd="0" parTransId="{07B2AB57-5B47-4876-B4C6-C8135AD3A247}" sibTransId="{723CE7A3-5CCC-4A1E-BF96-833BCECF4189}"/>
    <dgm:cxn modelId="{8D159379-C47B-47D9-804C-48068503DFC3}" type="presOf" srcId="{3639B049-E9F1-489C-B49B-89B40BA62F47}" destId="{4127B713-2CE8-4272-B4F8-649FA373D2A8}" srcOrd="1" destOrd="0" presId="urn:microsoft.com/office/officeart/2005/8/layout/process1"/>
    <dgm:cxn modelId="{C6B4E606-ABAE-477E-84A4-826778A868A8}" srcId="{F20AFE78-C806-40D9-955F-72E911FC186C}" destId="{7D14FC65-4DF6-45FD-BF04-21256230C7F9}" srcOrd="0" destOrd="0" parTransId="{DA5A8AA1-87B5-4767-8DAF-FF9286824B3A}" sibTransId="{3639B049-E9F1-489C-B49B-89B40BA62F47}"/>
    <dgm:cxn modelId="{880E0508-83AF-434A-910B-448611398975}" type="presOf" srcId="{3639B049-E9F1-489C-B49B-89B40BA62F47}" destId="{33D79B25-B3C9-44D2-9A16-84D9B9056DE7}" srcOrd="0" destOrd="0" presId="urn:microsoft.com/office/officeart/2005/8/layout/process1"/>
    <dgm:cxn modelId="{BFD5BAB0-7A6A-4E24-8859-54619FECA752}" srcId="{F20AFE78-C806-40D9-955F-72E911FC186C}" destId="{BD648334-F7D3-4264-857F-DEA1B8DAAB14}" srcOrd="1" destOrd="0" parTransId="{EF9F2D71-87B0-4B75-8B03-25DB1CFA2DE8}" sibTransId="{10EAA800-E55E-4D36-8FD9-ECD7B4336213}"/>
    <dgm:cxn modelId="{9CE5404B-E994-492E-B7EF-0AA8A37FC859}" type="presOf" srcId="{7D14FC65-4DF6-45FD-BF04-21256230C7F9}" destId="{FF595767-20E6-4D55-B315-6038BF43875B}" srcOrd="0" destOrd="0" presId="urn:microsoft.com/office/officeart/2005/8/layout/process1"/>
    <dgm:cxn modelId="{C9E58C4D-3D21-4485-87A9-CCA28DBB1253}" type="presOf" srcId="{BD648334-F7D3-4264-857F-DEA1B8DAAB14}" destId="{45B93DE9-4963-4EE2-85BA-8771DF101E07}" srcOrd="0" destOrd="0" presId="urn:microsoft.com/office/officeart/2005/8/layout/process1"/>
    <dgm:cxn modelId="{AEAF4739-0BE7-43D7-B29B-7A932C68AEFA}" type="presOf" srcId="{10EAA800-E55E-4D36-8FD9-ECD7B4336213}" destId="{8A3C459A-BCFD-41C1-A262-A6FAE731DB06}" srcOrd="0" destOrd="0" presId="urn:microsoft.com/office/officeart/2005/8/layout/process1"/>
    <dgm:cxn modelId="{F3CD41A0-56EF-4C4A-BB7D-7A418BA00414}" type="presOf" srcId="{F20AFE78-C806-40D9-955F-72E911FC186C}" destId="{50F460FA-F02F-4BE3-93E0-64BBFCC293D4}" srcOrd="0" destOrd="0" presId="urn:microsoft.com/office/officeart/2005/8/layout/process1"/>
    <dgm:cxn modelId="{40736C22-B570-4D2A-9FD5-2CB275685B53}" type="presOf" srcId="{10EAA800-E55E-4D36-8FD9-ECD7B4336213}" destId="{AC096AFA-4543-44C6-A150-7CCEE0B9494E}" srcOrd="1" destOrd="0" presId="urn:microsoft.com/office/officeart/2005/8/layout/process1"/>
    <dgm:cxn modelId="{C83ADB5A-15B4-44E8-B0CB-009A45571C16}" type="presParOf" srcId="{50F460FA-F02F-4BE3-93E0-64BBFCC293D4}" destId="{FF595767-20E6-4D55-B315-6038BF43875B}" srcOrd="0" destOrd="0" presId="urn:microsoft.com/office/officeart/2005/8/layout/process1"/>
    <dgm:cxn modelId="{502C1E02-A565-4EB8-84C3-559B62995347}" type="presParOf" srcId="{50F460FA-F02F-4BE3-93E0-64BBFCC293D4}" destId="{33D79B25-B3C9-44D2-9A16-84D9B9056DE7}" srcOrd="1" destOrd="0" presId="urn:microsoft.com/office/officeart/2005/8/layout/process1"/>
    <dgm:cxn modelId="{3A485DD5-1553-46E8-83B8-77D5C1A9B633}" type="presParOf" srcId="{33D79B25-B3C9-44D2-9A16-84D9B9056DE7}" destId="{4127B713-2CE8-4272-B4F8-649FA373D2A8}" srcOrd="0" destOrd="0" presId="urn:microsoft.com/office/officeart/2005/8/layout/process1"/>
    <dgm:cxn modelId="{D3508738-E492-454B-BCF2-6DE89F026A09}" type="presParOf" srcId="{50F460FA-F02F-4BE3-93E0-64BBFCC293D4}" destId="{45B93DE9-4963-4EE2-85BA-8771DF101E07}" srcOrd="2" destOrd="0" presId="urn:microsoft.com/office/officeart/2005/8/layout/process1"/>
    <dgm:cxn modelId="{85C6468D-2B2E-4867-A4E3-F3DEEB773373}" type="presParOf" srcId="{50F460FA-F02F-4BE3-93E0-64BBFCC293D4}" destId="{8A3C459A-BCFD-41C1-A262-A6FAE731DB06}" srcOrd="3" destOrd="0" presId="urn:microsoft.com/office/officeart/2005/8/layout/process1"/>
    <dgm:cxn modelId="{CE1A1C05-1C65-4898-810A-E835FD2E93E2}" type="presParOf" srcId="{8A3C459A-BCFD-41C1-A262-A6FAE731DB06}" destId="{AC096AFA-4543-44C6-A150-7CCEE0B9494E}" srcOrd="0" destOrd="0" presId="urn:microsoft.com/office/officeart/2005/8/layout/process1"/>
    <dgm:cxn modelId="{1F1F96D8-C6B6-4B7F-ABF2-B651411ACE01}" type="presParOf" srcId="{50F460FA-F02F-4BE3-93E0-64BBFCC293D4}" destId="{EE1E1344-5E7A-4244-B843-C0BCA9AE47F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25A5C-3B08-4323-A9CE-4A5814F7422A}" type="doc">
      <dgm:prSet loTypeId="urn:microsoft.com/office/officeart/2005/8/layout/arrow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E623720-57CC-4FEC-8132-975F6D01935C}">
      <dgm:prSet phldrT="[Text]"/>
      <dgm:spPr/>
      <dgm:t>
        <a:bodyPr/>
        <a:lstStyle/>
        <a:p>
          <a:r>
            <a:rPr lang="en-US" dirty="0" smtClean="0"/>
            <a:t>Row Storage</a:t>
          </a:r>
          <a:endParaRPr lang="en-US" dirty="0"/>
        </a:p>
      </dgm:t>
    </dgm:pt>
    <dgm:pt modelId="{EF239DCB-4773-4772-AAAD-8D96D948A986}" type="parTrans" cxnId="{E3FF1EE3-0183-4790-86CB-B05D512399F2}">
      <dgm:prSet/>
      <dgm:spPr/>
      <dgm:t>
        <a:bodyPr/>
        <a:lstStyle/>
        <a:p>
          <a:endParaRPr lang="en-US"/>
        </a:p>
      </dgm:t>
    </dgm:pt>
    <dgm:pt modelId="{618E200D-76AD-4C69-B4E1-55E64F130C4C}" type="sibTrans" cxnId="{E3FF1EE3-0183-4790-86CB-B05D512399F2}">
      <dgm:prSet/>
      <dgm:spPr/>
      <dgm:t>
        <a:bodyPr/>
        <a:lstStyle/>
        <a:p>
          <a:endParaRPr lang="en-US"/>
        </a:p>
      </dgm:t>
    </dgm:pt>
    <dgm:pt modelId="{1870A079-E1DD-48F2-9EA3-564A8BF237A8}">
      <dgm:prSet phldrT="[Text]"/>
      <dgm:spPr/>
      <dgm:t>
        <a:bodyPr/>
        <a:lstStyle/>
        <a:p>
          <a:r>
            <a:rPr lang="en-US" dirty="0" smtClean="0"/>
            <a:t>Column Storage</a:t>
          </a:r>
          <a:endParaRPr lang="en-US" dirty="0"/>
        </a:p>
      </dgm:t>
    </dgm:pt>
    <dgm:pt modelId="{3FECD91B-AA32-4101-9359-8BEA9FA2F394}" type="parTrans" cxnId="{A3027868-DF5C-4A3C-A3C7-0692C4292F54}">
      <dgm:prSet/>
      <dgm:spPr/>
      <dgm:t>
        <a:bodyPr/>
        <a:lstStyle/>
        <a:p>
          <a:endParaRPr lang="en-US"/>
        </a:p>
      </dgm:t>
    </dgm:pt>
    <dgm:pt modelId="{3196D8F7-CEBD-400F-9A9F-1327C7D06EE5}" type="sibTrans" cxnId="{A3027868-DF5C-4A3C-A3C7-0692C4292F54}">
      <dgm:prSet/>
      <dgm:spPr/>
      <dgm:t>
        <a:bodyPr/>
        <a:lstStyle/>
        <a:p>
          <a:endParaRPr lang="en-US"/>
        </a:p>
      </dgm:t>
    </dgm:pt>
    <dgm:pt modelId="{ED95BB89-DA8C-431B-BADA-95BB62CE11D3}">
      <dgm:prSet phldrT="[Text]"/>
      <dgm:spPr/>
      <dgm:t>
        <a:bodyPr/>
        <a:lstStyle/>
        <a:p>
          <a:endParaRPr lang="en-US" dirty="0"/>
        </a:p>
      </dgm:t>
    </dgm:pt>
    <dgm:pt modelId="{936B1336-F514-4132-B970-8C4DF4A33484}" type="parTrans" cxnId="{2ACB52DE-CC58-49D3-9727-09C12752F709}">
      <dgm:prSet/>
      <dgm:spPr/>
      <dgm:t>
        <a:bodyPr/>
        <a:lstStyle/>
        <a:p>
          <a:endParaRPr lang="en-US"/>
        </a:p>
      </dgm:t>
    </dgm:pt>
    <dgm:pt modelId="{379A4ED0-55C8-401E-92D9-80F792CC5427}" type="sibTrans" cxnId="{2ACB52DE-CC58-49D3-9727-09C12752F709}">
      <dgm:prSet/>
      <dgm:spPr/>
      <dgm:t>
        <a:bodyPr/>
        <a:lstStyle/>
        <a:p>
          <a:endParaRPr lang="en-US"/>
        </a:p>
      </dgm:t>
    </dgm:pt>
    <dgm:pt modelId="{BF32C012-17A8-4AB2-8B84-20E4396D1A62}">
      <dgm:prSet phldrT="[Text]"/>
      <dgm:spPr/>
      <dgm:t>
        <a:bodyPr/>
        <a:lstStyle/>
        <a:p>
          <a:r>
            <a:rPr lang="en-US" dirty="0" smtClean="0"/>
            <a:t>Full table scans for business intelligence queries</a:t>
          </a:r>
          <a:endParaRPr lang="en-US" dirty="0"/>
        </a:p>
      </dgm:t>
    </dgm:pt>
    <dgm:pt modelId="{F72B3FF3-862C-4011-9505-3F8A47609172}" type="parTrans" cxnId="{5BD2B3B8-FDA2-44FA-B844-A1F8F39399EA}">
      <dgm:prSet/>
      <dgm:spPr/>
      <dgm:t>
        <a:bodyPr/>
        <a:lstStyle/>
        <a:p>
          <a:endParaRPr lang="en-US"/>
        </a:p>
      </dgm:t>
    </dgm:pt>
    <dgm:pt modelId="{A75FA4D9-3C84-4B3B-8A10-7110BACF9C44}" type="sibTrans" cxnId="{5BD2B3B8-FDA2-44FA-B844-A1F8F39399EA}">
      <dgm:prSet/>
      <dgm:spPr/>
      <dgm:t>
        <a:bodyPr/>
        <a:lstStyle/>
        <a:p>
          <a:endParaRPr lang="en-US"/>
        </a:p>
      </dgm:t>
    </dgm:pt>
    <dgm:pt modelId="{797B29FA-0941-4ADF-9982-019A8A4CAB41}">
      <dgm:prSet phldrT="[Text]"/>
      <dgm:spPr/>
      <dgm:t>
        <a:bodyPr/>
        <a:lstStyle/>
        <a:p>
          <a:r>
            <a:rPr lang="en-US" dirty="0" smtClean="0"/>
            <a:t>Foundation storage approach for most enterprise DBMSs</a:t>
          </a:r>
          <a:endParaRPr lang="en-US" dirty="0"/>
        </a:p>
      </dgm:t>
    </dgm:pt>
    <dgm:pt modelId="{E239229D-5EC5-4E42-AEA0-4324E621B633}" type="parTrans" cxnId="{84E9988A-B0FF-4D61-B18A-84BD28851999}">
      <dgm:prSet/>
      <dgm:spPr/>
      <dgm:t>
        <a:bodyPr/>
        <a:lstStyle/>
        <a:p>
          <a:endParaRPr lang="en-US"/>
        </a:p>
      </dgm:t>
    </dgm:pt>
    <dgm:pt modelId="{207C7A6C-F96F-4BA9-93D4-C98D5056D83D}" type="sibTrans" cxnId="{84E9988A-B0FF-4D61-B18A-84BD28851999}">
      <dgm:prSet/>
      <dgm:spPr/>
      <dgm:t>
        <a:bodyPr/>
        <a:lstStyle/>
        <a:p>
          <a:endParaRPr lang="en-US"/>
        </a:p>
      </dgm:t>
    </dgm:pt>
    <dgm:pt modelId="{1B316252-7C6D-484F-82C6-BDF4EBA28979}">
      <dgm:prSet phldrT="[Text]"/>
      <dgm:spPr/>
      <dgm:t>
        <a:bodyPr/>
        <a:lstStyle/>
        <a:p>
          <a:r>
            <a:rPr lang="en-US" dirty="0" smtClean="0"/>
            <a:t>Specialized storage structure</a:t>
          </a:r>
          <a:endParaRPr lang="en-US" dirty="0"/>
        </a:p>
      </dgm:t>
    </dgm:pt>
    <dgm:pt modelId="{8DD6BA66-3A9E-4658-8DF9-5EF3724E34FB}" type="parTrans" cxnId="{30B83DD1-0659-4F3A-B3AE-5632F24CF6BA}">
      <dgm:prSet/>
      <dgm:spPr/>
      <dgm:t>
        <a:bodyPr/>
        <a:lstStyle/>
        <a:p>
          <a:endParaRPr lang="en-US"/>
        </a:p>
      </dgm:t>
    </dgm:pt>
    <dgm:pt modelId="{4BBF1336-FA9B-4A54-8A2B-7D00805044AC}" type="sibTrans" cxnId="{30B83DD1-0659-4F3A-B3AE-5632F24CF6BA}">
      <dgm:prSet/>
      <dgm:spPr/>
      <dgm:t>
        <a:bodyPr/>
        <a:lstStyle/>
        <a:p>
          <a:endParaRPr lang="en-US"/>
        </a:p>
      </dgm:t>
    </dgm:pt>
    <dgm:pt modelId="{83C64677-EF92-4EF7-8CED-EFE1392B2DC7}">
      <dgm:prSet phldrT="[Text]"/>
      <dgm:spPr/>
      <dgm:t>
        <a:bodyPr/>
        <a:lstStyle/>
        <a:p>
          <a:r>
            <a:rPr lang="en-US" dirty="0" smtClean="0"/>
            <a:t>Eliminates table scan for typical business intelligence queries</a:t>
          </a:r>
          <a:endParaRPr lang="en-US" dirty="0"/>
        </a:p>
      </dgm:t>
    </dgm:pt>
    <dgm:pt modelId="{629810F0-A8B0-4CDA-965E-7DE3DAB2D698}" type="parTrans" cxnId="{A776D69D-F643-4081-B1DF-DB770BEC2071}">
      <dgm:prSet/>
      <dgm:spPr/>
      <dgm:t>
        <a:bodyPr/>
        <a:lstStyle/>
        <a:p>
          <a:endParaRPr lang="en-US"/>
        </a:p>
      </dgm:t>
    </dgm:pt>
    <dgm:pt modelId="{ECCEA905-6DFA-4625-9964-0D91C2DC5FD6}" type="sibTrans" cxnId="{A776D69D-F643-4081-B1DF-DB770BEC2071}">
      <dgm:prSet/>
      <dgm:spPr/>
      <dgm:t>
        <a:bodyPr/>
        <a:lstStyle/>
        <a:p>
          <a:endParaRPr lang="en-US"/>
        </a:p>
      </dgm:t>
    </dgm:pt>
    <dgm:pt modelId="{449CDDFE-01DE-4B66-8E74-D55E1AADC098}">
      <dgm:prSet phldrT="[Text]"/>
      <dgm:spPr/>
      <dgm:t>
        <a:bodyPr/>
        <a:lstStyle/>
        <a:p>
          <a:r>
            <a:rPr lang="en-US" dirty="0" smtClean="0"/>
            <a:t>Entire rows in physical records</a:t>
          </a:r>
          <a:endParaRPr lang="en-US" dirty="0"/>
        </a:p>
      </dgm:t>
    </dgm:pt>
    <dgm:pt modelId="{6D294E99-2A57-4DBF-9711-6FBAB091D622}" type="parTrans" cxnId="{83C2FF26-E2B7-44D8-930E-0E7D4BA6EE46}">
      <dgm:prSet/>
      <dgm:spPr/>
      <dgm:t>
        <a:bodyPr/>
        <a:lstStyle/>
        <a:p>
          <a:endParaRPr lang="en-US"/>
        </a:p>
      </dgm:t>
    </dgm:pt>
    <dgm:pt modelId="{972BBC0B-992A-4BA0-ABB9-324D61FBF7FB}" type="sibTrans" cxnId="{83C2FF26-E2B7-44D8-930E-0E7D4BA6EE46}">
      <dgm:prSet/>
      <dgm:spPr/>
      <dgm:t>
        <a:bodyPr/>
        <a:lstStyle/>
        <a:p>
          <a:endParaRPr lang="en-US"/>
        </a:p>
      </dgm:t>
    </dgm:pt>
    <dgm:pt modelId="{F1A78E4F-8B69-40DD-BFE8-9DA10A613C2D}">
      <dgm:prSet phldrT="[Text]"/>
      <dgm:spPr/>
      <dgm:t>
        <a:bodyPr/>
        <a:lstStyle/>
        <a:p>
          <a:r>
            <a:rPr lang="en-US" dirty="0" smtClean="0"/>
            <a:t>Optional storage approach in enterprise DBMSs</a:t>
          </a:r>
          <a:endParaRPr lang="en-US" dirty="0"/>
        </a:p>
      </dgm:t>
    </dgm:pt>
    <dgm:pt modelId="{B2D55C16-8879-4568-95FE-8E4E09A42E5D}" type="parTrans" cxnId="{3DE2D787-0EBB-4E79-B323-D1F1FF0921AD}">
      <dgm:prSet/>
      <dgm:spPr/>
      <dgm:t>
        <a:bodyPr/>
        <a:lstStyle/>
        <a:p>
          <a:endParaRPr lang="en-US"/>
        </a:p>
      </dgm:t>
    </dgm:pt>
    <dgm:pt modelId="{03642AE3-A8FA-4832-B659-1CADA9B1B109}" type="sibTrans" cxnId="{3DE2D787-0EBB-4E79-B323-D1F1FF0921AD}">
      <dgm:prSet/>
      <dgm:spPr/>
      <dgm:t>
        <a:bodyPr/>
        <a:lstStyle/>
        <a:p>
          <a:endParaRPr lang="en-US"/>
        </a:p>
      </dgm:t>
    </dgm:pt>
    <dgm:pt modelId="{CBDCD1DA-503D-44DC-A4D7-22D40E765780}" type="pres">
      <dgm:prSet presAssocID="{A4025A5C-3B08-4323-A9CE-4A5814F7422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A5607-C87F-4AEA-AE90-7D5122F92F86}" type="pres">
      <dgm:prSet presAssocID="{A4025A5C-3B08-4323-A9CE-4A5814F7422A}" presName="divider" presStyleLbl="fgShp" presStyleIdx="0" presStyleCnt="1"/>
      <dgm:spPr/>
    </dgm:pt>
    <dgm:pt modelId="{E32339EA-31C6-4354-9FDE-2F780B89B813}" type="pres">
      <dgm:prSet presAssocID="{5E623720-57CC-4FEC-8132-975F6D01935C}" presName="downArrow" presStyleLbl="node1" presStyleIdx="0" presStyleCnt="2"/>
      <dgm:spPr/>
    </dgm:pt>
    <dgm:pt modelId="{80D453F1-1A48-4066-8640-86AA2E984874}" type="pres">
      <dgm:prSet presAssocID="{5E623720-57CC-4FEC-8132-975F6D01935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A4FE3-C2B7-45B6-A5A8-64827CA825D8}" type="pres">
      <dgm:prSet presAssocID="{1870A079-E1DD-48F2-9EA3-564A8BF237A8}" presName="upArrow" presStyleLbl="node1" presStyleIdx="1" presStyleCnt="2"/>
      <dgm:spPr/>
    </dgm:pt>
    <dgm:pt modelId="{A838AE31-65F9-45BA-9BCC-79CF72313780}" type="pres">
      <dgm:prSet presAssocID="{1870A079-E1DD-48F2-9EA3-564A8BF237A8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6A055-2C50-4B97-8688-432D262A26F7}" type="presOf" srcId="{5E623720-57CC-4FEC-8132-975F6D01935C}" destId="{80D453F1-1A48-4066-8640-86AA2E984874}" srcOrd="0" destOrd="0" presId="urn:microsoft.com/office/officeart/2005/8/layout/arrow3"/>
    <dgm:cxn modelId="{A3027868-DF5C-4A3C-A3C7-0692C4292F54}" srcId="{A4025A5C-3B08-4323-A9CE-4A5814F7422A}" destId="{1870A079-E1DD-48F2-9EA3-564A8BF237A8}" srcOrd="1" destOrd="0" parTransId="{3FECD91B-AA32-4101-9359-8BEA9FA2F394}" sibTransId="{3196D8F7-CEBD-400F-9A9F-1327C7D06EE5}"/>
    <dgm:cxn modelId="{E3FF1EE3-0183-4790-86CB-B05D512399F2}" srcId="{A4025A5C-3B08-4323-A9CE-4A5814F7422A}" destId="{5E623720-57CC-4FEC-8132-975F6D01935C}" srcOrd="0" destOrd="0" parTransId="{EF239DCB-4773-4772-AAAD-8D96D948A986}" sibTransId="{618E200D-76AD-4C69-B4E1-55E64F130C4C}"/>
    <dgm:cxn modelId="{ABBF68F5-4BF5-4B5D-8C58-32AB59EB75D8}" type="presOf" srcId="{449CDDFE-01DE-4B66-8E74-D55E1AADC098}" destId="{80D453F1-1A48-4066-8640-86AA2E984874}" srcOrd="0" destOrd="1" presId="urn:microsoft.com/office/officeart/2005/8/layout/arrow3"/>
    <dgm:cxn modelId="{6E194A82-A7ED-4D66-B6C3-8A1BB8226E24}" type="presOf" srcId="{1870A079-E1DD-48F2-9EA3-564A8BF237A8}" destId="{A838AE31-65F9-45BA-9BCC-79CF72313780}" srcOrd="0" destOrd="0" presId="urn:microsoft.com/office/officeart/2005/8/layout/arrow3"/>
    <dgm:cxn modelId="{5BD2B3B8-FDA2-44FA-B844-A1F8F39399EA}" srcId="{5E623720-57CC-4FEC-8132-975F6D01935C}" destId="{BF32C012-17A8-4AB2-8B84-20E4396D1A62}" srcOrd="1" destOrd="0" parTransId="{F72B3FF3-862C-4011-9505-3F8A47609172}" sibTransId="{A75FA4D9-3C84-4B3B-8A10-7110BACF9C44}"/>
    <dgm:cxn modelId="{15992F94-E915-401A-9572-A268AFC99D24}" type="presOf" srcId="{83C64677-EF92-4EF7-8CED-EFE1392B2DC7}" destId="{A838AE31-65F9-45BA-9BCC-79CF72313780}" srcOrd="0" destOrd="2" presId="urn:microsoft.com/office/officeart/2005/8/layout/arrow3"/>
    <dgm:cxn modelId="{30B83DD1-0659-4F3A-B3AE-5632F24CF6BA}" srcId="{1870A079-E1DD-48F2-9EA3-564A8BF237A8}" destId="{1B316252-7C6D-484F-82C6-BDF4EBA28979}" srcOrd="0" destOrd="0" parTransId="{8DD6BA66-3A9E-4658-8DF9-5EF3724E34FB}" sibTransId="{4BBF1336-FA9B-4A54-8A2B-7D00805044AC}"/>
    <dgm:cxn modelId="{A776D69D-F643-4081-B1DF-DB770BEC2071}" srcId="{1870A079-E1DD-48F2-9EA3-564A8BF237A8}" destId="{83C64677-EF92-4EF7-8CED-EFE1392B2DC7}" srcOrd="1" destOrd="0" parTransId="{629810F0-A8B0-4CDA-965E-7DE3DAB2D698}" sibTransId="{ECCEA905-6DFA-4625-9964-0D91C2DC5FD6}"/>
    <dgm:cxn modelId="{84E9988A-B0FF-4D61-B18A-84BD28851999}" srcId="{5E623720-57CC-4FEC-8132-975F6D01935C}" destId="{797B29FA-0941-4ADF-9982-019A8A4CAB41}" srcOrd="2" destOrd="0" parTransId="{E239229D-5EC5-4E42-AEA0-4324E621B633}" sibTransId="{207C7A6C-F96F-4BA9-93D4-C98D5056D83D}"/>
    <dgm:cxn modelId="{22099DF1-06AD-4DD3-8987-019A5B6B45FE}" type="presOf" srcId="{797B29FA-0941-4ADF-9982-019A8A4CAB41}" destId="{80D453F1-1A48-4066-8640-86AA2E984874}" srcOrd="0" destOrd="3" presId="urn:microsoft.com/office/officeart/2005/8/layout/arrow3"/>
    <dgm:cxn modelId="{2ACB52DE-CC58-49D3-9727-09C12752F709}" srcId="{A4025A5C-3B08-4323-A9CE-4A5814F7422A}" destId="{ED95BB89-DA8C-431B-BADA-95BB62CE11D3}" srcOrd="2" destOrd="0" parTransId="{936B1336-F514-4132-B970-8C4DF4A33484}" sibTransId="{379A4ED0-55C8-401E-92D9-80F792CC5427}"/>
    <dgm:cxn modelId="{3DE2D787-0EBB-4E79-B323-D1F1FF0921AD}" srcId="{1870A079-E1DD-48F2-9EA3-564A8BF237A8}" destId="{F1A78E4F-8B69-40DD-BFE8-9DA10A613C2D}" srcOrd="2" destOrd="0" parTransId="{B2D55C16-8879-4568-95FE-8E4E09A42E5D}" sibTransId="{03642AE3-A8FA-4832-B659-1CADA9B1B109}"/>
    <dgm:cxn modelId="{F054FAC4-A9C4-4A4A-8494-6AC2177F51B6}" type="presOf" srcId="{BF32C012-17A8-4AB2-8B84-20E4396D1A62}" destId="{80D453F1-1A48-4066-8640-86AA2E984874}" srcOrd="0" destOrd="2" presId="urn:microsoft.com/office/officeart/2005/8/layout/arrow3"/>
    <dgm:cxn modelId="{E935A4BF-144F-4317-9317-AE113B40D6FD}" type="presOf" srcId="{1B316252-7C6D-484F-82C6-BDF4EBA28979}" destId="{A838AE31-65F9-45BA-9BCC-79CF72313780}" srcOrd="0" destOrd="1" presId="urn:microsoft.com/office/officeart/2005/8/layout/arrow3"/>
    <dgm:cxn modelId="{BE4EE707-BA2A-428B-A9BE-9D5D891ECFFB}" type="presOf" srcId="{F1A78E4F-8B69-40DD-BFE8-9DA10A613C2D}" destId="{A838AE31-65F9-45BA-9BCC-79CF72313780}" srcOrd="0" destOrd="3" presId="urn:microsoft.com/office/officeart/2005/8/layout/arrow3"/>
    <dgm:cxn modelId="{33D9B4A6-0236-4988-94F8-7FCF0573FAD9}" type="presOf" srcId="{A4025A5C-3B08-4323-A9CE-4A5814F7422A}" destId="{CBDCD1DA-503D-44DC-A4D7-22D40E765780}" srcOrd="0" destOrd="0" presId="urn:microsoft.com/office/officeart/2005/8/layout/arrow3"/>
    <dgm:cxn modelId="{83C2FF26-E2B7-44D8-930E-0E7D4BA6EE46}" srcId="{5E623720-57CC-4FEC-8132-975F6D01935C}" destId="{449CDDFE-01DE-4B66-8E74-D55E1AADC098}" srcOrd="0" destOrd="0" parTransId="{6D294E99-2A57-4DBF-9711-6FBAB091D622}" sibTransId="{972BBC0B-992A-4BA0-ABB9-324D61FBF7FB}"/>
    <dgm:cxn modelId="{CE0A2B0A-0236-42C2-A906-C791E61E58E2}" type="presParOf" srcId="{CBDCD1DA-503D-44DC-A4D7-22D40E765780}" destId="{EBDA5607-C87F-4AEA-AE90-7D5122F92F86}" srcOrd="0" destOrd="0" presId="urn:microsoft.com/office/officeart/2005/8/layout/arrow3"/>
    <dgm:cxn modelId="{E0C36ED1-1D8E-48EB-97A7-05E8DA9280D6}" type="presParOf" srcId="{CBDCD1DA-503D-44DC-A4D7-22D40E765780}" destId="{E32339EA-31C6-4354-9FDE-2F780B89B813}" srcOrd="1" destOrd="0" presId="urn:microsoft.com/office/officeart/2005/8/layout/arrow3"/>
    <dgm:cxn modelId="{A2E8E53B-88AD-4B3C-8B28-4C32C2EB1851}" type="presParOf" srcId="{CBDCD1DA-503D-44DC-A4D7-22D40E765780}" destId="{80D453F1-1A48-4066-8640-86AA2E984874}" srcOrd="2" destOrd="0" presId="urn:microsoft.com/office/officeart/2005/8/layout/arrow3"/>
    <dgm:cxn modelId="{117F4E29-7A31-4B08-A678-0658AA0B15D1}" type="presParOf" srcId="{CBDCD1DA-503D-44DC-A4D7-22D40E765780}" destId="{E4BA4FE3-C2B7-45B6-A5A8-64827CA825D8}" srcOrd="3" destOrd="0" presId="urn:microsoft.com/office/officeart/2005/8/layout/arrow3"/>
    <dgm:cxn modelId="{AD366704-C2A7-4564-AA56-6F21B64DB4A0}" type="presParOf" srcId="{CBDCD1DA-503D-44DC-A4D7-22D40E765780}" destId="{A838AE31-65F9-45BA-9BCC-79CF7231378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5767-20E6-4D55-B315-6038BF43875B}">
      <dsp:nvSpPr>
        <dsp:cNvPr id="0" name=""/>
        <dsp:cNvSpPr/>
      </dsp:nvSpPr>
      <dsp:spPr>
        <a:xfrm>
          <a:off x="489" y="0"/>
          <a:ext cx="1421845" cy="459768"/>
        </a:xfrm>
        <a:prstGeom prst="roundRect">
          <a:avLst>
            <a:gd name="adj" fmla="val 10000"/>
          </a:avLst>
        </a:prstGeom>
        <a:solidFill>
          <a:schemeClr val="accent5">
            <a:lumMod val="90000"/>
          </a:schemeClr>
        </a:solidFill>
        <a:ln w="2540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Low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3955" y="13466"/>
        <a:ext cx="1394913" cy="432836"/>
      </dsp:txXfrm>
    </dsp:sp>
    <dsp:sp modelId="{33D79B25-B3C9-44D2-9A16-84D9B9056DE7}">
      <dsp:nvSpPr>
        <dsp:cNvPr id="0" name=""/>
        <dsp:cNvSpPr/>
      </dsp:nvSpPr>
      <dsp:spPr>
        <a:xfrm>
          <a:off x="1695550" y="0"/>
          <a:ext cx="579218" cy="459768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695550" y="91954"/>
        <a:ext cx="441288" cy="275860"/>
      </dsp:txXfrm>
    </dsp:sp>
    <dsp:sp modelId="{45B93DE9-4963-4EE2-85BA-8771DF101E07}">
      <dsp:nvSpPr>
        <dsp:cNvPr id="0" name=""/>
        <dsp:cNvSpPr/>
      </dsp:nvSpPr>
      <dsp:spPr>
        <a:xfrm>
          <a:off x="2515199" y="0"/>
          <a:ext cx="1197561" cy="459768"/>
        </a:xfrm>
        <a:prstGeom prst="roundRect">
          <a:avLst>
            <a:gd name="adj" fmla="val 10000"/>
          </a:avLst>
        </a:prstGeom>
        <a:solidFill>
          <a:schemeClr val="accent5">
            <a:lumMod val="90000"/>
          </a:schemeClr>
        </a:solidFill>
        <a:ln w="2540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Medium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528665" y="13466"/>
        <a:ext cx="1170629" cy="432836"/>
      </dsp:txXfrm>
    </dsp:sp>
    <dsp:sp modelId="{8A3C459A-BCFD-41C1-A262-A6FAE731DB06}">
      <dsp:nvSpPr>
        <dsp:cNvPr id="0" name=""/>
        <dsp:cNvSpPr/>
      </dsp:nvSpPr>
      <dsp:spPr>
        <a:xfrm>
          <a:off x="3986100" y="0"/>
          <a:ext cx="579477" cy="459768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986100" y="91954"/>
        <a:ext cx="441547" cy="275860"/>
      </dsp:txXfrm>
    </dsp:sp>
    <dsp:sp modelId="{EE1E1344-5E7A-4244-B843-C0BCA9AE47F8}">
      <dsp:nvSpPr>
        <dsp:cNvPr id="0" name=""/>
        <dsp:cNvSpPr/>
      </dsp:nvSpPr>
      <dsp:spPr>
        <a:xfrm>
          <a:off x="4806116" y="0"/>
          <a:ext cx="1140186" cy="459768"/>
        </a:xfrm>
        <a:prstGeom prst="roundRect">
          <a:avLst>
            <a:gd name="adj" fmla="val 10000"/>
          </a:avLst>
        </a:prstGeom>
        <a:solidFill>
          <a:schemeClr val="accent5">
            <a:lumMod val="90000"/>
          </a:schemeClr>
        </a:solidFill>
        <a:ln w="2540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High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819582" y="13466"/>
        <a:ext cx="1113254" cy="432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5767-20E6-4D55-B315-6038BF43875B}">
      <dsp:nvSpPr>
        <dsp:cNvPr id="0" name=""/>
        <dsp:cNvSpPr/>
      </dsp:nvSpPr>
      <dsp:spPr>
        <a:xfrm>
          <a:off x="489" y="0"/>
          <a:ext cx="1421845" cy="525867"/>
        </a:xfrm>
        <a:prstGeom prst="roundRect">
          <a:avLst>
            <a:gd name="adj" fmla="val 10000"/>
          </a:avLst>
        </a:prstGeom>
        <a:solidFill>
          <a:schemeClr val="accent5">
            <a:lumMod val="90000"/>
          </a:schemeClr>
        </a:solidFill>
        <a:ln w="2540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High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5891" y="15402"/>
        <a:ext cx="1391041" cy="495063"/>
      </dsp:txXfrm>
    </dsp:sp>
    <dsp:sp modelId="{33D79B25-B3C9-44D2-9A16-84D9B9056DE7}">
      <dsp:nvSpPr>
        <dsp:cNvPr id="0" name=""/>
        <dsp:cNvSpPr/>
      </dsp:nvSpPr>
      <dsp:spPr>
        <a:xfrm rot="10800000">
          <a:off x="1695550" y="0"/>
          <a:ext cx="579218" cy="52586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1853310" y="105173"/>
        <a:ext cx="421458" cy="315521"/>
      </dsp:txXfrm>
    </dsp:sp>
    <dsp:sp modelId="{45B93DE9-4963-4EE2-85BA-8771DF101E07}">
      <dsp:nvSpPr>
        <dsp:cNvPr id="0" name=""/>
        <dsp:cNvSpPr/>
      </dsp:nvSpPr>
      <dsp:spPr>
        <a:xfrm>
          <a:off x="2515199" y="0"/>
          <a:ext cx="1197561" cy="525867"/>
        </a:xfrm>
        <a:prstGeom prst="roundRect">
          <a:avLst>
            <a:gd name="adj" fmla="val 10000"/>
          </a:avLst>
        </a:prstGeom>
        <a:solidFill>
          <a:schemeClr val="accent5">
            <a:lumMod val="90000"/>
          </a:schemeClr>
        </a:solidFill>
        <a:ln w="2540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Medium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530601" y="15402"/>
        <a:ext cx="1166757" cy="495063"/>
      </dsp:txXfrm>
    </dsp:sp>
    <dsp:sp modelId="{8A3C459A-BCFD-41C1-A262-A6FAE731DB06}">
      <dsp:nvSpPr>
        <dsp:cNvPr id="0" name=""/>
        <dsp:cNvSpPr/>
      </dsp:nvSpPr>
      <dsp:spPr>
        <a:xfrm rot="10800000">
          <a:off x="3986100" y="0"/>
          <a:ext cx="579477" cy="52586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143860" y="105173"/>
        <a:ext cx="421717" cy="315521"/>
      </dsp:txXfrm>
    </dsp:sp>
    <dsp:sp modelId="{EE1E1344-5E7A-4244-B843-C0BCA9AE47F8}">
      <dsp:nvSpPr>
        <dsp:cNvPr id="0" name=""/>
        <dsp:cNvSpPr/>
      </dsp:nvSpPr>
      <dsp:spPr>
        <a:xfrm>
          <a:off x="4806116" y="0"/>
          <a:ext cx="1140186" cy="525867"/>
        </a:xfrm>
        <a:prstGeom prst="roundRect">
          <a:avLst>
            <a:gd name="adj" fmla="val 10000"/>
          </a:avLst>
        </a:prstGeom>
        <a:solidFill>
          <a:schemeClr val="accent5">
            <a:lumMod val="90000"/>
          </a:schemeClr>
        </a:solidFill>
        <a:ln w="25400" cap="flat" cmpd="sng" algn="ctr">
          <a:solidFill>
            <a:schemeClr val="bg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Low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821518" y="15402"/>
        <a:ext cx="1109382" cy="495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A5607-C87F-4AEA-AE90-7D5122F92F86}">
      <dsp:nvSpPr>
        <dsp:cNvPr id="0" name=""/>
        <dsp:cNvSpPr/>
      </dsp:nvSpPr>
      <dsp:spPr>
        <a:xfrm rot="21300000">
          <a:off x="25722" y="1770912"/>
          <a:ext cx="8330555" cy="953974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339EA-31C6-4354-9FDE-2F780B89B813}">
      <dsp:nvSpPr>
        <dsp:cNvPr id="0" name=""/>
        <dsp:cNvSpPr/>
      </dsp:nvSpPr>
      <dsp:spPr>
        <a:xfrm>
          <a:off x="1005840" y="224790"/>
          <a:ext cx="2514600" cy="1798320"/>
        </a:xfrm>
        <a:prstGeom prst="downArrow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453F1-1A48-4066-8640-86AA2E984874}">
      <dsp:nvSpPr>
        <dsp:cNvPr id="0" name=""/>
        <dsp:cNvSpPr/>
      </dsp:nvSpPr>
      <dsp:spPr>
        <a:xfrm>
          <a:off x="4442460" y="0"/>
          <a:ext cx="2682240" cy="188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Row Storage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Entire rows in physical records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Full table scans for business intelligence queries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Foundation storage approach for most enterprise DBMSs</a:t>
          </a:r>
          <a:endParaRPr lang="en-US" sz="1300" kern="1200" dirty="0"/>
        </a:p>
      </dsp:txBody>
      <dsp:txXfrm>
        <a:off x="4442460" y="0"/>
        <a:ext cx="2682240" cy="1888236"/>
      </dsp:txXfrm>
    </dsp:sp>
    <dsp:sp modelId="{E4BA4FE3-C2B7-45B6-A5A8-64827CA825D8}">
      <dsp:nvSpPr>
        <dsp:cNvPr id="0" name=""/>
        <dsp:cNvSpPr/>
      </dsp:nvSpPr>
      <dsp:spPr>
        <a:xfrm>
          <a:off x="4861560" y="2472690"/>
          <a:ext cx="2514600" cy="1798320"/>
        </a:xfrm>
        <a:prstGeom prst="upArrow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8AE31-65F9-45BA-9BCC-79CF72313780}">
      <dsp:nvSpPr>
        <dsp:cNvPr id="0" name=""/>
        <dsp:cNvSpPr/>
      </dsp:nvSpPr>
      <dsp:spPr>
        <a:xfrm>
          <a:off x="1257300" y="2607564"/>
          <a:ext cx="2682240" cy="188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Column Storage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Specialized storage structure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Eliminates table scan for typical business intelligence queries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Optional storage approach in enterprise DBMSs</a:t>
          </a:r>
          <a:endParaRPr lang="en-US" sz="1300" kern="1200" dirty="0"/>
        </a:p>
      </dsp:txBody>
      <dsp:txXfrm>
        <a:off x="1257300" y="2607564"/>
        <a:ext cx="2682240" cy="188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Welcome to </a:t>
            </a:r>
            <a:r>
              <a:rPr lang="en-US" baseline="0" dirty="0" smtClean="0"/>
              <a:t>Module 5 </a:t>
            </a:r>
            <a:r>
              <a:rPr lang="en-US" dirty="0" smtClean="0"/>
              <a:t>on Physical Design and Governance of Data Warehouses</a:t>
            </a:r>
          </a:p>
          <a:p>
            <a:pPr eaLnBrk="1" hangingPunct="1"/>
            <a:endParaRPr lang="en-US" alt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Times New Roman" pitchFamily="18" charset="0"/>
              </a:rPr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 smtClean="0"/>
              <a:t>What DBMSs use </a:t>
            </a:r>
            <a:r>
              <a:rPr lang="en-US" dirty="0" err="1" smtClean="0"/>
              <a:t>columnstore</a:t>
            </a:r>
            <a:r>
              <a:rPr lang="en-US" dirty="0" smtClean="0"/>
              <a:t> structures as the foundation of physical storage</a:t>
            </a:r>
            <a:r>
              <a:rPr lang="en-US" baseline="0" dirty="0" smtClean="0"/>
              <a:t>?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Amazon Redshift uses a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 approach. Amazon Redshift is promoted as a data warehouse solution.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Apache Cassandra is a prominent open source project based on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 storage.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err="1" smtClean="0"/>
              <a:t>Columnstore</a:t>
            </a:r>
            <a:r>
              <a:rPr lang="en-US" baseline="0" dirty="0" smtClean="0"/>
              <a:t> storage was by Teradata Database in 1979, </a:t>
            </a:r>
            <a:r>
              <a:rPr lang="en-US" baseline="0" dirty="0" err="1" smtClean="0"/>
              <a:t>MonetDB</a:t>
            </a:r>
            <a:r>
              <a:rPr lang="en-US" baseline="0" dirty="0" smtClean="0"/>
              <a:t> in 1993, and Sybase IQ in 1994.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Major enterprise DBMSs (Oracle, Microsoft SQL Server, …) use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 as an option.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query characteristic matches a bitmap structure?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Star join optimization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Restrictive conditions on a combination of dimension columns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Bitmap join indexes on each dimension table column used in conditions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What query characteristic matches a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?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Summarizing a large fact table</a:t>
            </a:r>
          </a:p>
          <a:p>
            <a:pPr marL="628650" lvl="1" indent="-171450">
              <a:buFontTx/>
              <a:buChar char="-"/>
              <a:defRPr/>
            </a:pPr>
            <a:r>
              <a:rPr lang="en-US" baseline="0" dirty="0" smtClean="0"/>
              <a:t>Few columns in result and conditions</a:t>
            </a:r>
          </a:p>
          <a:p>
            <a:pPr marL="628650" lvl="1" indent="-171450">
              <a:buFontTx/>
              <a:buChar char="-"/>
              <a:defRPr/>
            </a:pPr>
            <a:endParaRPr lang="en-US" baseline="0" dirty="0" smtClean="0"/>
          </a:p>
          <a:p>
            <a:pPr marL="171450" indent="-171450">
              <a:buFontTx/>
              <a:buChar char="-"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Much</a:t>
            </a:r>
            <a:r>
              <a:rPr lang="en-US" altLang="en-US" baseline="0" dirty="0" smtClean="0"/>
              <a:t> vendor innovation especially for materialized views, bitmap indexing, architectures, appliances, and cloud services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Major DBMS vendors (Oracle, Microsoft, IBM) have both ROLAP and MOLAP engines</a:t>
            </a:r>
          </a:p>
          <a:p>
            <a:endParaRPr lang="en-US" altLang="en-US" baseline="0" dirty="0" smtClean="0"/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Lesson 1 covers architectures and storage methods for physical design and implementation of data warehouses.</a:t>
            </a:r>
            <a:endParaRPr lang="en-US" alt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Compare and contrast three</a:t>
            </a:r>
            <a:r>
              <a:rPr lang="en-US" baseline="0" dirty="0" smtClean="0"/>
              <a:t> basic approaches for data warehouse implementation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the importance of bitmap join indexes for star join queries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Compare row store and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 structures and explain advantages of </a:t>
            </a:r>
            <a:r>
              <a:rPr lang="en-US" baseline="0" dirty="0" err="1" smtClean="0"/>
              <a:t>columnstore</a:t>
            </a:r>
            <a:r>
              <a:rPr lang="en-US" baseline="0" dirty="0" smtClean="0"/>
              <a:t> structures for business </a:t>
            </a:r>
            <a:r>
              <a:rPr lang="en-US" baseline="0" smtClean="0"/>
              <a:t>intelligence queries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OLAP:</a:t>
            </a:r>
          </a:p>
          <a:p>
            <a:r>
              <a:rPr lang="en-US" altLang="en-US" dirty="0" smtClean="0"/>
              <a:t> - general name for technologies to support multidimensional databases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ROLAP:</a:t>
            </a:r>
          </a:p>
          <a:p>
            <a:r>
              <a:rPr lang="en-US" altLang="en-US" dirty="0" smtClean="0"/>
              <a:t> - Relational OLAP: provided by relational DBMS vendors</a:t>
            </a:r>
          </a:p>
          <a:p>
            <a:r>
              <a:rPr lang="en-US" altLang="en-US" dirty="0" smtClean="0"/>
              <a:t> - Emphasize materialized views</a:t>
            </a:r>
          </a:p>
          <a:p>
            <a:r>
              <a:rPr lang="en-US" altLang="en-US" dirty="0" smtClean="0"/>
              <a:t> - Supports large data cubes because usually only a small part of cube is desired</a:t>
            </a:r>
          </a:p>
          <a:p>
            <a:r>
              <a:rPr lang="en-US" altLang="en-US" dirty="0" smtClean="0"/>
              <a:t>MOLAP:</a:t>
            </a:r>
          </a:p>
          <a:p>
            <a:r>
              <a:rPr lang="en-US" altLang="en-US" dirty="0" smtClean="0"/>
              <a:t> - Multidimensional OLAP</a:t>
            </a:r>
          </a:p>
          <a:p>
            <a:r>
              <a:rPr lang="en-US" altLang="en-US" dirty="0" smtClean="0"/>
              <a:t> - Earlier approaches: data warehouse market initially ignored by relational DBMS vendors</a:t>
            </a:r>
          </a:p>
          <a:p>
            <a:r>
              <a:rPr lang="en-US" altLang="en-US" dirty="0" smtClean="0"/>
              <a:t> - Emphasize physical storage of data cubes</a:t>
            </a:r>
          </a:p>
          <a:p>
            <a:r>
              <a:rPr lang="en-US" altLang="en-US" dirty="0" smtClean="0"/>
              <a:t> - Provide compression techniques for sparse data</a:t>
            </a:r>
          </a:p>
          <a:p>
            <a:r>
              <a:rPr lang="en-US" altLang="en-US" dirty="0" smtClean="0"/>
              <a:t> - Restricted by the size of physical data cubes</a:t>
            </a:r>
          </a:p>
          <a:p>
            <a:r>
              <a:rPr lang="en-US" altLang="en-US" dirty="0" smtClean="0"/>
              <a:t> - Faster for many queries than ROLAP</a:t>
            </a:r>
          </a:p>
          <a:p>
            <a:r>
              <a:rPr lang="en-US" altLang="en-US" dirty="0" smtClean="0"/>
              <a:t>HOLAP:</a:t>
            </a:r>
          </a:p>
          <a:p>
            <a:r>
              <a:rPr lang="en-US" altLang="en-US" dirty="0" smtClean="0"/>
              <a:t> - Hybrid OLAP</a:t>
            </a:r>
          </a:p>
          <a:p>
            <a:r>
              <a:rPr lang="en-US" altLang="en-US" dirty="0" smtClean="0"/>
              <a:t> - Recent development</a:t>
            </a:r>
          </a:p>
          <a:p>
            <a:r>
              <a:rPr lang="en-US" altLang="en-US" dirty="0" smtClean="0"/>
              <a:t> - Combine the benefits of ROLAP and MOLAP</a:t>
            </a:r>
          </a:p>
          <a:p>
            <a:r>
              <a:rPr lang="en-US" altLang="en-US" dirty="0" smtClean="0"/>
              <a:t> - Combine MOLAP and ROLAP stored data</a:t>
            </a:r>
          </a:p>
          <a:p>
            <a:r>
              <a:rPr lang="en-US" altLang="en-US" dirty="0" smtClean="0"/>
              <a:t> - May require multiple vendors (ROLAP and MOLAP)</a:t>
            </a:r>
          </a:p>
          <a:p>
            <a:r>
              <a:rPr lang="en-US" altLang="en-US" dirty="0" smtClean="0"/>
              <a:t> - Part of</a:t>
            </a:r>
            <a:r>
              <a:rPr lang="en-US" altLang="en-US" baseline="0" dirty="0" smtClean="0"/>
              <a:t> data warehouse appliances now</a:t>
            </a:r>
          </a:p>
          <a:p>
            <a:endParaRPr lang="en-US" altLang="en-US" baseline="0" dirty="0" smtClean="0"/>
          </a:p>
          <a:p>
            <a:r>
              <a:rPr lang="en-US" altLang="en-US" dirty="0" smtClean="0"/>
              <a:t>Tradeoffs: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High query performance for MOLAP but low capacity due to cube </a:t>
            </a:r>
            <a:r>
              <a:rPr lang="en-US" altLang="en-US" dirty="0" err="1" smtClean="0"/>
              <a:t>sparsity</a:t>
            </a:r>
            <a:r>
              <a:rPr lang="en-US" altLang="en-US" dirty="0" smtClean="0"/>
              <a:t> (empty</a:t>
            </a:r>
            <a:r>
              <a:rPr lang="en-US" altLang="en-US" baseline="0" dirty="0" smtClean="0"/>
              <a:t> cells)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Data</a:t>
            </a:r>
            <a:r>
              <a:rPr lang="en-US" altLang="en-US" baseline="0" dirty="0" smtClean="0"/>
              <a:t> warehouse tables and MVs store only non empty cells so </a:t>
            </a:r>
            <a:r>
              <a:rPr lang="en-US" altLang="en-US" baseline="0" dirty="0" err="1" smtClean="0"/>
              <a:t>sparsity</a:t>
            </a:r>
            <a:r>
              <a:rPr lang="en-US" altLang="en-US" baseline="0" dirty="0" smtClean="0"/>
              <a:t> is not an issue for ROLAP storage.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Low query performance for ROLAP on manipulation of large cubes especially if MVs do not exist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Much faster query performance when</a:t>
            </a:r>
            <a:r>
              <a:rPr lang="en-US" altLang="en-US" baseline="0" dirty="0" smtClean="0"/>
              <a:t> queries execute directly against data cubes instead of data warehouse tables and materialized views.</a:t>
            </a:r>
            <a:endParaRPr lang="en-US" altLang="en-US" dirty="0" smtClean="0"/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HOLAP needs both storage engines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Btree</a:t>
            </a:r>
            <a:r>
              <a:rPr lang="en-US" dirty="0" smtClean="0"/>
              <a:t> and hash files work best for columns with unique values. For non unique columns, </a:t>
            </a:r>
            <a:r>
              <a:rPr lang="en-US" dirty="0" err="1" smtClean="0"/>
              <a:t>Btrees</a:t>
            </a:r>
            <a:r>
              <a:rPr lang="en-US" dirty="0" smtClean="0"/>
              <a:t> index nodes can store a list of row identifiers instead of an individual row identifier for unique columns. However if a column has few values, the list of row identifiers can be very long. As an alternative structure for columns with few values, many DBMSs support bitmap indexes.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bitmap contains a string of bits (0 or 1 values) with one bit for each row of a table. In A record of a bitmap column index contains a column and a bitmap. A 0 value in a bitmap indicates that the associated row does not have the column value. A 1 value indicates that the associated row has the column value. The DBMS provides an efficient way to convert a position in a bitmap to a row identifier.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3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slide depicts a bitmap column index for a sample </a:t>
            </a:r>
            <a:r>
              <a:rPr lang="en-US" i="1" dirty="0" err="1" smtClean="0"/>
              <a:t>SSCustomer</a:t>
            </a:r>
            <a:r>
              <a:rPr lang="en-US" i="1" dirty="0" smtClean="0"/>
              <a:t> </a:t>
            </a:r>
            <a:r>
              <a:rPr lang="en-US" dirty="0" smtClean="0"/>
              <a:t>table. A bitmap contains a string of bits (0 or 1 values) with one bit for each row of a table. In this slide, the length of the bitmap is 12 positions because there are 12 rows in the sample </a:t>
            </a:r>
            <a:r>
              <a:rPr lang="en-US" i="1" dirty="0" err="1" smtClean="0"/>
              <a:t>SSCustomer</a:t>
            </a:r>
            <a:r>
              <a:rPr lang="en-US" i="1" dirty="0" smtClean="0"/>
              <a:t> </a:t>
            </a:r>
            <a:r>
              <a:rPr lang="en-US" dirty="0" smtClean="0"/>
              <a:t>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 bitmap join index, the bitmap identifies the rows of a related table, not the table containing the indexed column. Thus, a bitmap join index represents a pre-computed join from a column in a parent table to the rows of a child table that join with rows of the parent table. A join bitmap index can be defined for a join column such as </a:t>
            </a:r>
            <a:r>
              <a:rPr lang="en-US" i="1" dirty="0" err="1" smtClean="0"/>
              <a:t>CustNo</a:t>
            </a:r>
            <a:r>
              <a:rPr lang="en-US" dirty="0" smtClean="0"/>
              <a:t> or a non join column such as </a:t>
            </a:r>
            <a:r>
              <a:rPr lang="en-US" i="1" dirty="0" err="1" smtClean="0"/>
              <a:t>CustCountry</a:t>
            </a:r>
            <a:r>
              <a:rPr lang="en-US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join bitmap index can be defined for a join column such as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CustNo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or a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nonjoin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column such as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CustCountry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These tables depict a bitmap join index for the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CustCountry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 in the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SSCustomer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 to the rows in the sample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SSSales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table. The length of the bitmap is 24 bits because there are 24 rows in the sample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SSSales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table. A 1 value in a bitmap indicates that a parent row containing the column value joins with the child table in the specified bit position. For example, a 1 in the first bit position of the USA row of the join index means that a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SSCustomer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 with the USA value joins with the first row of the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SSSales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 smtClean="0"/>
              <a:t>Star join algorithm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Fact</a:t>
            </a:r>
            <a:r>
              <a:rPr lang="en-US" baseline="0" dirty="0" smtClean="0"/>
              <a:t> table related to multiple dimension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Especially useful when highly selective conditions on dimension tables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Perform intersection of bitmaps</a:t>
            </a:r>
            <a:r>
              <a:rPr lang="en-US" baseline="0" dirty="0" smtClean="0"/>
              <a:t> (logical AND operation) if using multiple bitmap join indexes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u="non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Enterprise</a:t>
            </a:r>
            <a:r>
              <a:rPr kumimoji="1" lang="en-US" sz="1200" u="none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DBMSs use row storage as the default and primary structure. Row stores </a:t>
            </a:r>
            <a:r>
              <a:rPr kumimoji="1" lang="en-US" sz="1200" u="none" kern="1200" baseline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provide good performance </a:t>
            </a:r>
            <a:r>
              <a:rPr kumimoji="1" lang="en-US" sz="1200" u="none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across workloads involving a mix of updates and retrievals. However, row storage can be slow for grouping queries with few columns on large fact tables.</a:t>
            </a:r>
            <a:endParaRPr kumimoji="1" lang="en-US" sz="1200" u="non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kumimoji="1" lang="en-US" sz="1200" u="sng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u="non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Columnstores</a:t>
            </a:r>
            <a:r>
              <a:rPr kumimoji="1" lang="en-US" sz="1200" u="none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support queries for business intelligence often involving tables with millions of rows. Without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capabilities, full table scans using sequential file structures are often necessary. The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provides a specialized storage structure with sharply reduced computing resources, leading to much faster response times. For grouping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queries with relatively few columns,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columnstores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provide up to 10 times performance improvement over the traditional row store approach.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Columnstores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are a specialized structure provided by major DBMS vendors for large fact tables used in business intelligence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approach reverses the basic method of storing data. The traditional storage approach, known as a row store, places entire rows in physical records. In contrast, a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places columns in physical records as depicted in this slide. The values of each column for a group of rows (typically more than a hundred thousand rows) are stored together with each column in a separate file. This diagram shows </a:t>
            </a:r>
            <a:r>
              <a:rPr kumimoji="1" lang="en-US" sz="120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column files for row group </a:t>
            </a:r>
            <a:r>
              <a:rPr kumimoji="1" lang="en-US" sz="120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Each column file contains physical records (separated by dashed lines) storing column values. Each column may have a different number of values with varying space requirements.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2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To reduce space requirements, a </a:t>
            </a:r>
            <a:r>
              <a:rPr kumimoji="1" lang="en-US" sz="1200" u="non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u="non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index 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stores all or a subset of columns of a table in a compressed manner. To support grouping queries, column values can be optionally sorted. This diagram depicts compression and sorting of column values in a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index for a sample row group of a sales fact table. The row group table shows a traditional row store for a subset of rows in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sales fact table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The column store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indexes sort and compress values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Compression occurs for duplicate column values, indicated with the multiplication symbol. Values in each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columnstore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index are sorted in ascending 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2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61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33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8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.doc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Visio_2003-2010_Drawing4.vsd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66216" y="1408176"/>
            <a:ext cx="7391400" cy="1143000"/>
          </a:xfrm>
        </p:spPr>
        <p:txBody>
          <a:bodyPr/>
          <a:lstStyle/>
          <a:p>
            <a:r>
              <a:rPr lang="en-US" altLang="en-US" dirty="0" smtClean="0"/>
              <a:t>Module 5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>Physical </a:t>
            </a:r>
            <a:r>
              <a:rPr lang="en-US" dirty="0"/>
              <a:t>Design </a:t>
            </a:r>
            <a:r>
              <a:rPr lang="en-US" dirty="0" smtClean="0"/>
              <a:t>and Governance</a:t>
            </a:r>
            <a:br>
              <a:rPr lang="en-US" dirty="0" smtClean="0"/>
            </a:br>
            <a:r>
              <a:rPr lang="en-US" dirty="0" smtClean="0"/>
              <a:t>of Data Warehouses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426397" y="3580194"/>
            <a:ext cx="5498147" cy="1676400"/>
          </a:xfrm>
          <a:noFill/>
          <a:ln w="25400"/>
        </p:spPr>
        <p:txBody>
          <a:bodyPr/>
          <a:lstStyle/>
          <a:p>
            <a:pPr algn="l" eaLnBrk="1" hangingPunct="1"/>
            <a:r>
              <a:rPr lang="en-US" altLang="en-US" dirty="0" smtClean="0"/>
              <a:t>Lesson 1: Storage Architectures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03376"/>
            <a:ext cx="83820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architectures: MOLAP, ROLAP, HOLAP</a:t>
            </a:r>
          </a:p>
          <a:p>
            <a:pPr eaLnBrk="1" hangingPunct="1"/>
            <a:r>
              <a:rPr lang="en-US" altLang="en-US" dirty="0" smtClean="0"/>
              <a:t>Bitmap indexes for stable columns with few values</a:t>
            </a:r>
          </a:p>
          <a:p>
            <a:pPr eaLnBrk="1" hangingPunct="1"/>
            <a:r>
              <a:rPr lang="en-US" altLang="en-US" dirty="0" smtClean="0"/>
              <a:t>Columnar storage becoming common for large fact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and contrast </a:t>
            </a:r>
            <a:r>
              <a:rPr lang="en-US" dirty="0" smtClean="0"/>
              <a:t>physical architectures for implementing data warehouses</a:t>
            </a:r>
            <a:endParaRPr lang="en-US" dirty="0"/>
          </a:p>
          <a:p>
            <a:r>
              <a:rPr lang="en-US" dirty="0" smtClean="0"/>
              <a:t>Explain components of bitmap join indexes </a:t>
            </a:r>
            <a:r>
              <a:rPr lang="en-US" dirty="0"/>
              <a:t>for star join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Explain advantages of </a:t>
            </a:r>
            <a:r>
              <a:rPr lang="en-US" dirty="0" err="1" smtClean="0"/>
              <a:t>columnstore</a:t>
            </a:r>
            <a:r>
              <a:rPr lang="en-US" smtClean="0"/>
              <a:t> structures for </a:t>
            </a:r>
            <a:r>
              <a:rPr lang="en-US" dirty="0" smtClean="0"/>
              <a:t>business intelligence queries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Architectures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 bwMode="auto">
          <a:xfrm>
            <a:off x="3611593" y="2705507"/>
            <a:ext cx="1748762" cy="1820510"/>
          </a:xfrm>
          <a:prstGeom prst="flowChartMagneticDisk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1370717" y="2705505"/>
            <a:ext cx="1532895" cy="1820509"/>
          </a:xfrm>
          <a:prstGeom prst="flowChartMagneticDisk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52052" y="3420960"/>
            <a:ext cx="700994" cy="324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Dim 1</a:t>
            </a: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52052" y="3967531"/>
            <a:ext cx="700994" cy="324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Fact 1</a:t>
            </a: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 bwMode="auto">
          <a:xfrm>
            <a:off x="1902549" y="3745895"/>
            <a:ext cx="0" cy="221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ube 8"/>
          <p:cNvSpPr/>
          <p:nvPr/>
        </p:nvSpPr>
        <p:spPr bwMode="auto">
          <a:xfrm>
            <a:off x="4495800" y="3376764"/>
            <a:ext cx="795589" cy="479949"/>
          </a:xfrm>
          <a:prstGeom prst="cub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Cubes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24879" y="3613890"/>
            <a:ext cx="525673" cy="26401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MVs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40014" y="3388205"/>
            <a:ext cx="689915" cy="324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Dim 1</a:t>
            </a: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0014" y="3937069"/>
            <a:ext cx="689915" cy="324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Fact 1</a:t>
            </a: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13" idx="2"/>
            <a:endCxn id="14" idx="0"/>
          </p:cNvCxnSpPr>
          <p:nvPr/>
        </p:nvCxnSpPr>
        <p:spPr bwMode="auto">
          <a:xfrm>
            <a:off x="4084972" y="3713141"/>
            <a:ext cx="0" cy="2239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Flowchart: Magnetic Disk 16"/>
          <p:cNvSpPr/>
          <p:nvPr/>
        </p:nvSpPr>
        <p:spPr bwMode="auto">
          <a:xfrm>
            <a:off x="5830344" y="2755294"/>
            <a:ext cx="1351091" cy="1717195"/>
          </a:xfrm>
          <a:prstGeom prst="flowChartMagneticDisk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5980534" y="3415624"/>
            <a:ext cx="1077876" cy="851199"/>
          </a:xfrm>
          <a:prstGeom prst="cub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Cubes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602177" y="3997994"/>
            <a:ext cx="514407" cy="26401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MVs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33570" y="2293630"/>
            <a:ext cx="131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ROLAP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0084" y="2257647"/>
            <a:ext cx="13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</a:t>
            </a:r>
            <a:r>
              <a:rPr lang="en-US" dirty="0" smtClean="0">
                <a:latin typeface="+mn-lt"/>
              </a:rPr>
              <a:t>OLAP</a:t>
            </a:r>
            <a:endParaRPr 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4385" y="2293629"/>
            <a:ext cx="12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MOLAP</a:t>
            </a:r>
            <a:endParaRPr lang="en-US" dirty="0">
              <a:latin typeface="+mn-lt"/>
            </a:endParaRP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693953195"/>
              </p:ext>
            </p:extLst>
          </p:nvPr>
        </p:nvGraphicFramePr>
        <p:xfrm>
          <a:off x="1241584" y="1682493"/>
          <a:ext cx="5946303" cy="459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45218" y="1227789"/>
            <a:ext cx="2861716" cy="40011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Query Performance</a:t>
            </a:r>
            <a:endParaRPr lang="en-US" sz="2000" b="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1690" y="4646930"/>
            <a:ext cx="1530271" cy="40011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Capacity</a:t>
            </a:r>
            <a:endParaRPr lang="en-US" sz="2000" b="0" dirty="0">
              <a:latin typeface="+mn-lt"/>
            </a:endParaRP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777916684"/>
              </p:ext>
            </p:extLst>
          </p:nvPr>
        </p:nvGraphicFramePr>
        <p:xfrm>
          <a:off x="1422518" y="5112191"/>
          <a:ext cx="5946303" cy="52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582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9" grpId="0" animBg="1"/>
      <p:bldP spid="11" grpId="0" animBg="1"/>
      <p:bldP spid="13" grpId="0" animBg="1"/>
      <p:bldP spid="14" grpId="0" animBg="1"/>
      <p:bldP spid="17" grpId="0" animBg="1"/>
      <p:bldP spid="18" grpId="0" animBg="1"/>
      <p:bldP spid="22" grpId="0" animBg="1"/>
      <p:bldP spid="23" grpId="0"/>
      <p:bldP spid="24" grpId="0"/>
      <p:bldP spid="25" grpId="0"/>
      <p:bldGraphic spid="30" grpId="0">
        <p:bldAsOne/>
      </p:bldGraphic>
      <p:bldP spid="31" grpId="0" animBg="1"/>
      <p:bldP spid="32" grpId="0" animBg="1"/>
      <p:bldGraphic spid="3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3224784"/>
          </a:xfrm>
        </p:spPr>
        <p:txBody>
          <a:bodyPr/>
          <a:lstStyle/>
          <a:p>
            <a:pPr lvl="0" eaLnBrk="1" hangingPunct="1"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>
                <a:cs typeface="Times New Roman" pitchFamily="18" charset="0"/>
              </a:rPr>
              <a:t>U</a:t>
            </a:r>
            <a:r>
              <a:rPr lang="en-US" sz="2400" dirty="0" smtClean="0">
                <a:cs typeface="Times New Roman" pitchFamily="18" charset="0"/>
              </a:rPr>
              <a:t>seful </a:t>
            </a:r>
            <a:r>
              <a:rPr lang="en-US" sz="2400" dirty="0">
                <a:cs typeface="Times New Roman" pitchFamily="18" charset="0"/>
              </a:rPr>
              <a:t>for stable columns with few values</a:t>
            </a:r>
            <a:endParaRPr lang="en-US" sz="2400" dirty="0"/>
          </a:p>
          <a:p>
            <a:pPr lvl="0" eaLnBrk="1" hangingPunct="1"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>
                <a:cs typeface="Times New Roman" pitchFamily="18" charset="0"/>
              </a:rPr>
              <a:t>Bitmap: </a:t>
            </a:r>
          </a:p>
          <a:p>
            <a:pPr lvl="1" eaLnBrk="1" hangingPunct="1">
              <a:buClr>
                <a:schemeClr val="tx1"/>
              </a:buClr>
              <a:buSzPct val="75000"/>
              <a:buFontTx/>
              <a:buChar char="–"/>
            </a:pPr>
            <a:r>
              <a:rPr lang="en-US" sz="2000" dirty="0">
                <a:cs typeface="Times New Roman" pitchFamily="18" charset="0"/>
              </a:rPr>
              <a:t>String of bits: 0 (no match) or 1 (match)</a:t>
            </a:r>
          </a:p>
          <a:p>
            <a:pPr lvl="1">
              <a:buClr>
                <a:schemeClr val="tx1"/>
              </a:buClr>
              <a:buSzPct val="75000"/>
            </a:pPr>
            <a:r>
              <a:rPr lang="en-US" sz="2000" dirty="0"/>
              <a:t>One bit for each </a:t>
            </a:r>
            <a:r>
              <a:rPr lang="en-US" sz="2000" dirty="0" smtClean="0"/>
              <a:t>row: </a:t>
            </a:r>
            <a:r>
              <a:rPr lang="en-US" sz="2000" dirty="0" smtClean="0">
                <a:cs typeface="Times New Roman" pitchFamily="18" charset="0"/>
              </a:rPr>
              <a:t>110010010001</a:t>
            </a:r>
            <a:endParaRPr lang="en-US" sz="2000" dirty="0"/>
          </a:p>
          <a:p>
            <a:pPr lvl="0" eaLnBrk="1" hangingPunct="1"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sz="2400" dirty="0">
                <a:cs typeface="Times New Roman" pitchFamily="18" charset="0"/>
              </a:rPr>
              <a:t>Bitmap index record</a:t>
            </a:r>
          </a:p>
          <a:p>
            <a:pPr lvl="1" eaLnBrk="1" hangingPunct="1">
              <a:buClr>
                <a:srgbClr val="003366"/>
              </a:buClr>
              <a:buSzPct val="75000"/>
              <a:buFontTx/>
              <a:buChar char="–"/>
            </a:pPr>
            <a:r>
              <a:rPr lang="en-US" sz="2000" dirty="0">
                <a:cs typeface="Times New Roman" pitchFamily="18" charset="0"/>
              </a:rPr>
              <a:t>Column </a:t>
            </a:r>
            <a:r>
              <a:rPr lang="en-US" sz="2000" dirty="0" smtClean="0">
                <a:cs typeface="Times New Roman" pitchFamily="18" charset="0"/>
              </a:rPr>
              <a:t>value: “USA”</a:t>
            </a:r>
            <a:endParaRPr lang="en-US" sz="2000" dirty="0">
              <a:cs typeface="Times New Roman" pitchFamily="18" charset="0"/>
            </a:endParaRPr>
          </a:p>
          <a:p>
            <a:pPr lvl="1" eaLnBrk="1" hangingPunct="1">
              <a:buClr>
                <a:srgbClr val="003366"/>
              </a:buClr>
              <a:buSzPct val="75000"/>
              <a:buFontTx/>
              <a:buChar char="–"/>
            </a:pPr>
            <a:r>
              <a:rPr lang="en-US" sz="2000" dirty="0" smtClean="0">
                <a:cs typeface="Times New Roman" pitchFamily="18" charset="0"/>
              </a:rPr>
              <a:t>Bitmap: 110010010001</a:t>
            </a:r>
            <a:endParaRPr lang="en-US" sz="2000" dirty="0">
              <a:cs typeface="Times New Roman" pitchFamily="18" charset="0"/>
            </a:endParaRPr>
          </a:p>
          <a:p>
            <a:pPr lvl="1" eaLnBrk="1" hangingPunct="1">
              <a:buClr>
                <a:srgbClr val="003366"/>
              </a:buClr>
              <a:buSzPct val="75000"/>
              <a:buFontTx/>
              <a:buChar char="–"/>
            </a:pPr>
            <a:r>
              <a:rPr lang="en-US" sz="2000" dirty="0" smtClean="0">
                <a:cs typeface="Times New Roman" pitchFamily="18" charset="0"/>
              </a:rPr>
              <a:t>Convert a bit </a:t>
            </a:r>
            <a:r>
              <a:rPr lang="en-US" sz="2000" dirty="0">
                <a:cs typeface="Times New Roman" pitchFamily="18" charset="0"/>
              </a:rPr>
              <a:t>position into </a:t>
            </a:r>
            <a:r>
              <a:rPr lang="en-US" sz="2000" dirty="0" smtClean="0">
                <a:cs typeface="Times New Roman" pitchFamily="18" charset="0"/>
              </a:rPr>
              <a:t>a row identifier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 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27696"/>
              </p:ext>
            </p:extLst>
          </p:nvPr>
        </p:nvGraphicFramePr>
        <p:xfrm>
          <a:off x="304800" y="1753299"/>
          <a:ext cx="467042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" name="Document" r:id="rId5" imgW="4647385" imgH="3764890" progId="Word.Document.8">
                  <p:embed/>
                </p:oleObj>
              </mc:Choice>
              <mc:Fallback>
                <p:oleObj name="Document" r:id="rId5" imgW="4647385" imgH="3764890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3299"/>
                        <a:ext cx="4670425" cy="37846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049613"/>
              </p:ext>
            </p:extLst>
          </p:nvPr>
        </p:nvGraphicFramePr>
        <p:xfrm>
          <a:off x="5113337" y="3166131"/>
          <a:ext cx="38100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Document" r:id="rId8" imgW="6160590" imgH="1726387" progId="Word.Document.8">
                  <p:embed/>
                </p:oleObj>
              </mc:Choice>
              <mc:Fallback>
                <p:oleObj name="Document" r:id="rId8" imgW="6160590" imgH="17263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7" y="3166131"/>
                        <a:ext cx="3810000" cy="1233488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30304" y="1353189"/>
            <a:ext cx="1552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sz="2000" b="1" dirty="0" err="1" smtClean="0">
                <a:latin typeface="Times New Roman" pitchFamily="18" charset="0"/>
                <a:cs typeface="Times New Roman" pitchFamily="18" charset="0"/>
              </a:rPr>
              <a:t>SSCustomer</a:t>
            </a:r>
            <a:endParaRPr kumimoji="1"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55675" y="2766021"/>
            <a:ext cx="3525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sz="2000" b="1" dirty="0">
                <a:latin typeface="Times New Roman" pitchFamily="18" charset="0"/>
                <a:cs typeface="Times New Roman" pitchFamily="18" charset="0"/>
              </a:rPr>
              <a:t>Bitmap Index on </a:t>
            </a:r>
            <a:r>
              <a:rPr kumimoji="1" lang="en-US" sz="2000" b="1" dirty="0" err="1" smtClean="0">
                <a:latin typeface="Times New Roman" pitchFamily="18" charset="0"/>
                <a:cs typeface="Times New Roman" pitchFamily="18" charset="0"/>
              </a:rPr>
              <a:t>CustCountry</a:t>
            </a:r>
            <a:endParaRPr kumimoji="1"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2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496" y="125164"/>
            <a:ext cx="6169152" cy="493186"/>
          </a:xfrm>
        </p:spPr>
        <p:txBody>
          <a:bodyPr/>
          <a:lstStyle/>
          <a:p>
            <a:r>
              <a:rPr lang="en-US" dirty="0" smtClean="0"/>
              <a:t>Bitmap Join Index Example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61649"/>
              </p:ext>
            </p:extLst>
          </p:nvPr>
        </p:nvGraphicFramePr>
        <p:xfrm>
          <a:off x="4644572" y="2202963"/>
          <a:ext cx="37449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Document" r:id="rId5" imgW="6147720" imgH="1725120" progId="Word.Document.8">
                  <p:embed/>
                </p:oleObj>
              </mc:Choice>
              <mc:Fallback>
                <p:oleObj name="Document" r:id="rId5" imgW="6147720" imgH="172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72" y="2202963"/>
                        <a:ext cx="3744913" cy="105092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81991" y="418295"/>
            <a:ext cx="10246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sz="2000" b="1" dirty="0" err="1" smtClean="0">
                <a:latin typeface="Times New Roman" pitchFamily="18" charset="0"/>
                <a:cs typeface="Times New Roman" pitchFamily="18" charset="0"/>
              </a:rPr>
              <a:t>SSSales</a:t>
            </a:r>
            <a:endParaRPr kumimoji="1"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87467" y="1802853"/>
            <a:ext cx="4059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sz="2000" b="1" dirty="0">
                <a:latin typeface="Times New Roman" pitchFamily="18" charset="0"/>
                <a:cs typeface="Times New Roman" pitchFamily="18" charset="0"/>
              </a:rPr>
              <a:t>Bitmap </a:t>
            </a:r>
            <a:r>
              <a:rPr kumimoji="1" lang="en-US" sz="2000" b="1" dirty="0" smtClean="0">
                <a:latin typeface="Times New Roman" pitchFamily="18" charset="0"/>
                <a:cs typeface="Times New Roman" pitchFamily="18" charset="0"/>
              </a:rPr>
              <a:t>Join Index </a:t>
            </a:r>
            <a:r>
              <a:rPr kumimoji="1" lang="en-US" sz="2000" b="1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kumimoji="1" lang="en-US" sz="2000" b="1" dirty="0" err="1" smtClean="0">
                <a:latin typeface="Times New Roman" pitchFamily="18" charset="0"/>
                <a:cs typeface="Times New Roman" pitchFamily="18" charset="0"/>
              </a:rPr>
              <a:t>CustCountry</a:t>
            </a:r>
            <a:endParaRPr kumimoji="1"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31785"/>
              </p:ext>
            </p:extLst>
          </p:nvPr>
        </p:nvGraphicFramePr>
        <p:xfrm>
          <a:off x="111235" y="770363"/>
          <a:ext cx="3718560" cy="533400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812481"/>
                <a:gridCol w="1272139"/>
                <a:gridCol w="403996"/>
                <a:gridCol w="1229944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RowId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SalesNo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CustNo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098-55-1234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123-45-6789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456-89-1243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1599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111-09-0245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931-99-2034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998-00-1245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287-44-3341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230-21-9432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321-44-5588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2487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443-22-3356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559-87-3211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220-44-5688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098-55-1234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123-45-6789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456-89-1243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111-09-0245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931-99-2034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3258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998-00-1245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287-44-3341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230-21-9432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321-44-5588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443-22-3356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4301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559-87-3211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4455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220-44-5688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0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Storage versus Column Storage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63638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88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File 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084743"/>
              </p:ext>
            </p:extLst>
          </p:nvPr>
        </p:nvGraphicFramePr>
        <p:xfrm>
          <a:off x="1178077" y="990600"/>
          <a:ext cx="6635446" cy="478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5" imgW="4492287" imgH="3241106" progId="Visio.Drawing.11">
                  <p:embed/>
                </p:oleObj>
              </mc:Choice>
              <mc:Fallback>
                <p:oleObj name="Visio" r:id="rId5" imgW="4492287" imgH="32411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077" y="990600"/>
                        <a:ext cx="6635446" cy="4785039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Columnstore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1676400"/>
          </a:xfrm>
        </p:spPr>
        <p:txBody>
          <a:bodyPr/>
          <a:lstStyle/>
          <a:p>
            <a:r>
              <a:rPr lang="en-US" dirty="0" smtClean="0"/>
              <a:t>Store columns in physical records</a:t>
            </a:r>
          </a:p>
          <a:p>
            <a:r>
              <a:rPr lang="en-US" dirty="0" smtClean="0"/>
              <a:t>Compression for duplicate values</a:t>
            </a:r>
          </a:p>
          <a:p>
            <a:r>
              <a:rPr lang="en-US" dirty="0" smtClean="0"/>
              <a:t>Optional 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268" y="3201924"/>
            <a:ext cx="2866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Sales fact row group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9269" y="3201924"/>
            <a:ext cx="2819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+mn-lt"/>
              </a:rPr>
              <a:t>Columnstore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indexes</a:t>
            </a:r>
            <a:endParaRPr lang="en-US" sz="1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84611"/>
              </p:ext>
            </p:extLst>
          </p:nvPr>
        </p:nvGraphicFramePr>
        <p:xfrm>
          <a:off x="654268" y="3736012"/>
          <a:ext cx="3064292" cy="1808191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912814"/>
                <a:gridCol w="1107481"/>
                <a:gridCol w="1043997"/>
              </a:tblGrid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SalesNo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SalesUnits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SalesAmt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1200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8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1166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09859"/>
              </p:ext>
            </p:extLst>
          </p:nvPr>
        </p:nvGraphicFramePr>
        <p:xfrm>
          <a:off x="4587362" y="3736012"/>
          <a:ext cx="838200" cy="149352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838200"/>
              </a:tblGrid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SalNo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68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1166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8574"/>
              </p:ext>
            </p:extLst>
          </p:nvPr>
        </p:nvGraphicFramePr>
        <p:xfrm>
          <a:off x="5839969" y="3736012"/>
          <a:ext cx="1108886" cy="1023704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108886"/>
              </a:tblGrid>
              <a:tr h="255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SalesUnits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10× 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20× 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50× 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73140"/>
              </p:ext>
            </p:extLst>
          </p:nvPr>
        </p:nvGraphicFramePr>
        <p:xfrm>
          <a:off x="7349064" y="3714464"/>
          <a:ext cx="1246296" cy="1404702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1246296"/>
              </a:tblGrid>
              <a:tr h="2341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SalesAmt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1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1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900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1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850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1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1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1400 </a:t>
                      </a:r>
                      <a:r>
                        <a:rPr lang="en-US" sz="1400" dirty="0">
                          <a:effectLst/>
                        </a:rPr>
                        <a:t>× 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955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&amp;#x0D;&amp;#x0A;Physical Design and Governance&amp;#x0D;&amp;#x0A;of Data Warehouses&amp;quot;&quot;/&gt;&lt;property id=&quot;20307&quot; value=&quot;256&quot;/&gt;&lt;/object&gt;&lt;object type=&quot;3&quot; unique_id=&quot;10085&quot;&gt;&lt;property id=&quot;20148&quot; value=&quot;5&quot;/&gt;&lt;property id=&quot;20300&quot; value=&quot;Slide 10 - &amp;quot;Summary&amp;quot;&quot;/&gt;&lt;property id=&quot;20307&quot; value=&quot;264&quot;/&gt;&lt;/object&gt;&lt;object type=&quot;3&quot; unique_id=&quot;21192&quot;&gt;&lt;property id=&quot;20148&quot; value=&quot;5&quot;/&gt;&lt;property id=&quot;20300&quot; value=&quot;Slide 4 - &amp;quot;Bitmap Index&amp;quot;&quot;/&gt;&lt;property id=&quot;20307&quot; value=&quot;400&quot;/&gt;&lt;/object&gt;&lt;object type=&quot;3&quot; unique_id=&quot;21253&quot;&gt;&lt;property id=&quot;20148&quot; value=&quot;5&quot;/&gt;&lt;property id=&quot;20300&quot; value=&quot;Slide 5 - &amp;quot;Bitmap Index Example&amp;quot;&quot;/&gt;&lt;property id=&quot;20307&quot; value=&quot;401&quot;/&gt;&lt;/object&gt;&lt;object type=&quot;3&quot; unique_id=&quot;22142&quot;&gt;&lt;property id=&quot;20148&quot; value=&quot;5&quot;/&gt;&lt;property id=&quot;20300&quot; value=&quot;Slide 3 - &amp;quot;Storage Architectures&amp;quot;&quot;/&gt;&lt;property id=&quot;20307&quot; value=&quot;408&quot;/&gt;&lt;/object&gt;&lt;object type=&quot;3&quot; unique_id=&quot;22203&quot;&gt;&lt;property id=&quot;20148&quot; value=&quot;5&quot;/&gt;&lt;property id=&quot;20300&quot; value=&quot;Slide 2 - &amp;quot;Lesson Objectives&amp;quot;&quot;/&gt;&lt;property id=&quot;20307&quot; value=&quot;411&quot;/&gt;&lt;/object&gt;&lt;object type=&quot;3&quot; unique_id=&quot;22218&quot;&gt;&lt;property id=&quot;20148&quot; value=&quot;5&quot;/&gt;&lt;property id=&quot;20300&quot; value=&quot;Slide 6 - &amp;quot;Bitmap Join Index Example&amp;quot;&quot;/&gt;&lt;property id=&quot;20307&quot; value=&quot;416&quot;/&gt;&lt;/object&gt;&lt;object type=&quot;3&quot; unique_id=&quot;22219&quot;&gt;&lt;property id=&quot;20148&quot; value=&quot;5&quot;/&gt;&lt;property id=&quot;20300&quot; value=&quot;Slide 7 - &amp;quot;Data Warehouse Appliance&amp;quot;&quot;/&gt;&lt;property id=&quot;20307&quot; value=&quot;418&quot;/&gt;&lt;/object&gt;&lt;object type=&quot;3&quot; unique_id=&quot;22220&quot;&gt;&lt;property id=&quot;20148&quot; value=&quot;5&quot;/&gt;&lt;property id=&quot;20300&quot; value=&quot;Slide 8 - &amp;quot;Evaluation of DW Appliances&amp;quot;&quot;/&gt;&lt;property id=&quot;20307&quot; value=&quot;412&quot;/&gt;&lt;/object&gt;&lt;object type=&quot;3&quot; unique_id=&quot;22221&quot;&gt;&lt;property id=&quot;20148&quot; value=&quot;5&quot;/&gt;&lt;property id=&quot;20300&quot; value=&quot;Slide 9 - &amp;quot;Market for DW Appliances&amp;quot;&quot;/&gt;&lt;property id=&quot;20307&quot; value=&quot;41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11032</TotalTime>
  <Words>1634</Words>
  <Application>Microsoft Office PowerPoint</Application>
  <PresentationFormat>On-screen Show (4:3)</PresentationFormat>
  <Paragraphs>279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Times New Roman</vt:lpstr>
      <vt:lpstr>Wingdings</vt:lpstr>
      <vt:lpstr>Blank Presentation</vt:lpstr>
      <vt:lpstr>Document</vt:lpstr>
      <vt:lpstr>Visio</vt:lpstr>
      <vt:lpstr>Module 5 Physical Design and Governance of Data Warehouses</vt:lpstr>
      <vt:lpstr>Lesson Objectives</vt:lpstr>
      <vt:lpstr>Storage Architectures</vt:lpstr>
      <vt:lpstr>Bitmap Index</vt:lpstr>
      <vt:lpstr>Bitmap Index Example</vt:lpstr>
      <vt:lpstr>Bitmap Join Index Example</vt:lpstr>
      <vt:lpstr>Row Storage versus Column Storage</vt:lpstr>
      <vt:lpstr>Columnstore File Structure</vt:lpstr>
      <vt:lpstr>Columnstore Index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2187</cp:revision>
  <cp:lastPrinted>1601-01-01T00:00:00Z</cp:lastPrinted>
  <dcterms:created xsi:type="dcterms:W3CDTF">2000-07-15T18:34:14Z</dcterms:created>
  <dcterms:modified xsi:type="dcterms:W3CDTF">2018-05-16T17:49:21Z</dcterms:modified>
</cp:coreProperties>
</file>