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
  </p:notesMasterIdLst>
  <p:handoutMasterIdLst>
    <p:handoutMasterId r:id="rId10"/>
  </p:handoutMasterIdLst>
  <p:sldIdLst>
    <p:sldId id="256" r:id="rId2"/>
    <p:sldId id="398" r:id="rId3"/>
    <p:sldId id="397" r:id="rId4"/>
    <p:sldId id="400" r:id="rId5"/>
    <p:sldId id="392" r:id="rId6"/>
    <p:sldId id="391" r:id="rId7"/>
    <p:sldId id="395"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m" initials="mm" lastIdx="1" clrIdx="0">
    <p:extLst>
      <p:ext uri="{19B8F6BF-5375-455C-9EA6-DF929625EA0E}">
        <p15:presenceInfo xmlns:p15="http://schemas.microsoft.com/office/powerpoint/2012/main" userId="092b064ea9099f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4009" autoAdjust="0"/>
  </p:normalViewPr>
  <p:slideViewPr>
    <p:cSldViewPr snapToGrid="0">
      <p:cViewPr varScale="1">
        <p:scale>
          <a:sx n="79" d="100"/>
          <a:sy n="79" d="100"/>
        </p:scale>
        <p:origin x="108" y="47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E2B1C-A623-4AEB-AB40-1461B60EF5F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CEDA262-701A-49E9-843E-2F91CBD96B18}">
      <dgm:prSet phldrT="[Text]" custT="1"/>
      <dgm:spPr/>
      <dgm:t>
        <a:bodyPr/>
        <a:lstStyle/>
        <a:p>
          <a:r>
            <a:rPr lang="en-US" sz="1400" b="1" dirty="0">
              <a:solidFill>
                <a:schemeClr val="tx1"/>
              </a:solidFill>
            </a:rPr>
            <a:t>Module 1</a:t>
          </a:r>
        </a:p>
      </dgm:t>
    </dgm:pt>
    <dgm:pt modelId="{71E3A2B6-7BDF-4EC7-AD4D-288A37CA3C0C}" type="parTrans" cxnId="{F9B10E40-DE1F-49EB-858B-B893AC1A54AA}">
      <dgm:prSet/>
      <dgm:spPr/>
      <dgm:t>
        <a:bodyPr/>
        <a:lstStyle/>
        <a:p>
          <a:endParaRPr lang="en-US" sz="2000"/>
        </a:p>
      </dgm:t>
    </dgm:pt>
    <dgm:pt modelId="{5869FB42-CF2E-4381-B66A-8FCF3C7F0EC6}" type="sibTrans" cxnId="{F9B10E40-DE1F-49EB-858B-B893AC1A54AA}">
      <dgm:prSet custT="1"/>
      <dgm:spPr>
        <a:solidFill>
          <a:srgbClr val="FF0000"/>
        </a:solidFill>
      </dgm:spPr>
      <dgm:t>
        <a:bodyPr/>
        <a:lstStyle/>
        <a:p>
          <a:endParaRPr lang="en-US" sz="1000"/>
        </a:p>
      </dgm:t>
    </dgm:pt>
    <dgm:pt modelId="{F3E6A0EF-BB6B-44B3-890D-8C0E269C0D79}">
      <dgm:prSet phldrT="[Text]" custT="1"/>
      <dgm:spPr>
        <a:effectLst>
          <a:outerShdw blurRad="50800" dist="38100" dir="2700000" algn="tl" rotWithShape="0">
            <a:prstClr val="black">
              <a:alpha val="40000"/>
            </a:prstClr>
          </a:outerShdw>
        </a:effectLst>
      </dgm:spPr>
      <dgm:t>
        <a:bodyPr/>
        <a:lstStyle/>
        <a:p>
          <a:r>
            <a:rPr lang="en-US" sz="1400" dirty="0"/>
            <a:t>Motivation and characteristics</a:t>
          </a:r>
        </a:p>
      </dgm:t>
    </dgm:pt>
    <dgm:pt modelId="{2BC90457-A0F7-44B4-A6E8-7DA3A00E7E42}" type="parTrans" cxnId="{B813262A-B2DB-4ADB-AA03-989F7BBDA7CA}">
      <dgm:prSet/>
      <dgm:spPr/>
      <dgm:t>
        <a:bodyPr/>
        <a:lstStyle/>
        <a:p>
          <a:endParaRPr lang="en-US" sz="2000"/>
        </a:p>
      </dgm:t>
    </dgm:pt>
    <dgm:pt modelId="{DA864865-063E-4305-9307-CEE7FEFCE33C}" type="sibTrans" cxnId="{B813262A-B2DB-4ADB-AA03-989F7BBDA7CA}">
      <dgm:prSet/>
      <dgm:spPr/>
      <dgm:t>
        <a:bodyPr/>
        <a:lstStyle/>
        <a:p>
          <a:endParaRPr lang="en-US" sz="2000"/>
        </a:p>
      </dgm:t>
    </dgm:pt>
    <dgm:pt modelId="{C0587642-EC76-4387-814D-5CF4A0FCF2C3}">
      <dgm:prSet phldrT="[Text]" custT="1"/>
      <dgm:spPr/>
      <dgm:t>
        <a:bodyPr/>
        <a:lstStyle/>
        <a:p>
          <a:r>
            <a:rPr lang="en-US" sz="1400" b="1" dirty="0">
              <a:solidFill>
                <a:schemeClr val="tx1"/>
              </a:solidFill>
            </a:rPr>
            <a:t>Module 2</a:t>
          </a:r>
        </a:p>
      </dgm:t>
    </dgm:pt>
    <dgm:pt modelId="{77B643AB-9341-4B85-846E-8A45597C228C}" type="parTrans" cxnId="{6E18CDAF-1E32-49EC-B5C1-2AD03746DC8C}">
      <dgm:prSet/>
      <dgm:spPr/>
      <dgm:t>
        <a:bodyPr/>
        <a:lstStyle/>
        <a:p>
          <a:endParaRPr lang="en-US" sz="2000"/>
        </a:p>
      </dgm:t>
    </dgm:pt>
    <dgm:pt modelId="{6209CFFB-6744-479C-A39C-27B649862792}" type="sibTrans" cxnId="{6E18CDAF-1E32-49EC-B5C1-2AD03746DC8C}">
      <dgm:prSet custT="1"/>
      <dgm:spPr>
        <a:solidFill>
          <a:srgbClr val="FF0000"/>
        </a:solidFill>
      </dgm:spPr>
      <dgm:t>
        <a:bodyPr/>
        <a:lstStyle/>
        <a:p>
          <a:endParaRPr lang="en-US" sz="1000"/>
        </a:p>
      </dgm:t>
    </dgm:pt>
    <dgm:pt modelId="{B8CB2785-E6AF-4C12-A276-1D491E982B86}">
      <dgm:prSet phldrT="[Text]" custT="1"/>
      <dgm:spPr>
        <a:effectLst>
          <a:outerShdw blurRad="50800" dist="38100" dir="5400000" algn="t" rotWithShape="0">
            <a:prstClr val="black">
              <a:alpha val="40000"/>
            </a:prstClr>
          </a:outerShdw>
        </a:effectLst>
      </dgm:spPr>
      <dgm:t>
        <a:bodyPr/>
        <a:lstStyle/>
        <a:p>
          <a:r>
            <a:rPr lang="en-US" sz="1400" dirty="0"/>
            <a:t>Multi-dimensional data model</a:t>
          </a:r>
        </a:p>
      </dgm:t>
    </dgm:pt>
    <dgm:pt modelId="{99CCF010-83B8-4406-A8AB-6233A2F23FCD}" type="parTrans" cxnId="{0305A1F6-5A05-4A0B-A3E5-96E80F0AEB71}">
      <dgm:prSet/>
      <dgm:spPr/>
      <dgm:t>
        <a:bodyPr/>
        <a:lstStyle/>
        <a:p>
          <a:endParaRPr lang="en-US" sz="2000"/>
        </a:p>
      </dgm:t>
    </dgm:pt>
    <dgm:pt modelId="{68963141-F13B-4FA9-8C63-61FDB008CD0A}" type="sibTrans" cxnId="{0305A1F6-5A05-4A0B-A3E5-96E80F0AEB71}">
      <dgm:prSet/>
      <dgm:spPr/>
      <dgm:t>
        <a:bodyPr/>
        <a:lstStyle/>
        <a:p>
          <a:endParaRPr lang="en-US" sz="2000"/>
        </a:p>
      </dgm:t>
    </dgm:pt>
    <dgm:pt modelId="{5ABAB481-377F-4BEB-BF35-249B478B8362}">
      <dgm:prSet phldrT="[Text]" custT="1"/>
      <dgm:spPr/>
      <dgm:t>
        <a:bodyPr/>
        <a:lstStyle/>
        <a:p>
          <a:r>
            <a:rPr lang="en-US" sz="1400" b="1" dirty="0">
              <a:solidFill>
                <a:schemeClr val="tx1"/>
              </a:solidFill>
            </a:rPr>
            <a:t>Module 3</a:t>
          </a:r>
        </a:p>
      </dgm:t>
    </dgm:pt>
    <dgm:pt modelId="{81B8BA37-5967-4195-947A-C32004A44B9C}" type="parTrans" cxnId="{8AD5C88D-0144-4F65-8EB1-753E860B0BAC}">
      <dgm:prSet/>
      <dgm:spPr/>
      <dgm:t>
        <a:bodyPr/>
        <a:lstStyle/>
        <a:p>
          <a:endParaRPr lang="en-US" sz="2000"/>
        </a:p>
      </dgm:t>
    </dgm:pt>
    <dgm:pt modelId="{35695666-55B5-4ECD-A186-DF940C396CD6}" type="sibTrans" cxnId="{8AD5C88D-0144-4F65-8EB1-753E860B0BAC}">
      <dgm:prSet custT="1"/>
      <dgm:spPr>
        <a:solidFill>
          <a:srgbClr val="FF0000"/>
        </a:solidFill>
      </dgm:spPr>
      <dgm:t>
        <a:bodyPr/>
        <a:lstStyle/>
        <a:p>
          <a:endParaRPr lang="en-US" sz="1000"/>
        </a:p>
      </dgm:t>
    </dgm:pt>
    <dgm:pt modelId="{EB0D93B7-3A45-4675-A39F-D915B894FB26}">
      <dgm:prSet phldrT="[Text]" custT="1"/>
      <dgm:spPr>
        <a:effectLst>
          <a:outerShdw blurRad="50800" dist="38100" dir="2700000" algn="tl" rotWithShape="0">
            <a:prstClr val="black">
              <a:alpha val="40000"/>
            </a:prstClr>
          </a:outerShdw>
        </a:effectLst>
      </dgm:spPr>
      <dgm:t>
        <a:bodyPr/>
        <a:lstStyle/>
        <a:p>
          <a:r>
            <a:rPr lang="en-US" sz="1400" dirty="0"/>
            <a:t>Schema patterns and </a:t>
          </a:r>
          <a:r>
            <a:rPr lang="en-US" sz="1400" dirty="0" err="1"/>
            <a:t>summarizability</a:t>
          </a:r>
          <a:r>
            <a:rPr lang="en-US" sz="1400" dirty="0"/>
            <a:t> problems</a:t>
          </a:r>
        </a:p>
      </dgm:t>
    </dgm:pt>
    <dgm:pt modelId="{1099FEDC-42F6-44EE-9F67-FDAD4CA5F828}" type="parTrans" cxnId="{C0B12BBB-CFEB-4FA3-9B60-08865671647E}">
      <dgm:prSet/>
      <dgm:spPr/>
      <dgm:t>
        <a:bodyPr/>
        <a:lstStyle/>
        <a:p>
          <a:endParaRPr lang="en-US" sz="2000"/>
        </a:p>
      </dgm:t>
    </dgm:pt>
    <dgm:pt modelId="{E7E0B054-5E8E-45F1-8D14-B617A09F3700}" type="sibTrans" cxnId="{C0B12BBB-CFEB-4FA3-9B60-08865671647E}">
      <dgm:prSet/>
      <dgm:spPr/>
      <dgm:t>
        <a:bodyPr/>
        <a:lstStyle/>
        <a:p>
          <a:endParaRPr lang="en-US" sz="2000"/>
        </a:p>
      </dgm:t>
    </dgm:pt>
    <dgm:pt modelId="{AE6CE104-E8FC-41C8-BBA6-C39D8B647363}">
      <dgm:prSet phldrT="[Text]" custT="1"/>
      <dgm:spPr>
        <a:effectLst>
          <a:outerShdw blurRad="50800" dist="38100" dir="2700000" algn="tl" rotWithShape="0">
            <a:prstClr val="black">
              <a:alpha val="40000"/>
            </a:prstClr>
          </a:outerShdw>
        </a:effectLst>
      </dgm:spPr>
      <dgm:t>
        <a:bodyPr/>
        <a:lstStyle/>
        <a:p>
          <a:r>
            <a:rPr lang="en-US" sz="1400" dirty="0"/>
            <a:t>Architectures</a:t>
          </a:r>
        </a:p>
      </dgm:t>
    </dgm:pt>
    <dgm:pt modelId="{EBA1CA74-9D8E-4B08-8330-72838672DB57}" type="parTrans" cxnId="{6BD14406-A1A2-433F-8CDA-3D30ADB5D52C}">
      <dgm:prSet/>
      <dgm:spPr/>
      <dgm:t>
        <a:bodyPr/>
        <a:lstStyle/>
        <a:p>
          <a:endParaRPr lang="en-US" sz="2000"/>
        </a:p>
      </dgm:t>
    </dgm:pt>
    <dgm:pt modelId="{4B07B5EB-96A6-42F7-9597-5325C44B4584}" type="sibTrans" cxnId="{6BD14406-A1A2-433F-8CDA-3D30ADB5D52C}">
      <dgm:prSet/>
      <dgm:spPr/>
      <dgm:t>
        <a:bodyPr/>
        <a:lstStyle/>
        <a:p>
          <a:endParaRPr lang="en-US" sz="2000"/>
        </a:p>
      </dgm:t>
    </dgm:pt>
    <dgm:pt modelId="{A4B1A56F-8398-45EE-A322-DF3619A4E03D}">
      <dgm:prSet phldrT="[Text]" custT="1"/>
      <dgm:spPr>
        <a:effectLst>
          <a:outerShdw blurRad="50800" dist="38100" dir="2700000" algn="tl" rotWithShape="0">
            <a:prstClr val="black">
              <a:alpha val="40000"/>
            </a:prstClr>
          </a:outerShdw>
        </a:effectLst>
      </dgm:spPr>
      <dgm:t>
        <a:bodyPr/>
        <a:lstStyle/>
        <a:p>
          <a:r>
            <a:rPr lang="en-US" sz="1400" dirty="0"/>
            <a:t>Project characteristics and maturity model</a:t>
          </a:r>
        </a:p>
      </dgm:t>
    </dgm:pt>
    <dgm:pt modelId="{415263C8-57DB-429B-BC63-20D10F1E3AA7}" type="parTrans" cxnId="{4D5AABA8-A334-482D-840D-7827D4A2CB22}">
      <dgm:prSet/>
      <dgm:spPr/>
      <dgm:t>
        <a:bodyPr/>
        <a:lstStyle/>
        <a:p>
          <a:endParaRPr lang="en-US" sz="2000"/>
        </a:p>
      </dgm:t>
    </dgm:pt>
    <dgm:pt modelId="{B3A8BA18-77E0-41F7-9F25-449A46FF1837}" type="sibTrans" cxnId="{4D5AABA8-A334-482D-840D-7827D4A2CB22}">
      <dgm:prSet/>
      <dgm:spPr/>
      <dgm:t>
        <a:bodyPr/>
        <a:lstStyle/>
        <a:p>
          <a:endParaRPr lang="en-US" sz="2000"/>
        </a:p>
      </dgm:t>
    </dgm:pt>
    <dgm:pt modelId="{8D9229D6-F8BE-433D-A9EC-20E24CB442C9}">
      <dgm:prSet phldrT="[Text]" custT="1"/>
      <dgm:spPr>
        <a:effectLst>
          <a:outerShdw blurRad="50800" dist="38100" dir="5400000" algn="t" rotWithShape="0">
            <a:prstClr val="black">
              <a:alpha val="40000"/>
            </a:prstClr>
          </a:outerShdw>
        </a:effectLst>
      </dgm:spPr>
      <dgm:t>
        <a:bodyPr/>
        <a:lstStyle/>
        <a:p>
          <a:r>
            <a:rPr lang="en-US" sz="1400" dirty="0"/>
            <a:t>Pivot table tool practice</a:t>
          </a:r>
        </a:p>
      </dgm:t>
    </dgm:pt>
    <dgm:pt modelId="{37FAA03D-1250-487C-996E-17F3016C9E01}" type="parTrans" cxnId="{B51A49A0-0EBD-4135-8966-C582F6B3CECB}">
      <dgm:prSet/>
      <dgm:spPr/>
      <dgm:t>
        <a:bodyPr/>
        <a:lstStyle/>
        <a:p>
          <a:endParaRPr lang="en-US" sz="2000"/>
        </a:p>
      </dgm:t>
    </dgm:pt>
    <dgm:pt modelId="{F542DD85-6756-40CC-8771-34D0EDF5601A}" type="sibTrans" cxnId="{B51A49A0-0EBD-4135-8966-C582F6B3CECB}">
      <dgm:prSet/>
      <dgm:spPr/>
      <dgm:t>
        <a:bodyPr/>
        <a:lstStyle/>
        <a:p>
          <a:endParaRPr lang="en-US" sz="2000"/>
        </a:p>
      </dgm:t>
    </dgm:pt>
    <dgm:pt modelId="{240B6966-B6BB-498F-807D-341555E53B6E}">
      <dgm:prSet phldrT="[Text]" custT="1"/>
      <dgm:spPr>
        <a:effectLst>
          <a:outerShdw blurRad="50800" dist="38100" dir="2700000" algn="tl" rotWithShape="0">
            <a:prstClr val="black">
              <a:alpha val="40000"/>
            </a:prstClr>
          </a:outerShdw>
        </a:effectLst>
      </dgm:spPr>
      <dgm:t>
        <a:bodyPr/>
        <a:lstStyle/>
        <a:p>
          <a:r>
            <a:rPr lang="en-US" sz="1400" dirty="0"/>
            <a:t>Enterprise data warehouse development</a:t>
          </a:r>
        </a:p>
      </dgm:t>
    </dgm:pt>
    <dgm:pt modelId="{C85B9430-0B24-404B-BC46-562DEA0E2EED}" type="parTrans" cxnId="{36CBAE08-B56D-4BFF-B6DE-14FCED0CF01D}">
      <dgm:prSet/>
      <dgm:spPr/>
      <dgm:t>
        <a:bodyPr/>
        <a:lstStyle/>
        <a:p>
          <a:endParaRPr lang="en-US" sz="2000"/>
        </a:p>
      </dgm:t>
    </dgm:pt>
    <dgm:pt modelId="{056A1383-6C76-472D-9855-5C023D39C058}" type="sibTrans" cxnId="{36CBAE08-B56D-4BFF-B6DE-14FCED0CF01D}">
      <dgm:prSet/>
      <dgm:spPr/>
      <dgm:t>
        <a:bodyPr/>
        <a:lstStyle/>
        <a:p>
          <a:endParaRPr lang="en-US" sz="2000"/>
        </a:p>
      </dgm:t>
    </dgm:pt>
    <dgm:pt modelId="{A36D8211-DC2F-4E89-A5F0-F43318069ED7}">
      <dgm:prSet phldrT="[Text]" custT="1"/>
      <dgm:spPr/>
      <dgm:t>
        <a:bodyPr/>
        <a:lstStyle/>
        <a:p>
          <a:r>
            <a:rPr lang="en-US" sz="1400" b="1" dirty="0">
              <a:solidFill>
                <a:schemeClr val="tx1"/>
              </a:solidFill>
            </a:rPr>
            <a:t>Module 4</a:t>
          </a:r>
        </a:p>
      </dgm:t>
    </dgm:pt>
    <dgm:pt modelId="{4B09D614-B05B-4444-8B7C-6CCE82867193}" type="parTrans" cxnId="{8AC39223-A57F-4B51-AEF9-0763C025C0CC}">
      <dgm:prSet/>
      <dgm:spPr/>
      <dgm:t>
        <a:bodyPr/>
        <a:lstStyle/>
        <a:p>
          <a:endParaRPr lang="en-US" sz="2000"/>
        </a:p>
      </dgm:t>
    </dgm:pt>
    <dgm:pt modelId="{A147E930-B730-47B4-BEEC-9437EEFAFD05}" type="sibTrans" cxnId="{8AC39223-A57F-4B51-AEF9-0763C025C0CC}">
      <dgm:prSet custT="1"/>
      <dgm:spPr/>
      <dgm:t>
        <a:bodyPr/>
        <a:lstStyle/>
        <a:p>
          <a:endParaRPr lang="en-US" sz="2000"/>
        </a:p>
      </dgm:t>
    </dgm:pt>
    <dgm:pt modelId="{316B1B22-D485-4C33-B9E9-5DD73C003654}">
      <dgm:prSet phldrT="[Text]" custT="1"/>
      <dgm:spPr>
        <a:effectLst>
          <a:outerShdw blurRad="50800" dist="38100" dir="5400000" algn="t" rotWithShape="0">
            <a:prstClr val="black">
              <a:alpha val="40000"/>
            </a:prstClr>
          </a:outerShdw>
        </a:effectLst>
      </dgm:spPr>
      <dgm:t>
        <a:bodyPr/>
        <a:lstStyle/>
        <a:p>
          <a:r>
            <a:rPr lang="en-US" sz="1400" dirty="0"/>
            <a:t>Data integration process concepts</a:t>
          </a:r>
        </a:p>
      </dgm:t>
    </dgm:pt>
    <dgm:pt modelId="{F709F97A-53B5-42F2-A59B-065B99F156CC}" type="parTrans" cxnId="{488F2705-F95A-4E49-B2BF-EC29FB38C5F7}">
      <dgm:prSet/>
      <dgm:spPr/>
      <dgm:t>
        <a:bodyPr/>
        <a:lstStyle/>
        <a:p>
          <a:endParaRPr lang="en-US" sz="2000"/>
        </a:p>
      </dgm:t>
    </dgm:pt>
    <dgm:pt modelId="{E7C89D1B-33ED-40C8-8381-CE70738B7787}" type="sibTrans" cxnId="{488F2705-F95A-4E49-B2BF-EC29FB38C5F7}">
      <dgm:prSet/>
      <dgm:spPr/>
      <dgm:t>
        <a:bodyPr/>
        <a:lstStyle/>
        <a:p>
          <a:endParaRPr lang="en-US" sz="2000"/>
        </a:p>
      </dgm:t>
    </dgm:pt>
    <dgm:pt modelId="{BEC81F17-A8E5-4DAE-9286-E0628C038A44}">
      <dgm:prSet phldrT="[Text]" custT="1"/>
      <dgm:spPr>
        <a:effectLst>
          <a:outerShdw blurRad="50800" dist="38100" dir="5400000" algn="t" rotWithShape="0">
            <a:prstClr val="black">
              <a:alpha val="40000"/>
            </a:prstClr>
          </a:outerShdw>
        </a:effectLst>
      </dgm:spPr>
      <dgm:t>
        <a:bodyPr/>
        <a:lstStyle/>
        <a:p>
          <a:r>
            <a:rPr lang="en-US" sz="1400" dirty="0"/>
            <a:t>Architectures and features of data integration tools</a:t>
          </a:r>
        </a:p>
      </dgm:t>
    </dgm:pt>
    <dgm:pt modelId="{5A7167A6-9A03-4350-AFA8-D86150C0830E}" type="sibTrans" cxnId="{F48807A3-1F45-40EE-A6A1-00DBDCCAA511}">
      <dgm:prSet/>
      <dgm:spPr/>
      <dgm:t>
        <a:bodyPr/>
        <a:lstStyle/>
        <a:p>
          <a:endParaRPr lang="en-US" sz="2000"/>
        </a:p>
      </dgm:t>
    </dgm:pt>
    <dgm:pt modelId="{287C8073-5C6C-43FF-87A3-722E0708357A}" type="parTrans" cxnId="{F48807A3-1F45-40EE-A6A1-00DBDCCAA511}">
      <dgm:prSet/>
      <dgm:spPr/>
      <dgm:t>
        <a:bodyPr/>
        <a:lstStyle/>
        <a:p>
          <a:endParaRPr lang="en-US" sz="2000"/>
        </a:p>
      </dgm:t>
    </dgm:pt>
    <dgm:pt modelId="{F312CDB2-3EC8-48E3-903F-46CC577358D4}">
      <dgm:prSet phldrT="[Text]" custT="1"/>
      <dgm:spPr>
        <a:effectLst>
          <a:outerShdw blurRad="50800" dist="38100" dir="5400000" algn="t" rotWithShape="0">
            <a:prstClr val="black">
              <a:alpha val="40000"/>
            </a:prstClr>
          </a:outerShdw>
        </a:effectLst>
      </dgm:spPr>
      <dgm:t>
        <a:bodyPr/>
        <a:lstStyle/>
        <a:p>
          <a:r>
            <a:rPr lang="en-US" sz="1400" dirty="0"/>
            <a:t>Data integration techniques</a:t>
          </a:r>
        </a:p>
      </dgm:t>
    </dgm:pt>
    <dgm:pt modelId="{01D5CDC5-B26F-457B-970E-7E890F404C12}" type="sibTrans" cxnId="{5AB45BC6-05D2-4613-8D21-4DA1F0CAFABC}">
      <dgm:prSet/>
      <dgm:spPr/>
      <dgm:t>
        <a:bodyPr/>
        <a:lstStyle/>
        <a:p>
          <a:endParaRPr lang="en-US" sz="2000"/>
        </a:p>
      </dgm:t>
    </dgm:pt>
    <dgm:pt modelId="{4989CA34-DD5A-46B8-8DB4-648F4A3E5B9E}" type="parTrans" cxnId="{5AB45BC6-05D2-4613-8D21-4DA1F0CAFABC}">
      <dgm:prSet/>
      <dgm:spPr/>
      <dgm:t>
        <a:bodyPr/>
        <a:lstStyle/>
        <a:p>
          <a:endParaRPr lang="en-US" sz="2000"/>
        </a:p>
      </dgm:t>
    </dgm:pt>
    <dgm:pt modelId="{0CB57088-5D77-4566-9282-644125453B6C}">
      <dgm:prSet phldrT="[Text]" custT="1"/>
      <dgm:spPr>
        <a:effectLst>
          <a:outerShdw blurRad="50800" dist="38100" dir="2700000" algn="tl" rotWithShape="0">
            <a:prstClr val="black">
              <a:alpha val="40000"/>
            </a:prstClr>
          </a:outerShdw>
        </a:effectLst>
      </dgm:spPr>
      <dgm:t>
        <a:bodyPr/>
        <a:lstStyle/>
        <a:p>
          <a:r>
            <a:rPr lang="en-US" sz="1400" dirty="0"/>
            <a:t>Schema integration practice</a:t>
          </a:r>
        </a:p>
      </dgm:t>
    </dgm:pt>
    <dgm:pt modelId="{1D591105-AB2C-436D-A624-39A1AB8163E3}" type="parTrans" cxnId="{0DA961F0-7D1C-4687-8AD5-6403E3A1665F}">
      <dgm:prSet/>
      <dgm:spPr/>
      <dgm:t>
        <a:bodyPr/>
        <a:lstStyle/>
        <a:p>
          <a:endParaRPr lang="en-US" sz="1800"/>
        </a:p>
      </dgm:t>
    </dgm:pt>
    <dgm:pt modelId="{B48C7429-B3E2-4958-9C2B-DD824816914A}" type="sibTrans" cxnId="{0DA961F0-7D1C-4687-8AD5-6403E3A1665F}">
      <dgm:prSet/>
      <dgm:spPr/>
      <dgm:t>
        <a:bodyPr/>
        <a:lstStyle/>
        <a:p>
          <a:endParaRPr lang="en-US" sz="1800"/>
        </a:p>
      </dgm:t>
    </dgm:pt>
    <dgm:pt modelId="{485BAE40-7747-49D5-A638-A6C2D33E7389}">
      <dgm:prSet phldrT="[Text]" custT="1"/>
      <dgm:spPr>
        <a:effectLst>
          <a:outerShdw blurRad="50800" dist="38100" dir="5400000" algn="t" rotWithShape="0">
            <a:prstClr val="black">
              <a:alpha val="40000"/>
            </a:prstClr>
          </a:outerShdw>
        </a:effectLst>
      </dgm:spPr>
      <dgm:t>
        <a:bodyPr/>
        <a:lstStyle/>
        <a:p>
          <a:r>
            <a:rPr lang="en-US" sz="1400" dirty="0"/>
            <a:t>Microsoft MDX language</a:t>
          </a:r>
        </a:p>
      </dgm:t>
    </dgm:pt>
    <dgm:pt modelId="{F25C1FE4-C03D-4DB6-B76F-D69FDBD67BF5}" type="parTrans" cxnId="{900C140B-441F-4647-88B4-0E861785C092}">
      <dgm:prSet/>
      <dgm:spPr/>
      <dgm:t>
        <a:bodyPr/>
        <a:lstStyle/>
        <a:p>
          <a:endParaRPr lang="en-US" sz="1800"/>
        </a:p>
      </dgm:t>
    </dgm:pt>
    <dgm:pt modelId="{BB212B19-A6D9-4D7E-BC61-E23E0D20F4E4}" type="sibTrans" cxnId="{900C140B-441F-4647-88B4-0E861785C092}">
      <dgm:prSet/>
      <dgm:spPr/>
      <dgm:t>
        <a:bodyPr/>
        <a:lstStyle/>
        <a:p>
          <a:endParaRPr lang="en-US" sz="1800"/>
        </a:p>
      </dgm:t>
    </dgm:pt>
    <dgm:pt modelId="{4B13B248-33F0-4D29-9E2F-7E13181DA0FF}">
      <dgm:prSet phldrT="[Text]" custT="1"/>
      <dgm:spPr>
        <a:effectLst>
          <a:outerShdw blurRad="50800" dist="38100" dir="2700000" algn="tl" rotWithShape="0">
            <a:prstClr val="black">
              <a:alpha val="40000"/>
            </a:prstClr>
          </a:outerShdw>
        </a:effectLst>
      </dgm:spPr>
      <dgm:t>
        <a:bodyPr/>
        <a:lstStyle/>
        <a:p>
          <a:r>
            <a:rPr lang="en-US" sz="1400" dirty="0"/>
            <a:t>Employment opportunities</a:t>
          </a:r>
        </a:p>
      </dgm:t>
    </dgm:pt>
    <dgm:pt modelId="{D69505EB-63BE-4364-B438-12A1273A3C40}" type="parTrans" cxnId="{2C0E63F0-779D-47E7-A081-8DF751B95711}">
      <dgm:prSet/>
      <dgm:spPr/>
      <dgm:t>
        <a:bodyPr/>
        <a:lstStyle/>
        <a:p>
          <a:endParaRPr lang="en-US" sz="1800"/>
        </a:p>
      </dgm:t>
    </dgm:pt>
    <dgm:pt modelId="{8CD00C5B-4350-49B3-A723-005CEABCF520}" type="sibTrans" cxnId="{2C0E63F0-779D-47E7-A081-8DF751B95711}">
      <dgm:prSet/>
      <dgm:spPr/>
      <dgm:t>
        <a:bodyPr/>
        <a:lstStyle/>
        <a:p>
          <a:endParaRPr lang="en-US" sz="1800"/>
        </a:p>
      </dgm:t>
    </dgm:pt>
    <dgm:pt modelId="{EB4630A5-60F6-44FD-ADED-00F56B431758}">
      <dgm:prSet phldrT="[Text]" custT="1"/>
      <dgm:spPr>
        <a:effectLst>
          <a:outerShdw blurRad="50800" dist="38100" dir="5400000" algn="t" rotWithShape="0">
            <a:prstClr val="black">
              <a:alpha val="40000"/>
            </a:prstClr>
          </a:outerShdw>
        </a:effectLst>
      </dgm:spPr>
      <dgm:t>
        <a:bodyPr/>
        <a:lstStyle/>
        <a:p>
          <a:r>
            <a:rPr lang="en-US" sz="1400" b="1" dirty="0">
              <a:solidFill>
                <a:schemeClr val="tx1"/>
              </a:solidFill>
            </a:rPr>
            <a:t>Module 5</a:t>
          </a:r>
        </a:p>
      </dgm:t>
    </dgm:pt>
    <dgm:pt modelId="{B205780C-3128-41EB-951D-9A5A5F46B972}" type="parTrans" cxnId="{98CFD311-6112-4AA7-8BC0-8D4D8C542D6B}">
      <dgm:prSet/>
      <dgm:spPr/>
      <dgm:t>
        <a:bodyPr/>
        <a:lstStyle/>
        <a:p>
          <a:endParaRPr lang="en-US" sz="1800"/>
        </a:p>
      </dgm:t>
    </dgm:pt>
    <dgm:pt modelId="{C15FD44A-1CDB-40E8-9DCF-607BFC561396}" type="sibTrans" cxnId="{98CFD311-6112-4AA7-8BC0-8D4D8C542D6B}">
      <dgm:prSet/>
      <dgm:spPr/>
      <dgm:t>
        <a:bodyPr/>
        <a:lstStyle/>
        <a:p>
          <a:endParaRPr lang="en-US" sz="1800"/>
        </a:p>
      </dgm:t>
    </dgm:pt>
    <dgm:pt modelId="{2F2B2263-89C5-41A0-A095-7F0B08B2F116}">
      <dgm:prSet phldrT="[Text]" custT="1"/>
      <dgm:spPr>
        <a:effectLst>
          <a:outerShdw blurRad="50800" dist="38100" dir="5400000" algn="t" rotWithShape="0">
            <a:prstClr val="black">
              <a:alpha val="40000"/>
            </a:prstClr>
          </a:outerShdw>
        </a:effectLst>
      </dgm:spPr>
      <dgm:t>
        <a:bodyPr/>
        <a:lstStyle/>
        <a:p>
          <a:r>
            <a:rPr lang="en-US" sz="1400" dirty="0"/>
            <a:t>Overview of </a:t>
          </a:r>
          <a:r>
            <a:rPr lang="en-US" sz="1400" dirty="0" err="1"/>
            <a:t>Talend</a:t>
          </a:r>
          <a:r>
            <a:rPr lang="en-US" sz="1400" dirty="0"/>
            <a:t> and Pentaho tools</a:t>
          </a:r>
        </a:p>
      </dgm:t>
    </dgm:pt>
    <dgm:pt modelId="{F4AA13F1-E376-4B29-946F-446271AEC78B}" type="parTrans" cxnId="{B49B425F-C77F-4631-A463-EDD4887F8ADA}">
      <dgm:prSet/>
      <dgm:spPr/>
      <dgm:t>
        <a:bodyPr/>
        <a:lstStyle/>
        <a:p>
          <a:endParaRPr lang="en-US" sz="1800"/>
        </a:p>
      </dgm:t>
    </dgm:pt>
    <dgm:pt modelId="{AD294694-A9DA-4ACB-BA6F-122BD92FC169}" type="sibTrans" cxnId="{B49B425F-C77F-4631-A463-EDD4887F8ADA}">
      <dgm:prSet/>
      <dgm:spPr/>
      <dgm:t>
        <a:bodyPr/>
        <a:lstStyle/>
        <a:p>
          <a:endParaRPr lang="en-US" sz="1800"/>
        </a:p>
      </dgm:t>
    </dgm:pt>
    <dgm:pt modelId="{728BB20C-48A2-4AAD-A7C1-711C25C19933}">
      <dgm:prSet phldrT="[Text]" custT="1"/>
      <dgm:spPr>
        <a:effectLst>
          <a:outerShdw blurRad="50800" dist="38100" dir="5400000" algn="t" rotWithShape="0">
            <a:prstClr val="black">
              <a:alpha val="40000"/>
            </a:prstClr>
          </a:outerShdw>
        </a:effectLst>
      </dgm:spPr>
      <dgm:t>
        <a:bodyPr/>
        <a:lstStyle/>
        <a:p>
          <a:r>
            <a:rPr lang="en-US" sz="1400" dirty="0"/>
            <a:t>Practice with Pentaho Data Integration</a:t>
          </a:r>
        </a:p>
      </dgm:t>
    </dgm:pt>
    <dgm:pt modelId="{5F988B25-5B6A-453E-AE5A-405EFE1F4033}" type="parTrans" cxnId="{80BAB81C-F608-4BEE-96FC-5E33B50A3482}">
      <dgm:prSet/>
      <dgm:spPr/>
      <dgm:t>
        <a:bodyPr/>
        <a:lstStyle/>
        <a:p>
          <a:endParaRPr lang="en-US" sz="1800"/>
        </a:p>
      </dgm:t>
    </dgm:pt>
    <dgm:pt modelId="{6C59F700-2D7A-48FC-84E6-F9EFC4A5E6BF}" type="sibTrans" cxnId="{80BAB81C-F608-4BEE-96FC-5E33B50A3482}">
      <dgm:prSet/>
      <dgm:spPr/>
      <dgm:t>
        <a:bodyPr/>
        <a:lstStyle/>
        <a:p>
          <a:endParaRPr lang="en-US" sz="1800"/>
        </a:p>
      </dgm:t>
    </dgm:pt>
    <dgm:pt modelId="{3344E538-8B34-494F-A6C6-47AFD4E74F00}">
      <dgm:prSet phldrT="[Text]" custT="1"/>
      <dgm:spPr>
        <a:effectLst>
          <a:outerShdw blurRad="50800" dist="38100" dir="5400000" algn="t" rotWithShape="0">
            <a:prstClr val="black">
              <a:alpha val="40000"/>
            </a:prstClr>
          </a:outerShdw>
        </a:effectLst>
      </dgm:spPr>
      <dgm:t>
        <a:bodyPr/>
        <a:lstStyle/>
        <a:p>
          <a:r>
            <a:rPr lang="en-US" sz="1400" dirty="0"/>
            <a:t>Change data characteristics</a:t>
          </a:r>
        </a:p>
      </dgm:t>
    </dgm:pt>
    <dgm:pt modelId="{78B69E81-4552-4F67-A155-69C53BC2D1F5}" type="parTrans" cxnId="{CB36E6E3-EE42-4F59-B9A8-55ECE4C61A5C}">
      <dgm:prSet/>
      <dgm:spPr/>
      <dgm:t>
        <a:bodyPr/>
        <a:lstStyle/>
        <a:p>
          <a:endParaRPr lang="en-US"/>
        </a:p>
      </dgm:t>
    </dgm:pt>
    <dgm:pt modelId="{E26CAF48-E1B5-4EC4-BFE5-86AFA76DE8AF}" type="sibTrans" cxnId="{CB36E6E3-EE42-4F59-B9A8-55ECE4C61A5C}">
      <dgm:prSet/>
      <dgm:spPr/>
      <dgm:t>
        <a:bodyPr/>
        <a:lstStyle/>
        <a:p>
          <a:endParaRPr lang="en-US"/>
        </a:p>
      </dgm:t>
    </dgm:pt>
    <dgm:pt modelId="{DA70F62E-82D2-400E-A9F7-B67FD82EF08B}" type="pres">
      <dgm:prSet presAssocID="{B7EE2B1C-A623-4AEB-AB40-1461B60EF5FE}" presName="linearFlow" presStyleCnt="0">
        <dgm:presLayoutVars>
          <dgm:dir/>
          <dgm:animLvl val="lvl"/>
          <dgm:resizeHandles val="exact"/>
        </dgm:presLayoutVars>
      </dgm:prSet>
      <dgm:spPr/>
      <dgm:t>
        <a:bodyPr/>
        <a:lstStyle/>
        <a:p>
          <a:endParaRPr lang="en-US"/>
        </a:p>
      </dgm:t>
    </dgm:pt>
    <dgm:pt modelId="{322A7033-BFC9-4AC0-A683-EA00F6AEE1E7}" type="pres">
      <dgm:prSet presAssocID="{CCEDA262-701A-49E9-843E-2F91CBD96B18}" presName="composite" presStyleCnt="0"/>
      <dgm:spPr/>
    </dgm:pt>
    <dgm:pt modelId="{60796ACB-64A0-44C3-A02E-FE277DEF3AB6}" type="pres">
      <dgm:prSet presAssocID="{CCEDA262-701A-49E9-843E-2F91CBD96B18}" presName="parentText" presStyleLbl="alignNode1" presStyleIdx="0" presStyleCnt="5">
        <dgm:presLayoutVars>
          <dgm:chMax val="1"/>
          <dgm:bulletEnabled val="1"/>
        </dgm:presLayoutVars>
      </dgm:prSet>
      <dgm:spPr/>
      <dgm:t>
        <a:bodyPr/>
        <a:lstStyle/>
        <a:p>
          <a:endParaRPr lang="en-US"/>
        </a:p>
      </dgm:t>
    </dgm:pt>
    <dgm:pt modelId="{D484B4F6-0400-4E99-A412-D79FA7EF7D69}" type="pres">
      <dgm:prSet presAssocID="{CCEDA262-701A-49E9-843E-2F91CBD96B18}" presName="descendantText" presStyleLbl="alignAcc1" presStyleIdx="0" presStyleCnt="5" custScaleX="86215" custScaleY="124422" custLinFactNeighborX="4329" custLinFactNeighborY="-1786">
        <dgm:presLayoutVars>
          <dgm:bulletEnabled val="1"/>
        </dgm:presLayoutVars>
      </dgm:prSet>
      <dgm:spPr/>
      <dgm:t>
        <a:bodyPr/>
        <a:lstStyle/>
        <a:p>
          <a:endParaRPr lang="en-US"/>
        </a:p>
      </dgm:t>
    </dgm:pt>
    <dgm:pt modelId="{B6A5C0F5-7396-48C0-A218-D4F485FBA2D0}" type="pres">
      <dgm:prSet presAssocID="{5869FB42-CF2E-4381-B66A-8FCF3C7F0EC6}" presName="sp" presStyleCnt="0"/>
      <dgm:spPr/>
    </dgm:pt>
    <dgm:pt modelId="{B2616BC6-DC7C-4184-B5B1-58E26CFF80FB}" type="pres">
      <dgm:prSet presAssocID="{C0587642-EC76-4387-814D-5CF4A0FCF2C3}" presName="composite" presStyleCnt="0"/>
      <dgm:spPr/>
    </dgm:pt>
    <dgm:pt modelId="{BD9C3D0B-9392-465F-9520-E3C5255FC417}" type="pres">
      <dgm:prSet presAssocID="{C0587642-EC76-4387-814D-5CF4A0FCF2C3}" presName="parentText" presStyleLbl="alignNode1" presStyleIdx="1" presStyleCnt="5">
        <dgm:presLayoutVars>
          <dgm:chMax val="1"/>
          <dgm:bulletEnabled val="1"/>
        </dgm:presLayoutVars>
      </dgm:prSet>
      <dgm:spPr/>
      <dgm:t>
        <a:bodyPr/>
        <a:lstStyle/>
        <a:p>
          <a:endParaRPr lang="en-US"/>
        </a:p>
      </dgm:t>
    </dgm:pt>
    <dgm:pt modelId="{26BA0AC3-BBEA-4841-8C4E-2AED00ADB5B7}" type="pres">
      <dgm:prSet presAssocID="{C0587642-EC76-4387-814D-5CF4A0FCF2C3}" presName="descendantText" presStyleLbl="alignAcc1" presStyleIdx="1" presStyleCnt="5" custScaleX="86215" custLinFactNeighborX="4329" custLinFactNeighborY="-1786">
        <dgm:presLayoutVars>
          <dgm:bulletEnabled val="1"/>
        </dgm:presLayoutVars>
      </dgm:prSet>
      <dgm:spPr/>
      <dgm:t>
        <a:bodyPr/>
        <a:lstStyle/>
        <a:p>
          <a:endParaRPr lang="en-US"/>
        </a:p>
      </dgm:t>
    </dgm:pt>
    <dgm:pt modelId="{BED9CB80-E8BF-46C8-A1C8-C107FB8940BA}" type="pres">
      <dgm:prSet presAssocID="{6209CFFB-6744-479C-A39C-27B649862792}" presName="sp" presStyleCnt="0"/>
      <dgm:spPr/>
    </dgm:pt>
    <dgm:pt modelId="{75DE133D-BACD-4D2E-852C-B7E5EB6F764B}" type="pres">
      <dgm:prSet presAssocID="{5ABAB481-377F-4BEB-BF35-249B478B8362}" presName="composite" presStyleCnt="0"/>
      <dgm:spPr/>
    </dgm:pt>
    <dgm:pt modelId="{0820A4D5-4B77-48BB-8DE7-236A4CB3E46D}" type="pres">
      <dgm:prSet presAssocID="{5ABAB481-377F-4BEB-BF35-249B478B8362}" presName="parentText" presStyleLbl="alignNode1" presStyleIdx="2" presStyleCnt="5">
        <dgm:presLayoutVars>
          <dgm:chMax val="1"/>
          <dgm:bulletEnabled val="1"/>
        </dgm:presLayoutVars>
      </dgm:prSet>
      <dgm:spPr/>
      <dgm:t>
        <a:bodyPr/>
        <a:lstStyle/>
        <a:p>
          <a:endParaRPr lang="en-US"/>
        </a:p>
      </dgm:t>
    </dgm:pt>
    <dgm:pt modelId="{25988677-A997-4D2A-BB81-29778BB78B9E}" type="pres">
      <dgm:prSet presAssocID="{5ABAB481-377F-4BEB-BF35-249B478B8362}" presName="descendantText" presStyleLbl="alignAcc1" presStyleIdx="2" presStyleCnt="5" custScaleX="86215" custScaleY="128880" custLinFactNeighborX="4906" custLinFactNeighborY="-5245">
        <dgm:presLayoutVars>
          <dgm:bulletEnabled val="1"/>
        </dgm:presLayoutVars>
      </dgm:prSet>
      <dgm:spPr/>
      <dgm:t>
        <a:bodyPr/>
        <a:lstStyle/>
        <a:p>
          <a:endParaRPr lang="en-US"/>
        </a:p>
      </dgm:t>
    </dgm:pt>
    <dgm:pt modelId="{98987F66-EAD7-4311-B8D1-F8AAAB6D0218}" type="pres">
      <dgm:prSet presAssocID="{35695666-55B5-4ECD-A186-DF940C396CD6}" presName="sp" presStyleCnt="0"/>
      <dgm:spPr/>
    </dgm:pt>
    <dgm:pt modelId="{F95C7B0B-A4D6-4786-A355-32C8B21D1D64}" type="pres">
      <dgm:prSet presAssocID="{A36D8211-DC2F-4E89-A5F0-F43318069ED7}" presName="composite" presStyleCnt="0"/>
      <dgm:spPr/>
    </dgm:pt>
    <dgm:pt modelId="{1832BACC-DED9-47F7-9B7C-764DED19B87B}" type="pres">
      <dgm:prSet presAssocID="{A36D8211-DC2F-4E89-A5F0-F43318069ED7}" presName="parentText" presStyleLbl="alignNode1" presStyleIdx="3" presStyleCnt="5">
        <dgm:presLayoutVars>
          <dgm:chMax val="1"/>
          <dgm:bulletEnabled val="1"/>
        </dgm:presLayoutVars>
      </dgm:prSet>
      <dgm:spPr/>
      <dgm:t>
        <a:bodyPr/>
        <a:lstStyle/>
        <a:p>
          <a:endParaRPr lang="en-US"/>
        </a:p>
      </dgm:t>
    </dgm:pt>
    <dgm:pt modelId="{C1711C0C-C87C-463F-A282-96994E94BB20}" type="pres">
      <dgm:prSet presAssocID="{A36D8211-DC2F-4E89-A5F0-F43318069ED7}" presName="descendantText" presStyleLbl="alignAcc1" presStyleIdx="3" presStyleCnt="5" custScaleX="86215" custLinFactNeighborX="4329" custLinFactNeighborY="-1786">
        <dgm:presLayoutVars>
          <dgm:bulletEnabled val="1"/>
        </dgm:presLayoutVars>
      </dgm:prSet>
      <dgm:spPr/>
      <dgm:t>
        <a:bodyPr/>
        <a:lstStyle/>
        <a:p>
          <a:endParaRPr lang="en-US"/>
        </a:p>
      </dgm:t>
    </dgm:pt>
    <dgm:pt modelId="{E866F7A9-6C9D-4696-80AF-1CD2051C8B4D}" type="pres">
      <dgm:prSet presAssocID="{A147E930-B730-47B4-BEEC-9437EEFAFD05}" presName="sp" presStyleCnt="0"/>
      <dgm:spPr/>
    </dgm:pt>
    <dgm:pt modelId="{3B73743A-ED88-4350-8A7B-2A2C391980F9}" type="pres">
      <dgm:prSet presAssocID="{EB4630A5-60F6-44FD-ADED-00F56B431758}" presName="composite" presStyleCnt="0"/>
      <dgm:spPr/>
    </dgm:pt>
    <dgm:pt modelId="{E59DD776-6325-4A8D-B277-3F6F5B852365}" type="pres">
      <dgm:prSet presAssocID="{EB4630A5-60F6-44FD-ADED-00F56B431758}" presName="parentText" presStyleLbl="alignNode1" presStyleIdx="4" presStyleCnt="5">
        <dgm:presLayoutVars>
          <dgm:chMax val="1"/>
          <dgm:bulletEnabled val="1"/>
        </dgm:presLayoutVars>
      </dgm:prSet>
      <dgm:spPr/>
      <dgm:t>
        <a:bodyPr/>
        <a:lstStyle/>
        <a:p>
          <a:endParaRPr lang="en-US"/>
        </a:p>
      </dgm:t>
    </dgm:pt>
    <dgm:pt modelId="{45A0783A-DDF0-4E2D-9975-72645C8A63C1}" type="pres">
      <dgm:prSet presAssocID="{EB4630A5-60F6-44FD-ADED-00F56B431758}" presName="descendantText" presStyleLbl="alignAcc1" presStyleIdx="4" presStyleCnt="5" custScaleX="86215" custLinFactNeighborX="4329" custLinFactNeighborY="-1786">
        <dgm:presLayoutVars>
          <dgm:bulletEnabled val="1"/>
        </dgm:presLayoutVars>
      </dgm:prSet>
      <dgm:spPr/>
      <dgm:t>
        <a:bodyPr/>
        <a:lstStyle/>
        <a:p>
          <a:endParaRPr lang="en-US"/>
        </a:p>
      </dgm:t>
    </dgm:pt>
  </dgm:ptLst>
  <dgm:cxnLst>
    <dgm:cxn modelId="{C0B12BBB-CFEB-4FA3-9B60-08865671647E}" srcId="{5ABAB481-377F-4BEB-BF35-249B478B8362}" destId="{EB0D93B7-3A45-4675-A39F-D915B894FB26}" srcOrd="0" destOrd="0" parTransId="{1099FEDC-42F6-44EE-9F67-FDAD4CA5F828}" sibTransId="{E7E0B054-5E8E-45F1-8D14-B617A09F3700}"/>
    <dgm:cxn modelId="{5AB45BC6-05D2-4613-8D21-4DA1F0CAFABC}" srcId="{A36D8211-DC2F-4E89-A5F0-F43318069ED7}" destId="{F312CDB2-3EC8-48E3-903F-46CC577358D4}" srcOrd="2" destOrd="0" parTransId="{4989CA34-DD5A-46B8-8DB4-648F4A3E5B9E}" sibTransId="{01D5CDC5-B26F-457B-970E-7E890F404C12}"/>
    <dgm:cxn modelId="{A32CFD82-273C-4660-BF52-2EB7BFF60E24}" type="presOf" srcId="{EB0D93B7-3A45-4675-A39F-D915B894FB26}" destId="{25988677-A997-4D2A-BB81-29778BB78B9E}" srcOrd="0" destOrd="0" presId="urn:microsoft.com/office/officeart/2005/8/layout/chevron2"/>
    <dgm:cxn modelId="{98CC6B23-6F6D-4409-8A56-25C0D8D8A955}" type="presOf" srcId="{AE6CE104-E8FC-41C8-BBA6-C39D8B647363}" destId="{D484B4F6-0400-4E99-A412-D79FA7EF7D69}" srcOrd="0" destOrd="1" presId="urn:microsoft.com/office/officeart/2005/8/layout/chevron2"/>
    <dgm:cxn modelId="{76D10E65-A300-46B1-9459-5B500200CFF2}" type="presOf" srcId="{F312CDB2-3EC8-48E3-903F-46CC577358D4}" destId="{C1711C0C-C87C-463F-A282-96994E94BB20}" srcOrd="0" destOrd="2" presId="urn:microsoft.com/office/officeart/2005/8/layout/chevron2"/>
    <dgm:cxn modelId="{8E1DE368-027B-4517-A0B8-5FAF4672ED3F}" type="presOf" srcId="{2F2B2263-89C5-41A0-A095-7F0B08B2F116}" destId="{45A0783A-DDF0-4E2D-9975-72645C8A63C1}" srcOrd="0" destOrd="1" presId="urn:microsoft.com/office/officeart/2005/8/layout/chevron2"/>
    <dgm:cxn modelId="{36CBAE08-B56D-4BFF-B6DE-14FCED0CF01D}" srcId="{5ABAB481-377F-4BEB-BF35-249B478B8362}" destId="{240B6966-B6BB-498F-807D-341555E53B6E}" srcOrd="2" destOrd="0" parTransId="{C85B9430-0B24-404B-BC46-562DEA0E2EED}" sibTransId="{056A1383-6C76-472D-9855-5C023D39C058}"/>
    <dgm:cxn modelId="{649204CF-95D0-4131-AAE8-9E927EF7A7CD}" type="presOf" srcId="{8D9229D6-F8BE-433D-A9EC-20E24CB442C9}" destId="{26BA0AC3-BBEA-4841-8C4E-2AED00ADB5B7}" srcOrd="0" destOrd="2" presId="urn:microsoft.com/office/officeart/2005/8/layout/chevron2"/>
    <dgm:cxn modelId="{80BAB81C-F608-4BEE-96FC-5E33B50A3482}" srcId="{EB4630A5-60F6-44FD-ADED-00F56B431758}" destId="{728BB20C-48A2-4AAD-A7C1-711C25C19933}" srcOrd="2" destOrd="0" parTransId="{5F988B25-5B6A-453E-AE5A-405EFE1F4033}" sibTransId="{6C59F700-2D7A-48FC-84E6-F9EFC4A5E6BF}"/>
    <dgm:cxn modelId="{F9B10E40-DE1F-49EB-858B-B893AC1A54AA}" srcId="{B7EE2B1C-A623-4AEB-AB40-1461B60EF5FE}" destId="{CCEDA262-701A-49E9-843E-2F91CBD96B18}" srcOrd="0" destOrd="0" parTransId="{71E3A2B6-7BDF-4EC7-AD4D-288A37CA3C0C}" sibTransId="{5869FB42-CF2E-4381-B66A-8FCF3C7F0EC6}"/>
    <dgm:cxn modelId="{5CEA140C-CB3A-4168-B29B-D89E7ABDC78A}" type="presOf" srcId="{3344E538-8B34-494F-A6C6-47AFD4E74F00}" destId="{C1711C0C-C87C-463F-A282-96994E94BB20}" srcOrd="0" destOrd="1" presId="urn:microsoft.com/office/officeart/2005/8/layout/chevron2"/>
    <dgm:cxn modelId="{6764CFB9-758D-4B6B-9584-353A8EEC9C65}" type="presOf" srcId="{B7EE2B1C-A623-4AEB-AB40-1461B60EF5FE}" destId="{DA70F62E-82D2-400E-A9F7-B67FD82EF08B}" srcOrd="0" destOrd="0" presId="urn:microsoft.com/office/officeart/2005/8/layout/chevron2"/>
    <dgm:cxn modelId="{900C140B-441F-4647-88B4-0E861785C092}" srcId="{C0587642-EC76-4387-814D-5CF4A0FCF2C3}" destId="{485BAE40-7747-49D5-A638-A6C2D33E7389}" srcOrd="1" destOrd="0" parTransId="{F25C1FE4-C03D-4DB6-B76F-D69FDBD67BF5}" sibTransId="{BB212B19-A6D9-4D7E-BC61-E23E0D20F4E4}"/>
    <dgm:cxn modelId="{B51A49A0-0EBD-4135-8966-C582F6B3CECB}" srcId="{C0587642-EC76-4387-814D-5CF4A0FCF2C3}" destId="{8D9229D6-F8BE-433D-A9EC-20E24CB442C9}" srcOrd="2" destOrd="0" parTransId="{37FAA03D-1250-487C-996E-17F3016C9E01}" sibTransId="{F542DD85-6756-40CC-8771-34D0EDF5601A}"/>
    <dgm:cxn modelId="{2BB7BE6A-6323-41FF-8CC3-9F40460F2F4F}" type="presOf" srcId="{485BAE40-7747-49D5-A638-A6C2D33E7389}" destId="{26BA0AC3-BBEA-4841-8C4E-2AED00ADB5B7}" srcOrd="0" destOrd="1" presId="urn:microsoft.com/office/officeart/2005/8/layout/chevron2"/>
    <dgm:cxn modelId="{B5376AD9-A3B5-4862-96F1-06C076DF983F}" type="presOf" srcId="{EB4630A5-60F6-44FD-ADED-00F56B431758}" destId="{E59DD776-6325-4A8D-B277-3F6F5B852365}" srcOrd="0" destOrd="0" presId="urn:microsoft.com/office/officeart/2005/8/layout/chevron2"/>
    <dgm:cxn modelId="{7E3BFF2A-144E-4B97-A766-8615BA19F2BD}" type="presOf" srcId="{0CB57088-5D77-4566-9282-644125453B6C}" destId="{25988677-A997-4D2A-BB81-29778BB78B9E}" srcOrd="0" destOrd="1" presId="urn:microsoft.com/office/officeart/2005/8/layout/chevron2"/>
    <dgm:cxn modelId="{6E18CDAF-1E32-49EC-B5C1-2AD03746DC8C}" srcId="{B7EE2B1C-A623-4AEB-AB40-1461B60EF5FE}" destId="{C0587642-EC76-4387-814D-5CF4A0FCF2C3}" srcOrd="1" destOrd="0" parTransId="{77B643AB-9341-4B85-846E-8A45597C228C}" sibTransId="{6209CFFB-6744-479C-A39C-27B649862792}"/>
    <dgm:cxn modelId="{6BD14406-A1A2-433F-8CDA-3D30ADB5D52C}" srcId="{CCEDA262-701A-49E9-843E-2F91CBD96B18}" destId="{AE6CE104-E8FC-41C8-BBA6-C39D8B647363}" srcOrd="1" destOrd="0" parTransId="{EBA1CA74-9D8E-4B08-8330-72838672DB57}" sibTransId="{4B07B5EB-96A6-42F7-9597-5325C44B4584}"/>
    <dgm:cxn modelId="{49BD2523-C008-45DD-AA35-EFA6CEACE385}" type="presOf" srcId="{4B13B248-33F0-4D29-9E2F-7E13181DA0FF}" destId="{D484B4F6-0400-4E99-A412-D79FA7EF7D69}" srcOrd="0" destOrd="3" presId="urn:microsoft.com/office/officeart/2005/8/layout/chevron2"/>
    <dgm:cxn modelId="{488F2705-F95A-4E49-B2BF-EC29FB38C5F7}" srcId="{A36D8211-DC2F-4E89-A5F0-F43318069ED7}" destId="{316B1B22-D485-4C33-B9E9-5DD73C003654}" srcOrd="0" destOrd="0" parTransId="{F709F97A-53B5-42F2-A59B-065B99F156CC}" sibTransId="{E7C89D1B-33ED-40C8-8381-CE70738B7787}"/>
    <dgm:cxn modelId="{4BE1517C-D469-484E-9B9D-2E9EA0B95ED0}" type="presOf" srcId="{CCEDA262-701A-49E9-843E-2F91CBD96B18}" destId="{60796ACB-64A0-44C3-A02E-FE277DEF3AB6}" srcOrd="0" destOrd="0" presId="urn:microsoft.com/office/officeart/2005/8/layout/chevron2"/>
    <dgm:cxn modelId="{8A50605E-AB77-471B-BBEE-5B78D289D8C6}" type="presOf" srcId="{240B6966-B6BB-498F-807D-341555E53B6E}" destId="{25988677-A997-4D2A-BB81-29778BB78B9E}" srcOrd="0" destOrd="2" presId="urn:microsoft.com/office/officeart/2005/8/layout/chevron2"/>
    <dgm:cxn modelId="{3D0F5C1C-477F-4FA1-9222-5AE67B813454}" type="presOf" srcId="{316B1B22-D485-4C33-B9E9-5DD73C003654}" destId="{C1711C0C-C87C-463F-A282-96994E94BB20}" srcOrd="0" destOrd="0" presId="urn:microsoft.com/office/officeart/2005/8/layout/chevron2"/>
    <dgm:cxn modelId="{F48807A3-1F45-40EE-A6A1-00DBDCCAA511}" srcId="{EB4630A5-60F6-44FD-ADED-00F56B431758}" destId="{BEC81F17-A8E5-4DAE-9286-E0628C038A44}" srcOrd="0" destOrd="0" parTransId="{287C8073-5C6C-43FF-87A3-722E0708357A}" sibTransId="{5A7167A6-9A03-4350-AFA8-D86150C0830E}"/>
    <dgm:cxn modelId="{CB36E6E3-EE42-4F59-B9A8-55ECE4C61A5C}" srcId="{A36D8211-DC2F-4E89-A5F0-F43318069ED7}" destId="{3344E538-8B34-494F-A6C6-47AFD4E74F00}" srcOrd="1" destOrd="0" parTransId="{78B69E81-4552-4F67-A155-69C53BC2D1F5}" sibTransId="{E26CAF48-E1B5-4EC4-BFE5-86AFA76DE8AF}"/>
    <dgm:cxn modelId="{EF9F7655-7F80-4F53-85CA-D915543072BB}" type="presOf" srcId="{728BB20C-48A2-4AAD-A7C1-711C25C19933}" destId="{45A0783A-DDF0-4E2D-9975-72645C8A63C1}" srcOrd="0" destOrd="2" presId="urn:microsoft.com/office/officeart/2005/8/layout/chevron2"/>
    <dgm:cxn modelId="{AE276031-FE10-4DF9-B5FA-85DE551184A6}" type="presOf" srcId="{C0587642-EC76-4387-814D-5CF4A0FCF2C3}" destId="{BD9C3D0B-9392-465F-9520-E3C5255FC417}" srcOrd="0" destOrd="0" presId="urn:microsoft.com/office/officeart/2005/8/layout/chevron2"/>
    <dgm:cxn modelId="{4D5AABA8-A334-482D-840D-7827D4A2CB22}" srcId="{CCEDA262-701A-49E9-843E-2F91CBD96B18}" destId="{A4B1A56F-8398-45EE-A322-DF3619A4E03D}" srcOrd="2" destOrd="0" parTransId="{415263C8-57DB-429B-BC63-20D10F1E3AA7}" sibTransId="{B3A8BA18-77E0-41F7-9F25-449A46FF1837}"/>
    <dgm:cxn modelId="{0305A1F6-5A05-4A0B-A3E5-96E80F0AEB71}" srcId="{C0587642-EC76-4387-814D-5CF4A0FCF2C3}" destId="{B8CB2785-E6AF-4C12-A276-1D491E982B86}" srcOrd="0" destOrd="0" parTransId="{99CCF010-83B8-4406-A8AB-6233A2F23FCD}" sibTransId="{68963141-F13B-4FA9-8C63-61FDB008CD0A}"/>
    <dgm:cxn modelId="{BBAC1661-3595-4BE4-91D3-D763D095E3BE}" type="presOf" srcId="{B8CB2785-E6AF-4C12-A276-1D491E982B86}" destId="{26BA0AC3-BBEA-4841-8C4E-2AED00ADB5B7}" srcOrd="0" destOrd="0" presId="urn:microsoft.com/office/officeart/2005/8/layout/chevron2"/>
    <dgm:cxn modelId="{B813262A-B2DB-4ADB-AA03-989F7BBDA7CA}" srcId="{CCEDA262-701A-49E9-843E-2F91CBD96B18}" destId="{F3E6A0EF-BB6B-44B3-890D-8C0E269C0D79}" srcOrd="0" destOrd="0" parTransId="{2BC90457-A0F7-44B4-A6E8-7DA3A00E7E42}" sibTransId="{DA864865-063E-4305-9307-CEE7FEFCE33C}"/>
    <dgm:cxn modelId="{29C8057C-84A1-4F7F-A263-FB8E5556B166}" type="presOf" srcId="{A36D8211-DC2F-4E89-A5F0-F43318069ED7}" destId="{1832BACC-DED9-47F7-9B7C-764DED19B87B}" srcOrd="0" destOrd="0" presId="urn:microsoft.com/office/officeart/2005/8/layout/chevron2"/>
    <dgm:cxn modelId="{9B7BE939-1E5E-4332-945C-AF88F3FFB06F}" type="presOf" srcId="{5ABAB481-377F-4BEB-BF35-249B478B8362}" destId="{0820A4D5-4B77-48BB-8DE7-236A4CB3E46D}" srcOrd="0" destOrd="0" presId="urn:microsoft.com/office/officeart/2005/8/layout/chevron2"/>
    <dgm:cxn modelId="{C65AC423-419A-46E1-97A8-5F72335245C8}" type="presOf" srcId="{BEC81F17-A8E5-4DAE-9286-E0628C038A44}" destId="{45A0783A-DDF0-4E2D-9975-72645C8A63C1}" srcOrd="0" destOrd="0" presId="urn:microsoft.com/office/officeart/2005/8/layout/chevron2"/>
    <dgm:cxn modelId="{59256442-8F3B-45CB-B473-09C4F0469766}" type="presOf" srcId="{A4B1A56F-8398-45EE-A322-DF3619A4E03D}" destId="{D484B4F6-0400-4E99-A412-D79FA7EF7D69}" srcOrd="0" destOrd="2" presId="urn:microsoft.com/office/officeart/2005/8/layout/chevron2"/>
    <dgm:cxn modelId="{8AD5C88D-0144-4F65-8EB1-753E860B0BAC}" srcId="{B7EE2B1C-A623-4AEB-AB40-1461B60EF5FE}" destId="{5ABAB481-377F-4BEB-BF35-249B478B8362}" srcOrd="2" destOrd="0" parTransId="{81B8BA37-5967-4195-947A-C32004A44B9C}" sibTransId="{35695666-55B5-4ECD-A186-DF940C396CD6}"/>
    <dgm:cxn modelId="{2C0E63F0-779D-47E7-A081-8DF751B95711}" srcId="{CCEDA262-701A-49E9-843E-2F91CBD96B18}" destId="{4B13B248-33F0-4D29-9E2F-7E13181DA0FF}" srcOrd="3" destOrd="0" parTransId="{D69505EB-63BE-4364-B438-12A1273A3C40}" sibTransId="{8CD00C5B-4350-49B3-A723-005CEABCF520}"/>
    <dgm:cxn modelId="{0DA961F0-7D1C-4687-8AD5-6403E3A1665F}" srcId="{5ABAB481-377F-4BEB-BF35-249B478B8362}" destId="{0CB57088-5D77-4566-9282-644125453B6C}" srcOrd="1" destOrd="0" parTransId="{1D591105-AB2C-436D-A624-39A1AB8163E3}" sibTransId="{B48C7429-B3E2-4958-9C2B-DD824816914A}"/>
    <dgm:cxn modelId="{D71C6CBD-9787-424E-BC1C-3457A445B9DA}" type="presOf" srcId="{F3E6A0EF-BB6B-44B3-890D-8C0E269C0D79}" destId="{D484B4F6-0400-4E99-A412-D79FA7EF7D69}" srcOrd="0" destOrd="0" presId="urn:microsoft.com/office/officeart/2005/8/layout/chevron2"/>
    <dgm:cxn modelId="{8AC39223-A57F-4B51-AEF9-0763C025C0CC}" srcId="{B7EE2B1C-A623-4AEB-AB40-1461B60EF5FE}" destId="{A36D8211-DC2F-4E89-A5F0-F43318069ED7}" srcOrd="3" destOrd="0" parTransId="{4B09D614-B05B-4444-8B7C-6CCE82867193}" sibTransId="{A147E930-B730-47B4-BEEC-9437EEFAFD05}"/>
    <dgm:cxn modelId="{B49B425F-C77F-4631-A463-EDD4887F8ADA}" srcId="{EB4630A5-60F6-44FD-ADED-00F56B431758}" destId="{2F2B2263-89C5-41A0-A095-7F0B08B2F116}" srcOrd="1" destOrd="0" parTransId="{F4AA13F1-E376-4B29-946F-446271AEC78B}" sibTransId="{AD294694-A9DA-4ACB-BA6F-122BD92FC169}"/>
    <dgm:cxn modelId="{98CFD311-6112-4AA7-8BC0-8D4D8C542D6B}" srcId="{B7EE2B1C-A623-4AEB-AB40-1461B60EF5FE}" destId="{EB4630A5-60F6-44FD-ADED-00F56B431758}" srcOrd="4" destOrd="0" parTransId="{B205780C-3128-41EB-951D-9A5A5F46B972}" sibTransId="{C15FD44A-1CDB-40E8-9DCF-607BFC561396}"/>
    <dgm:cxn modelId="{2CD70DB5-30B0-493F-998E-58FF7A0B42CE}" type="presParOf" srcId="{DA70F62E-82D2-400E-A9F7-B67FD82EF08B}" destId="{322A7033-BFC9-4AC0-A683-EA00F6AEE1E7}" srcOrd="0" destOrd="0" presId="urn:microsoft.com/office/officeart/2005/8/layout/chevron2"/>
    <dgm:cxn modelId="{F0A1A5A8-CD23-46FF-9DE2-BA86191F9FC9}" type="presParOf" srcId="{322A7033-BFC9-4AC0-A683-EA00F6AEE1E7}" destId="{60796ACB-64A0-44C3-A02E-FE277DEF3AB6}" srcOrd="0" destOrd="0" presId="urn:microsoft.com/office/officeart/2005/8/layout/chevron2"/>
    <dgm:cxn modelId="{1C1EF751-FF65-4B67-BB16-1793EC207A38}" type="presParOf" srcId="{322A7033-BFC9-4AC0-A683-EA00F6AEE1E7}" destId="{D484B4F6-0400-4E99-A412-D79FA7EF7D69}" srcOrd="1" destOrd="0" presId="urn:microsoft.com/office/officeart/2005/8/layout/chevron2"/>
    <dgm:cxn modelId="{493D9DCB-2A7C-4B6A-8699-C05B5AB5EB4A}" type="presParOf" srcId="{DA70F62E-82D2-400E-A9F7-B67FD82EF08B}" destId="{B6A5C0F5-7396-48C0-A218-D4F485FBA2D0}" srcOrd="1" destOrd="0" presId="urn:microsoft.com/office/officeart/2005/8/layout/chevron2"/>
    <dgm:cxn modelId="{7064ABFC-AE14-46D0-BD59-B882FE425879}" type="presParOf" srcId="{DA70F62E-82D2-400E-A9F7-B67FD82EF08B}" destId="{B2616BC6-DC7C-4184-B5B1-58E26CFF80FB}" srcOrd="2" destOrd="0" presId="urn:microsoft.com/office/officeart/2005/8/layout/chevron2"/>
    <dgm:cxn modelId="{417B4A39-3D4F-43A0-8E03-344FB49145EF}" type="presParOf" srcId="{B2616BC6-DC7C-4184-B5B1-58E26CFF80FB}" destId="{BD9C3D0B-9392-465F-9520-E3C5255FC417}" srcOrd="0" destOrd="0" presId="urn:microsoft.com/office/officeart/2005/8/layout/chevron2"/>
    <dgm:cxn modelId="{EEDB74A1-53DB-47FC-AEE2-5C110E550234}" type="presParOf" srcId="{B2616BC6-DC7C-4184-B5B1-58E26CFF80FB}" destId="{26BA0AC3-BBEA-4841-8C4E-2AED00ADB5B7}" srcOrd="1" destOrd="0" presId="urn:microsoft.com/office/officeart/2005/8/layout/chevron2"/>
    <dgm:cxn modelId="{37420454-67EE-4413-B054-84461346FE8B}" type="presParOf" srcId="{DA70F62E-82D2-400E-A9F7-B67FD82EF08B}" destId="{BED9CB80-E8BF-46C8-A1C8-C107FB8940BA}" srcOrd="3" destOrd="0" presId="urn:microsoft.com/office/officeart/2005/8/layout/chevron2"/>
    <dgm:cxn modelId="{D760392C-4EDE-4105-8C4E-7DD497715B94}" type="presParOf" srcId="{DA70F62E-82D2-400E-A9F7-B67FD82EF08B}" destId="{75DE133D-BACD-4D2E-852C-B7E5EB6F764B}" srcOrd="4" destOrd="0" presId="urn:microsoft.com/office/officeart/2005/8/layout/chevron2"/>
    <dgm:cxn modelId="{DE41D465-A24F-4F4A-964A-2153818C918D}" type="presParOf" srcId="{75DE133D-BACD-4D2E-852C-B7E5EB6F764B}" destId="{0820A4D5-4B77-48BB-8DE7-236A4CB3E46D}" srcOrd="0" destOrd="0" presId="urn:microsoft.com/office/officeart/2005/8/layout/chevron2"/>
    <dgm:cxn modelId="{215CFB22-168D-416F-A2D1-4793432A9E3E}" type="presParOf" srcId="{75DE133D-BACD-4D2E-852C-B7E5EB6F764B}" destId="{25988677-A997-4D2A-BB81-29778BB78B9E}" srcOrd="1" destOrd="0" presId="urn:microsoft.com/office/officeart/2005/8/layout/chevron2"/>
    <dgm:cxn modelId="{57DAC70D-C0D5-41B0-9715-1B95254D04FD}" type="presParOf" srcId="{DA70F62E-82D2-400E-A9F7-B67FD82EF08B}" destId="{98987F66-EAD7-4311-B8D1-F8AAAB6D0218}" srcOrd="5" destOrd="0" presId="urn:microsoft.com/office/officeart/2005/8/layout/chevron2"/>
    <dgm:cxn modelId="{E3343744-C6CC-4C71-9EA5-4B18E78D7511}" type="presParOf" srcId="{DA70F62E-82D2-400E-A9F7-B67FD82EF08B}" destId="{F95C7B0B-A4D6-4786-A355-32C8B21D1D64}" srcOrd="6" destOrd="0" presId="urn:microsoft.com/office/officeart/2005/8/layout/chevron2"/>
    <dgm:cxn modelId="{A3E11B74-EA8C-4258-B59D-CF0EA7DA9FEE}" type="presParOf" srcId="{F95C7B0B-A4D6-4786-A355-32C8B21D1D64}" destId="{1832BACC-DED9-47F7-9B7C-764DED19B87B}" srcOrd="0" destOrd="0" presId="urn:microsoft.com/office/officeart/2005/8/layout/chevron2"/>
    <dgm:cxn modelId="{7C398999-63BE-4BDA-8C23-F546E67C4C1E}" type="presParOf" srcId="{F95C7B0B-A4D6-4786-A355-32C8B21D1D64}" destId="{C1711C0C-C87C-463F-A282-96994E94BB20}" srcOrd="1" destOrd="0" presId="urn:microsoft.com/office/officeart/2005/8/layout/chevron2"/>
    <dgm:cxn modelId="{12CD7C0E-A003-4C12-A95F-FA7117791E91}" type="presParOf" srcId="{DA70F62E-82D2-400E-A9F7-B67FD82EF08B}" destId="{E866F7A9-6C9D-4696-80AF-1CD2051C8B4D}" srcOrd="7" destOrd="0" presId="urn:microsoft.com/office/officeart/2005/8/layout/chevron2"/>
    <dgm:cxn modelId="{95823939-A3EC-4452-820E-7BC16555BBF6}" type="presParOf" srcId="{DA70F62E-82D2-400E-A9F7-B67FD82EF08B}" destId="{3B73743A-ED88-4350-8A7B-2A2C391980F9}" srcOrd="8" destOrd="0" presId="urn:microsoft.com/office/officeart/2005/8/layout/chevron2"/>
    <dgm:cxn modelId="{60CC428A-7FDF-4272-B37C-14F910F79D51}" type="presParOf" srcId="{3B73743A-ED88-4350-8A7B-2A2C391980F9}" destId="{E59DD776-6325-4A8D-B277-3F6F5B852365}" srcOrd="0" destOrd="0" presId="urn:microsoft.com/office/officeart/2005/8/layout/chevron2"/>
    <dgm:cxn modelId="{CC17E8B7-8371-49EB-A49A-710F028F33A9}" type="presParOf" srcId="{3B73743A-ED88-4350-8A7B-2A2C391980F9}" destId="{45A0783A-DDF0-4E2D-9975-72645C8A63C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DB66B4-E691-451E-81A9-1E5FA4C02C39}" type="doc">
      <dgm:prSet loTypeId="urn:microsoft.com/office/officeart/2005/8/layout/equation2" loCatId="process" qsTypeId="urn:microsoft.com/office/officeart/2005/8/quickstyle/3d7" qsCatId="3D" csTypeId="urn:microsoft.com/office/officeart/2005/8/colors/accent2_1" csCatId="accent2" phldr="1"/>
      <dgm:spPr/>
    </dgm:pt>
    <dgm:pt modelId="{EB7A4126-F1CE-45B0-AA44-2EAB98203A0A}">
      <dgm:prSet phldrT="[Text]" custT="1"/>
      <dgm:spPr>
        <a:solidFill>
          <a:schemeClr val="accent1">
            <a:lumMod val="90000"/>
          </a:schemeClr>
        </a:solidFill>
      </dgm:spPr>
      <dgm:t>
        <a:bodyPr/>
        <a:lstStyle/>
        <a:p>
          <a:r>
            <a:rPr lang="en-US" sz="1200" dirty="0"/>
            <a:t>Data source 1</a:t>
          </a:r>
        </a:p>
      </dgm:t>
    </dgm:pt>
    <dgm:pt modelId="{1B6C3E87-1FDA-4146-9FFD-711D4E7BAF8E}" type="parTrans" cxnId="{C5A00595-6649-4098-83C6-27A9FCB3978C}">
      <dgm:prSet/>
      <dgm:spPr/>
      <dgm:t>
        <a:bodyPr/>
        <a:lstStyle/>
        <a:p>
          <a:endParaRPr lang="en-US"/>
        </a:p>
      </dgm:t>
    </dgm:pt>
    <dgm:pt modelId="{35C88081-A4C5-4DE7-B376-E11216A55051}" type="sibTrans" cxnId="{C5A00595-6649-4098-83C6-27A9FCB3978C}">
      <dgm:prSet/>
      <dgm:spPr/>
      <dgm:t>
        <a:bodyPr/>
        <a:lstStyle/>
        <a:p>
          <a:endParaRPr lang="en-US"/>
        </a:p>
      </dgm:t>
    </dgm:pt>
    <dgm:pt modelId="{A8B5A342-DD68-4728-8F17-C2D59714C6C5}">
      <dgm:prSet phldrT="[Text]" custT="1"/>
      <dgm:spPr>
        <a:solidFill>
          <a:schemeClr val="accent1">
            <a:lumMod val="90000"/>
          </a:schemeClr>
        </a:solidFill>
      </dgm:spPr>
      <dgm:t>
        <a:bodyPr/>
        <a:lstStyle/>
        <a:p>
          <a:r>
            <a:rPr lang="en-US" sz="1200" dirty="0"/>
            <a:t>Data source n</a:t>
          </a:r>
        </a:p>
      </dgm:t>
    </dgm:pt>
    <dgm:pt modelId="{D5043C49-517E-46F9-9F81-6C90EDDD2496}" type="parTrans" cxnId="{09D651DD-EC39-4371-A689-5F29AF2176B8}">
      <dgm:prSet/>
      <dgm:spPr/>
      <dgm:t>
        <a:bodyPr/>
        <a:lstStyle/>
        <a:p>
          <a:endParaRPr lang="en-US"/>
        </a:p>
      </dgm:t>
    </dgm:pt>
    <dgm:pt modelId="{BB4F6916-AE4C-4570-A948-5A54030226BD}" type="sibTrans" cxnId="{09D651DD-EC39-4371-A689-5F29AF2176B8}">
      <dgm:prSet/>
      <dgm:spPr>
        <a:solidFill>
          <a:srgbClr val="FF0000"/>
        </a:solidFill>
      </dgm:spPr>
      <dgm:t>
        <a:bodyPr/>
        <a:lstStyle/>
        <a:p>
          <a:endParaRPr lang="en-US"/>
        </a:p>
      </dgm:t>
    </dgm:pt>
    <dgm:pt modelId="{B8C6E55C-4BDD-4B48-B68F-40DAB3346F9A}">
      <dgm:prSet phldrT="[Text]"/>
      <dgm:spPr>
        <a:solidFill>
          <a:srgbClr val="92D050"/>
        </a:solidFill>
      </dgm:spPr>
      <dgm:t>
        <a:bodyPr/>
        <a:lstStyle/>
        <a:p>
          <a:r>
            <a:rPr lang="en-US" dirty="0"/>
            <a:t>DW schema</a:t>
          </a:r>
        </a:p>
      </dgm:t>
    </dgm:pt>
    <dgm:pt modelId="{565EAEFA-10BC-4FCA-A6C9-9347F2921E2D}" type="parTrans" cxnId="{E7C13F9F-5670-4C20-AB97-D210CFC20A73}">
      <dgm:prSet/>
      <dgm:spPr/>
      <dgm:t>
        <a:bodyPr/>
        <a:lstStyle/>
        <a:p>
          <a:endParaRPr lang="en-US"/>
        </a:p>
      </dgm:t>
    </dgm:pt>
    <dgm:pt modelId="{A9323C12-57D8-40F3-9BBC-CD8EDCCF68CD}" type="sibTrans" cxnId="{E7C13F9F-5670-4C20-AB97-D210CFC20A73}">
      <dgm:prSet/>
      <dgm:spPr/>
      <dgm:t>
        <a:bodyPr/>
        <a:lstStyle/>
        <a:p>
          <a:endParaRPr lang="en-US"/>
        </a:p>
      </dgm:t>
    </dgm:pt>
    <dgm:pt modelId="{3590BB78-8718-4FA9-85AE-B86FF1C49275}" type="pres">
      <dgm:prSet presAssocID="{CDDB66B4-E691-451E-81A9-1E5FA4C02C39}" presName="Name0" presStyleCnt="0">
        <dgm:presLayoutVars>
          <dgm:dir/>
          <dgm:resizeHandles val="exact"/>
        </dgm:presLayoutVars>
      </dgm:prSet>
      <dgm:spPr/>
    </dgm:pt>
    <dgm:pt modelId="{81383A81-868A-411B-B1C5-F2B4BE157239}" type="pres">
      <dgm:prSet presAssocID="{CDDB66B4-E691-451E-81A9-1E5FA4C02C39}" presName="vNodes" presStyleCnt="0"/>
      <dgm:spPr/>
    </dgm:pt>
    <dgm:pt modelId="{96814391-EC36-4020-863C-AE7B0938C18E}" type="pres">
      <dgm:prSet presAssocID="{EB7A4126-F1CE-45B0-AA44-2EAB98203A0A}" presName="node" presStyleLbl="node1" presStyleIdx="0" presStyleCnt="3">
        <dgm:presLayoutVars>
          <dgm:bulletEnabled val="1"/>
        </dgm:presLayoutVars>
      </dgm:prSet>
      <dgm:spPr>
        <a:prstGeom prst="flowChartOnlineStorage">
          <a:avLst/>
        </a:prstGeom>
      </dgm:spPr>
      <dgm:t>
        <a:bodyPr/>
        <a:lstStyle/>
        <a:p>
          <a:endParaRPr lang="en-US"/>
        </a:p>
      </dgm:t>
    </dgm:pt>
    <dgm:pt modelId="{FC79C908-5D9E-409B-BEEE-7556BD51B552}" type="pres">
      <dgm:prSet presAssocID="{35C88081-A4C5-4DE7-B376-E11216A55051}" presName="spacerT" presStyleCnt="0"/>
      <dgm:spPr/>
    </dgm:pt>
    <dgm:pt modelId="{C1828EE2-A4B1-4299-A049-429B7845514F}" type="pres">
      <dgm:prSet presAssocID="{35C88081-A4C5-4DE7-B376-E11216A55051}" presName="sibTrans" presStyleLbl="sibTrans2D1" presStyleIdx="0" presStyleCnt="2"/>
      <dgm:spPr>
        <a:prstGeom prst="flowChartMerge">
          <a:avLst/>
        </a:prstGeom>
      </dgm:spPr>
      <dgm:t>
        <a:bodyPr/>
        <a:lstStyle/>
        <a:p>
          <a:endParaRPr lang="en-US"/>
        </a:p>
      </dgm:t>
    </dgm:pt>
    <dgm:pt modelId="{6F5ABBDB-04BB-4CAA-B374-99FA82745A72}" type="pres">
      <dgm:prSet presAssocID="{35C88081-A4C5-4DE7-B376-E11216A55051}" presName="spacerB" presStyleCnt="0"/>
      <dgm:spPr/>
    </dgm:pt>
    <dgm:pt modelId="{743DF6D9-34E1-48AA-9A3B-31FBBCE31652}" type="pres">
      <dgm:prSet presAssocID="{A8B5A342-DD68-4728-8F17-C2D59714C6C5}" presName="node" presStyleLbl="node1" presStyleIdx="1" presStyleCnt="3">
        <dgm:presLayoutVars>
          <dgm:bulletEnabled val="1"/>
        </dgm:presLayoutVars>
      </dgm:prSet>
      <dgm:spPr>
        <a:prstGeom prst="flowChartOnlineStorage">
          <a:avLst/>
        </a:prstGeom>
      </dgm:spPr>
      <dgm:t>
        <a:bodyPr/>
        <a:lstStyle/>
        <a:p>
          <a:endParaRPr lang="en-US"/>
        </a:p>
      </dgm:t>
    </dgm:pt>
    <dgm:pt modelId="{BE949146-F8BD-4FB6-9DC0-448B7309CF69}" type="pres">
      <dgm:prSet presAssocID="{CDDB66B4-E691-451E-81A9-1E5FA4C02C39}" presName="sibTransLast" presStyleLbl="sibTrans2D1" presStyleIdx="1" presStyleCnt="2"/>
      <dgm:spPr/>
      <dgm:t>
        <a:bodyPr/>
        <a:lstStyle/>
        <a:p>
          <a:endParaRPr lang="en-US"/>
        </a:p>
      </dgm:t>
    </dgm:pt>
    <dgm:pt modelId="{E2D0E7B9-EEFD-4BBA-B18D-88435E6D4829}" type="pres">
      <dgm:prSet presAssocID="{CDDB66B4-E691-451E-81A9-1E5FA4C02C39}" presName="connectorText" presStyleLbl="sibTrans2D1" presStyleIdx="1" presStyleCnt="2"/>
      <dgm:spPr/>
      <dgm:t>
        <a:bodyPr/>
        <a:lstStyle/>
        <a:p>
          <a:endParaRPr lang="en-US"/>
        </a:p>
      </dgm:t>
    </dgm:pt>
    <dgm:pt modelId="{E0311437-A924-4590-90BF-CC5D18A7C260}" type="pres">
      <dgm:prSet presAssocID="{CDDB66B4-E691-451E-81A9-1E5FA4C02C39}" presName="lastNode" presStyleLbl="node1" presStyleIdx="2" presStyleCnt="3">
        <dgm:presLayoutVars>
          <dgm:bulletEnabled val="1"/>
        </dgm:presLayoutVars>
      </dgm:prSet>
      <dgm:spPr/>
      <dgm:t>
        <a:bodyPr/>
        <a:lstStyle/>
        <a:p>
          <a:endParaRPr lang="en-US"/>
        </a:p>
      </dgm:t>
    </dgm:pt>
  </dgm:ptLst>
  <dgm:cxnLst>
    <dgm:cxn modelId="{2CD0E543-986F-4E78-96A0-71992330490C}" type="presOf" srcId="{A8B5A342-DD68-4728-8F17-C2D59714C6C5}" destId="{743DF6D9-34E1-48AA-9A3B-31FBBCE31652}" srcOrd="0" destOrd="0" presId="urn:microsoft.com/office/officeart/2005/8/layout/equation2"/>
    <dgm:cxn modelId="{B9A5F23D-2643-4534-B599-BB599F339C7F}" type="presOf" srcId="{35C88081-A4C5-4DE7-B376-E11216A55051}" destId="{C1828EE2-A4B1-4299-A049-429B7845514F}" srcOrd="0" destOrd="0" presId="urn:microsoft.com/office/officeart/2005/8/layout/equation2"/>
    <dgm:cxn modelId="{9E797223-C6FD-4F3D-A73B-3367EE26F965}" type="presOf" srcId="{B8C6E55C-4BDD-4B48-B68F-40DAB3346F9A}" destId="{E0311437-A924-4590-90BF-CC5D18A7C260}" srcOrd="0" destOrd="0" presId="urn:microsoft.com/office/officeart/2005/8/layout/equation2"/>
    <dgm:cxn modelId="{DCC5D62B-F51B-48D1-8577-BB694EE210FC}" type="presOf" srcId="{EB7A4126-F1CE-45B0-AA44-2EAB98203A0A}" destId="{96814391-EC36-4020-863C-AE7B0938C18E}" srcOrd="0" destOrd="0" presId="urn:microsoft.com/office/officeart/2005/8/layout/equation2"/>
    <dgm:cxn modelId="{C5A00595-6649-4098-83C6-27A9FCB3978C}" srcId="{CDDB66B4-E691-451E-81A9-1E5FA4C02C39}" destId="{EB7A4126-F1CE-45B0-AA44-2EAB98203A0A}" srcOrd="0" destOrd="0" parTransId="{1B6C3E87-1FDA-4146-9FFD-711D4E7BAF8E}" sibTransId="{35C88081-A4C5-4DE7-B376-E11216A55051}"/>
    <dgm:cxn modelId="{A432F579-9A6A-43A4-8D81-073EBD57D5FD}" type="presOf" srcId="{BB4F6916-AE4C-4570-A948-5A54030226BD}" destId="{BE949146-F8BD-4FB6-9DC0-448B7309CF69}" srcOrd="0" destOrd="0" presId="urn:microsoft.com/office/officeart/2005/8/layout/equation2"/>
    <dgm:cxn modelId="{09D651DD-EC39-4371-A689-5F29AF2176B8}" srcId="{CDDB66B4-E691-451E-81A9-1E5FA4C02C39}" destId="{A8B5A342-DD68-4728-8F17-C2D59714C6C5}" srcOrd="1" destOrd="0" parTransId="{D5043C49-517E-46F9-9F81-6C90EDDD2496}" sibTransId="{BB4F6916-AE4C-4570-A948-5A54030226BD}"/>
    <dgm:cxn modelId="{E7C13F9F-5670-4C20-AB97-D210CFC20A73}" srcId="{CDDB66B4-E691-451E-81A9-1E5FA4C02C39}" destId="{B8C6E55C-4BDD-4B48-B68F-40DAB3346F9A}" srcOrd="2" destOrd="0" parTransId="{565EAEFA-10BC-4FCA-A6C9-9347F2921E2D}" sibTransId="{A9323C12-57D8-40F3-9BBC-CD8EDCCF68CD}"/>
    <dgm:cxn modelId="{B9521F5A-6F12-419B-AEB1-52CD1355D5EF}" type="presOf" srcId="{BB4F6916-AE4C-4570-A948-5A54030226BD}" destId="{E2D0E7B9-EEFD-4BBA-B18D-88435E6D4829}" srcOrd="1" destOrd="0" presId="urn:microsoft.com/office/officeart/2005/8/layout/equation2"/>
    <dgm:cxn modelId="{37E1DC6A-556E-4E30-8A08-196657009A68}" type="presOf" srcId="{CDDB66B4-E691-451E-81A9-1E5FA4C02C39}" destId="{3590BB78-8718-4FA9-85AE-B86FF1C49275}" srcOrd="0" destOrd="0" presId="urn:microsoft.com/office/officeart/2005/8/layout/equation2"/>
    <dgm:cxn modelId="{B0C5CAC2-E791-4317-A441-F3EB78D41AB6}" type="presParOf" srcId="{3590BB78-8718-4FA9-85AE-B86FF1C49275}" destId="{81383A81-868A-411B-B1C5-F2B4BE157239}" srcOrd="0" destOrd="0" presId="urn:microsoft.com/office/officeart/2005/8/layout/equation2"/>
    <dgm:cxn modelId="{EA989443-477E-4671-BB40-284E61C2C7FA}" type="presParOf" srcId="{81383A81-868A-411B-B1C5-F2B4BE157239}" destId="{96814391-EC36-4020-863C-AE7B0938C18E}" srcOrd="0" destOrd="0" presId="urn:microsoft.com/office/officeart/2005/8/layout/equation2"/>
    <dgm:cxn modelId="{1E9665BA-D492-425F-8C41-4CD65A02FE09}" type="presParOf" srcId="{81383A81-868A-411B-B1C5-F2B4BE157239}" destId="{FC79C908-5D9E-409B-BEEE-7556BD51B552}" srcOrd="1" destOrd="0" presId="urn:microsoft.com/office/officeart/2005/8/layout/equation2"/>
    <dgm:cxn modelId="{BAE10995-2892-42AA-98A8-C7D688196F39}" type="presParOf" srcId="{81383A81-868A-411B-B1C5-F2B4BE157239}" destId="{C1828EE2-A4B1-4299-A049-429B7845514F}" srcOrd="2" destOrd="0" presId="urn:microsoft.com/office/officeart/2005/8/layout/equation2"/>
    <dgm:cxn modelId="{B1D5C6E9-36EA-47A8-A862-B03299DC13F5}" type="presParOf" srcId="{81383A81-868A-411B-B1C5-F2B4BE157239}" destId="{6F5ABBDB-04BB-4CAA-B374-99FA82745A72}" srcOrd="3" destOrd="0" presId="urn:microsoft.com/office/officeart/2005/8/layout/equation2"/>
    <dgm:cxn modelId="{44B02D2C-B3DA-4230-AD59-4F1839D050E6}" type="presParOf" srcId="{81383A81-868A-411B-B1C5-F2B4BE157239}" destId="{743DF6D9-34E1-48AA-9A3B-31FBBCE31652}" srcOrd="4" destOrd="0" presId="urn:microsoft.com/office/officeart/2005/8/layout/equation2"/>
    <dgm:cxn modelId="{3AF4011A-5CAD-4573-9044-65E475EF543B}" type="presParOf" srcId="{3590BB78-8718-4FA9-85AE-B86FF1C49275}" destId="{BE949146-F8BD-4FB6-9DC0-448B7309CF69}" srcOrd="1" destOrd="0" presId="urn:microsoft.com/office/officeart/2005/8/layout/equation2"/>
    <dgm:cxn modelId="{92BFBD3E-0E00-47FE-A04D-4B928C38A570}" type="presParOf" srcId="{BE949146-F8BD-4FB6-9DC0-448B7309CF69}" destId="{E2D0E7B9-EEFD-4BBA-B18D-88435E6D4829}" srcOrd="0" destOrd="0" presId="urn:microsoft.com/office/officeart/2005/8/layout/equation2"/>
    <dgm:cxn modelId="{96CEB676-E87C-4461-A059-D3C943A0B7C2}" type="presParOf" srcId="{3590BB78-8718-4FA9-85AE-B86FF1C49275}" destId="{E0311437-A924-4590-90BF-CC5D18A7C260}" srcOrd="2" destOrd="0" presId="urn:microsoft.com/office/officeart/2005/8/layout/equation2"/>
  </dgm:cxnLst>
  <dgm:bg>
    <a:no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96ACB-64A0-44C3-A02E-FE277DEF3AB6}">
      <dsp:nvSpPr>
        <dsp:cNvPr id="0" name=""/>
        <dsp:cNvSpPr/>
      </dsp:nvSpPr>
      <dsp:spPr>
        <a:xfrm rot="5400000">
          <a:off x="51074" y="263558"/>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rPr>
            <a:t>Module 1</a:t>
          </a:r>
        </a:p>
      </dsp:txBody>
      <dsp:txXfrm rot="-5400000">
        <a:off x="210006" y="475466"/>
        <a:ext cx="741680" cy="317863"/>
      </dsp:txXfrm>
    </dsp:sp>
    <dsp:sp modelId="{D484B4F6-0400-4E99-A412-D79FA7EF7D69}">
      <dsp:nvSpPr>
        <dsp:cNvPr id="0" name=""/>
        <dsp:cNvSpPr/>
      </dsp:nvSpPr>
      <dsp:spPr>
        <a:xfrm rot="5400000">
          <a:off x="3271505" y="-1751703"/>
          <a:ext cx="857348"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Motivation and characteristics</a:t>
          </a:r>
        </a:p>
        <a:p>
          <a:pPr marL="114300" lvl="1" indent="-114300" algn="l" defTabSz="622300">
            <a:lnSpc>
              <a:spcPct val="90000"/>
            </a:lnSpc>
            <a:spcBef>
              <a:spcPct val="0"/>
            </a:spcBef>
            <a:spcAft>
              <a:spcPct val="15000"/>
            </a:spcAft>
            <a:buChar char="••"/>
          </a:pPr>
          <a:r>
            <a:rPr lang="en-US" sz="1400" kern="1200" dirty="0"/>
            <a:t>Architectures</a:t>
          </a:r>
        </a:p>
        <a:p>
          <a:pPr marL="114300" lvl="1" indent="-114300" algn="l" defTabSz="622300">
            <a:lnSpc>
              <a:spcPct val="90000"/>
            </a:lnSpc>
            <a:spcBef>
              <a:spcPct val="0"/>
            </a:spcBef>
            <a:spcAft>
              <a:spcPct val="15000"/>
            </a:spcAft>
            <a:buChar char="••"/>
          </a:pPr>
          <a:r>
            <a:rPr lang="en-US" sz="1400" kern="1200" dirty="0"/>
            <a:t>Project characteristics and maturity model</a:t>
          </a:r>
        </a:p>
        <a:p>
          <a:pPr marL="114300" lvl="1" indent="-114300" algn="l" defTabSz="622300">
            <a:lnSpc>
              <a:spcPct val="90000"/>
            </a:lnSpc>
            <a:spcBef>
              <a:spcPct val="0"/>
            </a:spcBef>
            <a:spcAft>
              <a:spcPct val="15000"/>
            </a:spcAft>
            <a:buChar char="••"/>
          </a:pPr>
          <a:r>
            <a:rPr lang="en-US" sz="1400" kern="1200" dirty="0"/>
            <a:t>Employment opportunities</a:t>
          </a:r>
        </a:p>
      </dsp:txBody>
      <dsp:txXfrm rot="-5400000">
        <a:off x="1511623" y="50031"/>
        <a:ext cx="4335260" cy="773644"/>
      </dsp:txXfrm>
    </dsp:sp>
    <dsp:sp modelId="{BD9C3D0B-9392-465F-9520-E3C5255FC417}">
      <dsp:nvSpPr>
        <dsp:cNvPr id="0" name=""/>
        <dsp:cNvSpPr/>
      </dsp:nvSpPr>
      <dsp:spPr>
        <a:xfrm rot="5400000">
          <a:off x="51074" y="1211262"/>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rPr>
            <a:t>Module 2</a:t>
          </a:r>
        </a:p>
      </dsp:txBody>
      <dsp:txXfrm rot="-5400000">
        <a:off x="210006" y="1423170"/>
        <a:ext cx="741680" cy="317863"/>
      </dsp:txXfrm>
    </dsp:sp>
    <dsp:sp modelId="{26BA0AC3-BBEA-4841-8C4E-2AED00ADB5B7}">
      <dsp:nvSpPr>
        <dsp:cNvPr id="0" name=""/>
        <dsp:cNvSpPr/>
      </dsp:nvSpPr>
      <dsp:spPr>
        <a:xfrm rot="5400000">
          <a:off x="3355827" y="-804174"/>
          <a:ext cx="688703"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Multi-dimensional data model</a:t>
          </a:r>
        </a:p>
        <a:p>
          <a:pPr marL="114300" lvl="1" indent="-114300" algn="l" defTabSz="622300">
            <a:lnSpc>
              <a:spcPct val="90000"/>
            </a:lnSpc>
            <a:spcBef>
              <a:spcPct val="0"/>
            </a:spcBef>
            <a:spcAft>
              <a:spcPct val="15000"/>
            </a:spcAft>
            <a:buChar char="••"/>
          </a:pPr>
          <a:r>
            <a:rPr lang="en-US" sz="1400" kern="1200" dirty="0"/>
            <a:t>Microsoft MDX language</a:t>
          </a:r>
        </a:p>
        <a:p>
          <a:pPr marL="114300" lvl="1" indent="-114300" algn="l" defTabSz="622300">
            <a:lnSpc>
              <a:spcPct val="90000"/>
            </a:lnSpc>
            <a:spcBef>
              <a:spcPct val="0"/>
            </a:spcBef>
            <a:spcAft>
              <a:spcPct val="15000"/>
            </a:spcAft>
            <a:buChar char="••"/>
          </a:pPr>
          <a:r>
            <a:rPr lang="en-US" sz="1400" kern="1200" dirty="0"/>
            <a:t>Pivot table tool practice</a:t>
          </a:r>
        </a:p>
      </dsp:txBody>
      <dsp:txXfrm rot="-5400000">
        <a:off x="1511623" y="1073650"/>
        <a:ext cx="4343492" cy="621463"/>
      </dsp:txXfrm>
    </dsp:sp>
    <dsp:sp modelId="{0820A4D5-4B77-48BB-8DE7-236A4CB3E46D}">
      <dsp:nvSpPr>
        <dsp:cNvPr id="0" name=""/>
        <dsp:cNvSpPr/>
      </dsp:nvSpPr>
      <dsp:spPr>
        <a:xfrm rot="5400000">
          <a:off x="51074" y="2258415"/>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rPr>
            <a:t>Module 3</a:t>
          </a:r>
        </a:p>
      </dsp:txBody>
      <dsp:txXfrm rot="-5400000">
        <a:off x="210006" y="2470323"/>
        <a:ext cx="741680" cy="317863"/>
      </dsp:txXfrm>
    </dsp:sp>
    <dsp:sp modelId="{25988677-A997-4D2A-BB81-29778BB78B9E}">
      <dsp:nvSpPr>
        <dsp:cNvPr id="0" name=""/>
        <dsp:cNvSpPr/>
      </dsp:nvSpPr>
      <dsp:spPr>
        <a:xfrm rot="5400000">
          <a:off x="3256379" y="219156"/>
          <a:ext cx="887600"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Schema patterns and </a:t>
          </a:r>
          <a:r>
            <a:rPr lang="en-US" sz="1400" kern="1200" dirty="0" err="1"/>
            <a:t>summarizability</a:t>
          </a:r>
          <a:r>
            <a:rPr lang="en-US" sz="1400" kern="1200" dirty="0"/>
            <a:t> problems</a:t>
          </a:r>
        </a:p>
        <a:p>
          <a:pPr marL="114300" lvl="1" indent="-114300" algn="l" defTabSz="622300">
            <a:lnSpc>
              <a:spcPct val="90000"/>
            </a:lnSpc>
            <a:spcBef>
              <a:spcPct val="0"/>
            </a:spcBef>
            <a:spcAft>
              <a:spcPct val="15000"/>
            </a:spcAft>
            <a:buChar char="••"/>
          </a:pPr>
          <a:r>
            <a:rPr lang="en-US" sz="1400" kern="1200" dirty="0"/>
            <a:t>Schema integration practice</a:t>
          </a:r>
        </a:p>
        <a:p>
          <a:pPr marL="114300" lvl="1" indent="-114300" algn="l" defTabSz="622300">
            <a:lnSpc>
              <a:spcPct val="90000"/>
            </a:lnSpc>
            <a:spcBef>
              <a:spcPct val="0"/>
            </a:spcBef>
            <a:spcAft>
              <a:spcPct val="15000"/>
            </a:spcAft>
            <a:buChar char="••"/>
          </a:pPr>
          <a:r>
            <a:rPr lang="en-US" sz="1400" kern="1200" dirty="0"/>
            <a:t>Enterprise data warehouse development</a:t>
          </a:r>
        </a:p>
      </dsp:txBody>
      <dsp:txXfrm rot="-5400000">
        <a:off x="1511624" y="2007241"/>
        <a:ext cx="4333783" cy="800942"/>
      </dsp:txXfrm>
    </dsp:sp>
    <dsp:sp modelId="{1832BACC-DED9-47F7-9B7C-764DED19B87B}">
      <dsp:nvSpPr>
        <dsp:cNvPr id="0" name=""/>
        <dsp:cNvSpPr/>
      </dsp:nvSpPr>
      <dsp:spPr>
        <a:xfrm rot="5400000">
          <a:off x="51074" y="3206118"/>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rPr>
            <a:t>Module 4</a:t>
          </a:r>
        </a:p>
      </dsp:txBody>
      <dsp:txXfrm rot="-5400000">
        <a:off x="210006" y="3418026"/>
        <a:ext cx="741680" cy="317863"/>
      </dsp:txXfrm>
    </dsp:sp>
    <dsp:sp modelId="{C1711C0C-C87C-463F-A282-96994E94BB20}">
      <dsp:nvSpPr>
        <dsp:cNvPr id="0" name=""/>
        <dsp:cNvSpPr/>
      </dsp:nvSpPr>
      <dsp:spPr>
        <a:xfrm rot="5400000">
          <a:off x="3355827" y="1190682"/>
          <a:ext cx="688703"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Data integration process concepts</a:t>
          </a:r>
        </a:p>
        <a:p>
          <a:pPr marL="114300" lvl="1" indent="-114300" algn="l" defTabSz="622300">
            <a:lnSpc>
              <a:spcPct val="90000"/>
            </a:lnSpc>
            <a:spcBef>
              <a:spcPct val="0"/>
            </a:spcBef>
            <a:spcAft>
              <a:spcPct val="15000"/>
            </a:spcAft>
            <a:buChar char="••"/>
          </a:pPr>
          <a:r>
            <a:rPr lang="en-US" sz="1400" kern="1200" dirty="0"/>
            <a:t>Change data characteristics</a:t>
          </a:r>
        </a:p>
        <a:p>
          <a:pPr marL="114300" lvl="1" indent="-114300" algn="l" defTabSz="622300">
            <a:lnSpc>
              <a:spcPct val="90000"/>
            </a:lnSpc>
            <a:spcBef>
              <a:spcPct val="0"/>
            </a:spcBef>
            <a:spcAft>
              <a:spcPct val="15000"/>
            </a:spcAft>
            <a:buChar char="••"/>
          </a:pPr>
          <a:r>
            <a:rPr lang="en-US" sz="1400" kern="1200" dirty="0"/>
            <a:t>Data integration techniques</a:t>
          </a:r>
        </a:p>
      </dsp:txBody>
      <dsp:txXfrm rot="-5400000">
        <a:off x="1511623" y="3068506"/>
        <a:ext cx="4343492" cy="621463"/>
      </dsp:txXfrm>
    </dsp:sp>
    <dsp:sp modelId="{E59DD776-6325-4A8D-B277-3F6F5B852365}">
      <dsp:nvSpPr>
        <dsp:cNvPr id="0" name=""/>
        <dsp:cNvSpPr/>
      </dsp:nvSpPr>
      <dsp:spPr>
        <a:xfrm rot="5400000">
          <a:off x="51074" y="4153822"/>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rPr>
            <a:t>Module 5</a:t>
          </a:r>
        </a:p>
      </dsp:txBody>
      <dsp:txXfrm rot="-5400000">
        <a:off x="210006" y="4365730"/>
        <a:ext cx="741680" cy="317863"/>
      </dsp:txXfrm>
    </dsp:sp>
    <dsp:sp modelId="{45A0783A-DDF0-4E2D-9975-72645C8A63C1}">
      <dsp:nvSpPr>
        <dsp:cNvPr id="0" name=""/>
        <dsp:cNvSpPr/>
      </dsp:nvSpPr>
      <dsp:spPr>
        <a:xfrm rot="5400000">
          <a:off x="3355827" y="2138386"/>
          <a:ext cx="688703"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Architectures and features of data integration tools</a:t>
          </a:r>
        </a:p>
        <a:p>
          <a:pPr marL="114300" lvl="1" indent="-114300" algn="l" defTabSz="622300">
            <a:lnSpc>
              <a:spcPct val="90000"/>
            </a:lnSpc>
            <a:spcBef>
              <a:spcPct val="0"/>
            </a:spcBef>
            <a:spcAft>
              <a:spcPct val="15000"/>
            </a:spcAft>
            <a:buChar char="••"/>
          </a:pPr>
          <a:r>
            <a:rPr lang="en-US" sz="1400" kern="1200" dirty="0"/>
            <a:t>Overview of </a:t>
          </a:r>
          <a:r>
            <a:rPr lang="en-US" sz="1400" kern="1200" dirty="0" err="1"/>
            <a:t>Talend</a:t>
          </a:r>
          <a:r>
            <a:rPr lang="en-US" sz="1400" kern="1200" dirty="0"/>
            <a:t> and Pentaho tools</a:t>
          </a:r>
        </a:p>
        <a:p>
          <a:pPr marL="114300" lvl="1" indent="-114300" algn="l" defTabSz="622300">
            <a:lnSpc>
              <a:spcPct val="90000"/>
            </a:lnSpc>
            <a:spcBef>
              <a:spcPct val="0"/>
            </a:spcBef>
            <a:spcAft>
              <a:spcPct val="15000"/>
            </a:spcAft>
            <a:buChar char="••"/>
          </a:pPr>
          <a:r>
            <a:rPr lang="en-US" sz="1400" kern="1200" dirty="0"/>
            <a:t>Practice with Pentaho Data Integration</a:t>
          </a:r>
        </a:p>
      </dsp:txBody>
      <dsp:txXfrm rot="-5400000">
        <a:off x="1511623" y="4016210"/>
        <a:ext cx="4343492" cy="621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14391-EC36-4020-863C-AE7B0938C18E}">
      <dsp:nvSpPr>
        <dsp:cNvPr id="0" name=""/>
        <dsp:cNvSpPr/>
      </dsp:nvSpPr>
      <dsp:spPr>
        <a:xfrm>
          <a:off x="2771" y="497854"/>
          <a:ext cx="983980" cy="983980"/>
        </a:xfrm>
        <a:prstGeom prst="flowChartOnlineStorage">
          <a:avLst/>
        </a:prstGeom>
        <a:solidFill>
          <a:schemeClr val="accent1">
            <a:lumMod val="9000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source 1</a:t>
          </a:r>
        </a:p>
      </dsp:txBody>
      <dsp:txXfrm>
        <a:off x="166768" y="497854"/>
        <a:ext cx="655986" cy="983980"/>
      </dsp:txXfrm>
    </dsp:sp>
    <dsp:sp modelId="{C1828EE2-A4B1-4299-A049-429B7845514F}">
      <dsp:nvSpPr>
        <dsp:cNvPr id="0" name=""/>
        <dsp:cNvSpPr/>
      </dsp:nvSpPr>
      <dsp:spPr>
        <a:xfrm>
          <a:off x="209407" y="1561733"/>
          <a:ext cx="570708" cy="570708"/>
        </a:xfrm>
        <a:prstGeom prst="flowChartMerge">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352084" y="1561733"/>
        <a:ext cx="285354" cy="285354"/>
      </dsp:txXfrm>
    </dsp:sp>
    <dsp:sp modelId="{743DF6D9-34E1-48AA-9A3B-31FBBCE31652}">
      <dsp:nvSpPr>
        <dsp:cNvPr id="0" name=""/>
        <dsp:cNvSpPr/>
      </dsp:nvSpPr>
      <dsp:spPr>
        <a:xfrm>
          <a:off x="2771" y="2212341"/>
          <a:ext cx="983980" cy="983980"/>
        </a:xfrm>
        <a:prstGeom prst="flowChartOnlineStorage">
          <a:avLst/>
        </a:prstGeom>
        <a:solidFill>
          <a:schemeClr val="accent1">
            <a:lumMod val="9000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source n</a:t>
          </a:r>
        </a:p>
      </dsp:txBody>
      <dsp:txXfrm>
        <a:off x="166768" y="2212341"/>
        <a:ext cx="655986" cy="983980"/>
      </dsp:txXfrm>
    </dsp:sp>
    <dsp:sp modelId="{BE949146-F8BD-4FB6-9DC0-448B7309CF69}">
      <dsp:nvSpPr>
        <dsp:cNvPr id="0" name=""/>
        <dsp:cNvSpPr/>
      </dsp:nvSpPr>
      <dsp:spPr>
        <a:xfrm>
          <a:off x="1134348" y="1664067"/>
          <a:ext cx="312905" cy="366040"/>
        </a:xfrm>
        <a:prstGeom prst="rightArrow">
          <a:avLst>
            <a:gd name="adj1" fmla="val 60000"/>
            <a:gd name="adj2" fmla="val 50000"/>
          </a:avLst>
        </a:prstGeom>
        <a:solidFill>
          <a:srgbClr val="FF0000"/>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134348" y="1737275"/>
        <a:ext cx="219034" cy="219624"/>
      </dsp:txXfrm>
    </dsp:sp>
    <dsp:sp modelId="{E0311437-A924-4590-90BF-CC5D18A7C260}">
      <dsp:nvSpPr>
        <dsp:cNvPr id="0" name=""/>
        <dsp:cNvSpPr/>
      </dsp:nvSpPr>
      <dsp:spPr>
        <a:xfrm>
          <a:off x="1577139" y="863107"/>
          <a:ext cx="1967960" cy="1967960"/>
        </a:xfrm>
        <a:prstGeom prst="ellipse">
          <a:avLst/>
        </a:prstGeom>
        <a:solidFill>
          <a:srgbClr val="92D050"/>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DW schema</a:t>
          </a:r>
        </a:p>
      </dsp:txBody>
      <dsp:txXfrm>
        <a:off x="1865340" y="1151308"/>
        <a:ext cx="1391558" cy="13915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a:t>Welcome to Data Warehouse Essentials for Aspiring Business Intelligence Professionals</a:t>
            </a:r>
          </a:p>
          <a:p>
            <a:endParaRPr lang="en-US" altLang="en-US" dirty="0"/>
          </a:p>
          <a:p>
            <a:r>
              <a:rPr lang="en-US" altLang="en-US" dirty="0"/>
              <a:t>Four course sequence on data warehouse essentials along with a capstone project course</a:t>
            </a:r>
          </a:p>
          <a:p>
            <a:endParaRPr lang="en-US" altLang="en-US" dirty="0"/>
          </a:p>
          <a:p>
            <a:r>
              <a:rPr lang="en-US" altLang="en-US" dirty="0"/>
              <a:t>Second course in the</a:t>
            </a:r>
            <a:r>
              <a:rPr lang="en-US" altLang="en-US" baseline="0" dirty="0"/>
              <a:t> track </a:t>
            </a:r>
            <a:r>
              <a:rPr lang="en-US" altLang="en-US" dirty="0"/>
              <a:t>on data warehouse essentials covering concepts, design, and data integration, fundamental elements of data warehouses.</a:t>
            </a:r>
          </a:p>
          <a:p>
            <a:endParaRPr lang="en-US" altLang="en-US" dirty="0"/>
          </a:p>
          <a:p>
            <a:r>
              <a:rPr lang="en-US" altLang="en-US" dirty="0"/>
              <a:t>Fun</a:t>
            </a:r>
            <a:r>
              <a:rPr lang="en-US" altLang="en-US" baseline="0" dirty="0"/>
              <a:t> but challenging course for both business and computer science students</a:t>
            </a:r>
          </a:p>
          <a:p>
            <a:endParaRPr lang="en-US" altLang="en-US" dirty="0"/>
          </a:p>
          <a:p>
            <a:r>
              <a:rPr lang="en-US" altLang="en-US" dirty="0"/>
              <a:t>First</a:t>
            </a:r>
            <a:r>
              <a:rPr lang="en-US" altLang="en-US" baseline="0" dirty="0"/>
              <a:t> course: Basics of query formulation and database development providing data management foundation</a:t>
            </a:r>
          </a:p>
          <a:p>
            <a:endParaRPr lang="en-US" altLang="en-US" baseline="0" dirty="0"/>
          </a:p>
          <a:p>
            <a:r>
              <a:rPr lang="en-US" altLang="en-US" baseline="0" dirty="0"/>
              <a:t>Third course: Relational database support for data warehouses and data administration</a:t>
            </a:r>
          </a:p>
          <a:p>
            <a:endParaRPr lang="en-US" altLang="en-US" dirty="0"/>
          </a:p>
          <a:p>
            <a:r>
              <a:rPr lang="en-US" altLang="en-US" baseline="0" dirty="0"/>
              <a:t>Learn new concepts, skills, and practices vital to careers in business intelligence</a:t>
            </a:r>
            <a:endParaRPr lang="en-US" altLang="en-US" dirty="0"/>
          </a:p>
          <a:p>
            <a:endParaRPr lang="en-US" altLang="en-US" dirty="0"/>
          </a:p>
          <a:p>
            <a:r>
              <a:rPr lang="en-US" altLang="en-US" dirty="0"/>
              <a:t>Data warehouse:</a:t>
            </a:r>
          </a:p>
          <a:p>
            <a:r>
              <a:rPr lang="en-US" altLang="en-US" dirty="0"/>
              <a:t>   - Supports tactical (medium term) and strategic (long-term) decision making</a:t>
            </a:r>
          </a:p>
          <a:p>
            <a:r>
              <a:rPr lang="en-US" altLang="en-US" dirty="0"/>
              <a:t>   - New development in the 1990s: new technologies, architectures to apply technology</a:t>
            </a:r>
          </a:p>
          <a:p>
            <a:r>
              <a:rPr lang="en-US" altLang="en-US" baseline="0" dirty="0"/>
              <a:t>   - Foundation for business intelligence</a:t>
            </a:r>
            <a:endParaRPr lang="en-US" altLang="en-US" dirty="0"/>
          </a:p>
          <a:p>
            <a:r>
              <a:rPr lang="en-US" altLang="en-US" dirty="0"/>
              <a:t>Objectives:</a:t>
            </a:r>
          </a:p>
          <a:p>
            <a:r>
              <a:rPr lang="en-US" altLang="en-US" dirty="0"/>
              <a:t> - Cover course objectives</a:t>
            </a:r>
            <a:r>
              <a:rPr lang="en-US" altLang="en-US" baseline="0" dirty="0"/>
              <a:t>, scope, and assignments</a:t>
            </a:r>
            <a:endParaRPr lang="en-US" altLang="en-US" dirty="0"/>
          </a:p>
          <a:p>
            <a:r>
              <a:rPr lang="en-US" altLang="en-US" dirty="0"/>
              <a:t> - Identify</a:t>
            </a:r>
            <a:r>
              <a:rPr lang="en-US" altLang="en-US" baseline="0" dirty="0"/>
              <a:t> prerequisite knowledge</a:t>
            </a:r>
          </a:p>
          <a:p>
            <a:endParaRPr lang="en-US" altLang="en-US" baseline="0" dirty="0"/>
          </a:p>
          <a:p>
            <a:r>
              <a:rPr kumimoji="1" lang="en-US" sz="1200" kern="1200" dirty="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t>Course</a:t>
            </a:r>
            <a:r>
              <a:rPr lang="en-US" altLang="en-US" baseline="0"/>
              <a:t> 1: </a:t>
            </a:r>
            <a:r>
              <a:rPr lang="en-US" altLang="en-US"/>
              <a:t>Concepts</a:t>
            </a:r>
            <a:r>
              <a:rPr lang="en-US" altLang="en-US" dirty="0"/>
              <a:t>, Design, and Data Integration</a:t>
            </a:r>
          </a:p>
          <a:p>
            <a:endParaRPr lang="en-US" dirty="0"/>
          </a:p>
          <a:p>
            <a:r>
              <a:rPr lang="en-US" dirty="0"/>
              <a:t>Unit 1:</a:t>
            </a:r>
          </a:p>
          <a:p>
            <a:pPr marL="171450" indent="-171450">
              <a:buFontTx/>
              <a:buChar char="-"/>
            </a:pPr>
            <a:r>
              <a:rPr lang="en-US" dirty="0"/>
              <a:t>Motivation and historical background</a:t>
            </a:r>
          </a:p>
          <a:p>
            <a:pPr marL="171450" indent="-171450">
              <a:buFontTx/>
              <a:buChar char="-"/>
            </a:pPr>
            <a:r>
              <a:rPr lang="en-US" dirty="0"/>
              <a:t>Basic</a:t>
            </a:r>
            <a:r>
              <a:rPr lang="en-US" baseline="0" dirty="0"/>
              <a:t> definitions</a:t>
            </a:r>
          </a:p>
          <a:p>
            <a:pPr marL="171450" indent="-171450">
              <a:buFontTx/>
              <a:buChar char="-"/>
            </a:pPr>
            <a:r>
              <a:rPr lang="en-US" baseline="0" dirty="0"/>
              <a:t>Business architectures: balance scope, integration level, risk, business value</a:t>
            </a:r>
          </a:p>
          <a:p>
            <a:pPr marL="171450" indent="-171450">
              <a:buFontTx/>
              <a:buChar char="-"/>
            </a:pPr>
            <a:r>
              <a:rPr lang="en-US" baseline="0" dirty="0"/>
              <a:t>Maturity models</a:t>
            </a:r>
          </a:p>
          <a:p>
            <a:endParaRPr lang="en-US" baseline="0" dirty="0"/>
          </a:p>
          <a:p>
            <a:r>
              <a:rPr lang="en-US" baseline="0" dirty="0"/>
              <a:t>Data cube manipulation: </a:t>
            </a:r>
          </a:p>
          <a:p>
            <a:pPr marL="171450" indent="-171450">
              <a:buFontTx/>
              <a:buChar char="-"/>
            </a:pPr>
            <a:r>
              <a:rPr lang="en-US" baseline="0" dirty="0"/>
              <a:t>Multidimensional data model</a:t>
            </a:r>
          </a:p>
          <a:p>
            <a:pPr marL="171450" indent="-171450">
              <a:buFontTx/>
              <a:buChar char="-"/>
            </a:pPr>
            <a:r>
              <a:rPr lang="en-US" baseline="0" dirty="0"/>
              <a:t>Multidimensional expressions language</a:t>
            </a:r>
          </a:p>
          <a:p>
            <a:pPr marL="171450" indent="-171450">
              <a:buFontTx/>
              <a:buChar char="-"/>
            </a:pPr>
            <a:r>
              <a:rPr lang="en-US" baseline="0" dirty="0"/>
              <a:t>Pivot4J practice</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Schema Design: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Schema patterns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err="1"/>
              <a:t>Summarizability</a:t>
            </a:r>
            <a:r>
              <a:rPr lang="en-US" baseline="0" dirty="0"/>
              <a:t> patterns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Enterprise development methodologies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Schema integration practice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Data integration</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Refresh and data population processes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Transformation techniques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Integrated development environments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Practice with Pentaho Data Integration</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71120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1</a:t>
            </a:r>
          </a:p>
          <a:p>
            <a:pPr marL="171450" indent="-171450">
              <a:buFontTx/>
              <a:buChar char="-"/>
            </a:pPr>
            <a:r>
              <a:rPr lang="en-US" dirty="0"/>
              <a:t>Historical background and importance</a:t>
            </a:r>
          </a:p>
          <a:p>
            <a:pPr marL="171450" indent="-171450">
              <a:buFontTx/>
              <a:buChar char="-"/>
            </a:pPr>
            <a:r>
              <a:rPr lang="en-US" dirty="0"/>
              <a:t>Characteristics</a:t>
            </a:r>
          </a:p>
          <a:p>
            <a:pPr marL="171450" indent="-171450">
              <a:buFontTx/>
              <a:buChar char="-"/>
            </a:pPr>
            <a:r>
              <a:rPr lang="en-US" dirty="0"/>
              <a:t>Business architectures</a:t>
            </a:r>
          </a:p>
          <a:p>
            <a:pPr marL="171450" indent="-171450">
              <a:buFontTx/>
              <a:buChar char="-"/>
            </a:pPr>
            <a:r>
              <a:rPr lang="en-US" dirty="0"/>
              <a:t>Maturity model and project characteristics</a:t>
            </a:r>
          </a:p>
          <a:p>
            <a:pPr marL="171450" indent="-171450">
              <a:buFontTx/>
              <a:buChar char="-"/>
            </a:pPr>
            <a:r>
              <a:rPr lang="en-US" dirty="0"/>
              <a:t>Employment opportunities</a:t>
            </a:r>
          </a:p>
          <a:p>
            <a:pPr marL="0" indent="0">
              <a:buFontTx/>
              <a:buNone/>
            </a:pPr>
            <a:endParaRPr lang="en-US" dirty="0"/>
          </a:p>
          <a:p>
            <a:pPr marL="0" indent="0">
              <a:buFontTx/>
              <a:buNone/>
            </a:pPr>
            <a:r>
              <a:rPr lang="en-US" dirty="0"/>
              <a:t>Module</a:t>
            </a:r>
            <a:r>
              <a:rPr lang="en-US" baseline="0" dirty="0"/>
              <a:t> </a:t>
            </a:r>
            <a:r>
              <a:rPr lang="en-US" dirty="0"/>
              <a:t>2</a:t>
            </a:r>
          </a:p>
          <a:p>
            <a:pPr marL="171450" indent="-171450">
              <a:buFontTx/>
              <a:buChar char="-"/>
            </a:pPr>
            <a:r>
              <a:rPr lang="en-US" dirty="0"/>
              <a:t>Multi-dimensional data model for business</a:t>
            </a:r>
            <a:r>
              <a:rPr lang="en-US" baseline="0" dirty="0"/>
              <a:t> analysis</a:t>
            </a:r>
          </a:p>
          <a:p>
            <a:pPr marL="171450" indent="-171450">
              <a:buFontTx/>
              <a:buChar char="-"/>
            </a:pPr>
            <a:r>
              <a:rPr lang="en-US" baseline="0" dirty="0"/>
              <a:t>Microsoft MDX language overview</a:t>
            </a:r>
          </a:p>
          <a:p>
            <a:pPr marL="171450" indent="-171450">
              <a:buFontTx/>
              <a:buChar char="-"/>
            </a:pPr>
            <a:r>
              <a:rPr lang="en-US" baseline="0" dirty="0"/>
              <a:t>Pivot table practice using Pivot4J</a:t>
            </a:r>
          </a:p>
          <a:p>
            <a:pPr marL="0" indent="0">
              <a:buFontTx/>
              <a:buNone/>
            </a:pPr>
            <a:endParaRPr lang="en-US" baseline="0" dirty="0"/>
          </a:p>
          <a:p>
            <a:pPr marL="0" indent="0">
              <a:buFontTx/>
              <a:buNone/>
            </a:pPr>
            <a:r>
              <a:rPr lang="en-US" baseline="0" dirty="0"/>
              <a:t>Module 3</a:t>
            </a:r>
          </a:p>
          <a:p>
            <a:pPr marL="171450" indent="-171450">
              <a:buFontTx/>
              <a:buChar char="-"/>
            </a:pPr>
            <a:r>
              <a:rPr lang="en-US" baseline="0" dirty="0"/>
              <a:t>Schema patterns: star schema and variations</a:t>
            </a:r>
          </a:p>
          <a:p>
            <a:pPr marL="171450" indent="-171450">
              <a:buFontTx/>
              <a:buChar char="-"/>
            </a:pPr>
            <a:r>
              <a:rPr lang="en-US" baseline="0" dirty="0" err="1"/>
              <a:t>Summarizability</a:t>
            </a:r>
            <a:r>
              <a:rPr lang="en-US" baseline="0" dirty="0"/>
              <a:t> problems and resolution: mostly missing data issues</a:t>
            </a:r>
          </a:p>
          <a:p>
            <a:pPr marL="171450" indent="-171450">
              <a:buFontTx/>
              <a:buChar char="-"/>
            </a:pPr>
            <a:r>
              <a:rPr lang="en-US" baseline="0" dirty="0"/>
              <a:t>Schema integration practice</a:t>
            </a:r>
          </a:p>
          <a:p>
            <a:pPr marL="171450" indent="-171450">
              <a:buFontTx/>
              <a:buChar char="-"/>
            </a:pPr>
            <a:r>
              <a:rPr lang="en-US" baseline="0" dirty="0"/>
              <a:t>Enterprise data warehouse development methodologies</a:t>
            </a:r>
          </a:p>
          <a:p>
            <a:pPr marL="0" indent="0">
              <a:buFontTx/>
              <a:buNone/>
            </a:pPr>
            <a:endParaRPr lang="en-US" baseline="0" dirty="0"/>
          </a:p>
          <a:p>
            <a:pPr marL="0" indent="0">
              <a:buFontTx/>
              <a:buNone/>
            </a:pPr>
            <a:r>
              <a:rPr lang="en-US" baseline="0" dirty="0"/>
              <a:t>Module 4</a:t>
            </a:r>
          </a:p>
          <a:p>
            <a:pPr marL="171450" indent="-171450">
              <a:buFontTx/>
              <a:buChar char="-"/>
            </a:pPr>
            <a:r>
              <a:rPr lang="en-US" baseline="0" dirty="0"/>
              <a:t>Data integration processes</a:t>
            </a:r>
          </a:p>
          <a:p>
            <a:pPr marL="171450" indent="-171450">
              <a:buFontTx/>
              <a:buChar char="-"/>
            </a:pPr>
            <a:r>
              <a:rPr lang="en-US" baseline="0" dirty="0"/>
              <a:t>Change data characteristics</a:t>
            </a:r>
          </a:p>
          <a:p>
            <a:pPr marL="171450" indent="-171450">
              <a:buFontTx/>
              <a:buChar char="-"/>
            </a:pPr>
            <a:r>
              <a:rPr lang="en-US" baseline="0" dirty="0"/>
              <a:t>Data integration techniques for regular expressions and text distance functions</a:t>
            </a:r>
          </a:p>
          <a:p>
            <a:pPr marL="0" indent="0">
              <a:buFontTx/>
              <a:buNone/>
            </a:pPr>
            <a:endParaRPr lang="en-US" baseline="0" dirty="0"/>
          </a:p>
          <a:p>
            <a:pPr marL="0" indent="0">
              <a:buFontTx/>
              <a:buNone/>
            </a:pPr>
            <a:r>
              <a:rPr lang="en-US" baseline="0" dirty="0"/>
              <a:t>Module 5</a:t>
            </a:r>
          </a:p>
          <a:p>
            <a:pPr marL="171450" indent="-171450">
              <a:buFontTx/>
              <a:buChar char="-"/>
            </a:pPr>
            <a:r>
              <a:rPr lang="en-US" baseline="0" dirty="0"/>
              <a:t>Architectures for data integration tools</a:t>
            </a:r>
          </a:p>
          <a:p>
            <a:pPr marL="171450" indent="-171450">
              <a:buFontTx/>
              <a:buChar char="-"/>
            </a:pPr>
            <a:r>
              <a:rPr lang="en-US" baseline="0" dirty="0"/>
              <a:t>Common features of data integration tools</a:t>
            </a:r>
          </a:p>
          <a:p>
            <a:pPr marL="171450" indent="-171450">
              <a:buFontTx/>
              <a:buChar char="-"/>
            </a:pPr>
            <a:r>
              <a:rPr lang="en-US" baseline="0" dirty="0"/>
              <a:t>Data integration techniques especially regular expressions and distance functions</a:t>
            </a:r>
          </a:p>
          <a:p>
            <a:pPr marL="171450" indent="-171450">
              <a:buFontTx/>
              <a:buChar char="-"/>
            </a:pPr>
            <a:r>
              <a:rPr lang="en-US" baseline="0" dirty="0"/>
              <a:t>Data integration practice using Pentaho Data Integration</a:t>
            </a:r>
          </a:p>
          <a:p>
            <a:pPr marL="0" indent="0">
              <a:buFontTx/>
              <a:buNone/>
            </a:pPr>
            <a:endParaRPr lang="en-US" baseline="0" dirty="0"/>
          </a:p>
          <a:p>
            <a:r>
              <a:rPr lang="en-US" dirty="0"/>
              <a:t>Assignments in modules 2, 3 and 5</a:t>
            </a:r>
          </a:p>
          <a:p>
            <a:endParaRPr lang="en-US" dirty="0"/>
          </a:p>
          <a:p>
            <a:r>
              <a:rPr lang="en-US" dirty="0"/>
              <a:t>Quizzes</a:t>
            </a:r>
            <a:r>
              <a:rPr lang="en-US" baseline="0" dirty="0"/>
              <a:t> at the end of each module</a:t>
            </a:r>
          </a:p>
          <a:p>
            <a:endParaRPr lang="en-US" baseline="0"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1923867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Pivot table manipulation using Pivot4J</a:t>
            </a:r>
          </a:p>
          <a:p>
            <a:pPr marL="171450" indent="-171450">
              <a:buFontTx/>
              <a:buChar char="-"/>
            </a:pPr>
            <a:r>
              <a:rPr lang="en-US" dirty="0"/>
              <a:t>Evaluation using an online quiz</a:t>
            </a:r>
          </a:p>
          <a:p>
            <a:pPr marL="171450" indent="-171450">
              <a:buFontTx/>
              <a:buChar char="-"/>
            </a:pPr>
            <a:r>
              <a:rPr lang="en-US" dirty="0"/>
              <a:t>Guided</a:t>
            </a:r>
            <a:r>
              <a:rPr lang="en-US" baseline="0" dirty="0"/>
              <a:t> exercise</a:t>
            </a:r>
          </a:p>
          <a:p>
            <a:pPr marL="171450" indent="-171450">
              <a:buFontTx/>
              <a:buChar char="-"/>
            </a:pPr>
            <a:r>
              <a:rPr lang="en-US" baseline="0" dirty="0"/>
              <a:t>Graded assignment after completion of guided exercise</a:t>
            </a:r>
            <a:endParaRPr lang="en-US" dirty="0"/>
          </a:p>
          <a:p>
            <a:endParaRPr lang="en-US" baseline="0" dirty="0"/>
          </a:p>
          <a:p>
            <a:r>
              <a:rPr lang="en-US" baseline="0" dirty="0"/>
              <a:t>Schema integration exercise: </a:t>
            </a:r>
          </a:p>
          <a:p>
            <a:pPr marL="171450" indent="-171450">
              <a:buFontTx/>
              <a:buChar char="-"/>
            </a:pPr>
            <a:r>
              <a:rPr lang="en-US" baseline="0" dirty="0"/>
              <a:t>Combine schemas of two data sources</a:t>
            </a:r>
          </a:p>
          <a:p>
            <a:pPr marL="171450" indent="-171450">
              <a:buFontTx/>
              <a:buChar char="-"/>
            </a:pPr>
            <a:r>
              <a:rPr lang="en-US" baseline="0" dirty="0"/>
              <a:t>DW schema pattern</a:t>
            </a:r>
          </a:p>
          <a:p>
            <a:pPr marL="171450" indent="-171450">
              <a:buFontTx/>
              <a:buChar char="-"/>
            </a:pPr>
            <a:r>
              <a:rPr lang="en-US" baseline="0" dirty="0"/>
              <a:t>Populate sample data</a:t>
            </a:r>
          </a:p>
          <a:p>
            <a:pPr marL="171450" indent="-171450">
              <a:buFontTx/>
              <a:buChar char="-"/>
            </a:pPr>
            <a:r>
              <a:rPr lang="en-US" baseline="0" dirty="0"/>
              <a:t>Identify important parts of mapping such as missing values and default values</a:t>
            </a:r>
          </a:p>
          <a:p>
            <a:pPr marL="171450" indent="-171450">
              <a:buFontTx/>
              <a:buChar char="-"/>
            </a:pPr>
            <a:r>
              <a:rPr lang="en-US" baseline="0" dirty="0"/>
              <a:t>Peer evaluation</a:t>
            </a:r>
          </a:p>
          <a:p>
            <a:pPr marL="171450" indent="-171450">
              <a:buFontTx/>
              <a:buChar char="-"/>
            </a:pPr>
            <a:r>
              <a:rPr lang="en-US" baseline="0" dirty="0"/>
              <a:t>Practice evaluation before assignment</a:t>
            </a:r>
          </a:p>
          <a:p>
            <a:endParaRPr lang="en-US" dirty="0"/>
          </a:p>
          <a:p>
            <a:r>
              <a:rPr lang="en-US" dirty="0"/>
              <a:t>Data integration using Pentaho Data Integration</a:t>
            </a:r>
          </a:p>
          <a:p>
            <a:pPr marL="171450" indent="-171450">
              <a:buFontTx/>
              <a:buChar char="-"/>
            </a:pPr>
            <a:r>
              <a:rPr lang="en-US" baseline="0" dirty="0"/>
              <a:t>Connect to Oracle tables</a:t>
            </a:r>
          </a:p>
          <a:p>
            <a:pPr marL="171450" indent="-171450">
              <a:buFontTx/>
              <a:buChar char="-"/>
            </a:pPr>
            <a:r>
              <a:rPr lang="en-US" baseline="0" dirty="0"/>
              <a:t>Use data sources (Access and Excel)</a:t>
            </a:r>
          </a:p>
          <a:p>
            <a:pPr marL="171450" indent="-171450">
              <a:buFontTx/>
              <a:buChar char="-"/>
            </a:pPr>
            <a:r>
              <a:rPr lang="en-US" baseline="0" dirty="0"/>
              <a:t>Guided practice exercise</a:t>
            </a:r>
          </a:p>
          <a:p>
            <a:pPr marL="171450" indent="-171450">
              <a:buFontTx/>
              <a:buChar char="-"/>
            </a:pPr>
            <a:r>
              <a:rPr lang="en-US" baseline="0" dirty="0"/>
              <a:t>Graded assignment using online quiz</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7963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Pivot4J (http://www.pivot4j.org)</a:t>
            </a:r>
          </a:p>
          <a:p>
            <a:endParaRPr lang="en-US" dirty="0"/>
          </a:p>
          <a:p>
            <a:r>
              <a:rPr lang="en-US" dirty="0" err="1"/>
              <a:t>Pentaho</a:t>
            </a:r>
            <a:r>
              <a:rPr lang="en-US" dirty="0"/>
              <a:t> Community Edition</a:t>
            </a:r>
            <a:r>
              <a:rPr lang="en-US" baseline="0" dirty="0"/>
              <a:t> (</a:t>
            </a:r>
            <a:r>
              <a:rPr lang="en-US" dirty="0"/>
              <a:t>):</a:t>
            </a:r>
            <a:r>
              <a:rPr lang="en-US" baseline="0" dirty="0"/>
              <a:t> </a:t>
            </a:r>
            <a:r>
              <a:rPr kumimoji="1" lang="en-US" sz="1200" kern="1200" dirty="0" err="1">
                <a:solidFill>
                  <a:schemeClr val="tx1"/>
                </a:solidFill>
                <a:effectLst/>
                <a:latin typeface="Times New Roman" pitchFamily="18" charset="0"/>
                <a:ea typeface="+mn-ea"/>
                <a:cs typeface="+mn-cs"/>
              </a:rPr>
              <a:t>Pentaho</a:t>
            </a:r>
            <a:r>
              <a:rPr kumimoji="1" lang="en-US" sz="1200" kern="1200" dirty="0">
                <a:solidFill>
                  <a:schemeClr val="tx1"/>
                </a:solidFill>
                <a:effectLst/>
                <a:latin typeface="Times New Roman" pitchFamily="18" charset="0"/>
                <a:ea typeface="+mn-ea"/>
                <a:cs typeface="+mn-cs"/>
              </a:rPr>
              <a:t> Business Analytics Platform has Pivot4J</a:t>
            </a:r>
            <a:r>
              <a:rPr kumimoji="1" lang="en-US" sz="1200" kern="1200" baseline="0" dirty="0">
                <a:solidFill>
                  <a:schemeClr val="tx1"/>
                </a:solidFill>
                <a:effectLst/>
                <a:latin typeface="Times New Roman" pitchFamily="18" charset="0"/>
                <a:ea typeface="+mn-ea"/>
                <a:cs typeface="+mn-cs"/>
              </a:rPr>
              <a:t> as a tool</a:t>
            </a:r>
            <a:endParaRPr lang="en-US" dirty="0"/>
          </a:p>
          <a:p>
            <a:pPr marL="0" indent="0">
              <a:buFontTx/>
              <a:buNone/>
            </a:pPr>
            <a:endParaRPr lang="en-US" dirty="0"/>
          </a:p>
          <a:p>
            <a:pPr marL="0" indent="0">
              <a:buFontTx/>
              <a:buNone/>
            </a:pPr>
            <a:r>
              <a:rPr lang="en-US" dirty="0"/>
              <a:t>Pivot4J is an open source tool; Free download from</a:t>
            </a:r>
            <a:r>
              <a:rPr lang="en-US" baseline="0" dirty="0"/>
              <a:t> source forge</a:t>
            </a:r>
          </a:p>
          <a:p>
            <a:pPr marL="0" indent="0">
              <a:buFontTx/>
              <a:buNone/>
            </a:pPr>
            <a:endParaRPr lang="en-US" baseline="0" dirty="0"/>
          </a:p>
          <a:p>
            <a:pPr marL="0" indent="0">
              <a:buFontTx/>
              <a:buNone/>
            </a:pPr>
            <a:r>
              <a:rPr lang="en-US" baseline="0" dirty="0" err="1"/>
              <a:t>WebPivotTable</a:t>
            </a:r>
            <a:r>
              <a:rPr lang="en-US" baseline="0" dirty="0"/>
              <a:t> has a free and subscription edition. </a:t>
            </a:r>
            <a:r>
              <a:rPr lang="en-US" baseline="0" dirty="0" err="1"/>
              <a:t>WebPivotTable</a:t>
            </a:r>
            <a:r>
              <a:rPr lang="en-US" baseline="0" dirty="0"/>
              <a:t> is </a:t>
            </a:r>
            <a:r>
              <a:rPr lang="en-US" baseline="0" dirty="0" err="1"/>
              <a:t>javascript</a:t>
            </a:r>
            <a:r>
              <a:rPr lang="en-US" baseline="0" dirty="0"/>
              <a:t> based so executes inside browser.</a:t>
            </a:r>
          </a:p>
          <a:p>
            <a:pPr marL="0" indent="0">
              <a:buFontTx/>
              <a:buNone/>
            </a:pPr>
            <a:endParaRPr lang="en-US" baseline="0" dirty="0"/>
          </a:p>
          <a:p>
            <a:pPr marL="0" indent="0">
              <a:buFontTx/>
              <a:buNone/>
            </a:pPr>
            <a:r>
              <a:rPr lang="en-US" baseline="0" dirty="0"/>
              <a:t>Pentaho Data Integration, community edition</a:t>
            </a:r>
          </a:p>
          <a:p>
            <a:pPr marL="0" indent="0">
              <a:buFontTx/>
              <a:buNone/>
            </a:pPr>
            <a:endParaRPr lang="en-US" baseline="0" dirty="0"/>
          </a:p>
          <a:p>
            <a:pPr marL="0" indent="0">
              <a:buFontTx/>
              <a:buNone/>
            </a:pPr>
            <a:r>
              <a:rPr lang="en-US" baseline="0" dirty="0"/>
              <a:t>Limited usage of Oracle or MySQL for data connection in data integration assignment</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94517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a:t>Important</a:t>
            </a:r>
            <a:r>
              <a:rPr lang="en-US" altLang="en-US" baseline="0" dirty="0"/>
              <a:t> material for students who seek opportunities in business intelligence</a:t>
            </a:r>
          </a:p>
          <a:p>
            <a:pPr marL="0" indent="0" eaLnBrk="1" hangingPunct="1">
              <a:buFontTx/>
              <a:buNone/>
            </a:pPr>
            <a:endParaRPr lang="en-US" altLang="en-US" baseline="0" dirty="0"/>
          </a:p>
          <a:p>
            <a:pPr marL="0" indent="0" eaLnBrk="1" hangingPunct="1">
              <a:buFontTx/>
              <a:buNone/>
            </a:pPr>
            <a:r>
              <a:rPr lang="en-US" altLang="en-US" baseline="0" dirty="0"/>
              <a:t>Appeal to both business and CS students</a:t>
            </a:r>
          </a:p>
          <a:p>
            <a:pPr marL="0" indent="0" eaLnBrk="1" hangingPunct="1">
              <a:buFontTx/>
              <a:buNone/>
            </a:pPr>
            <a:endParaRPr lang="en-US" altLang="en-US" baseline="0" dirty="0"/>
          </a:p>
          <a:p>
            <a:pPr marL="0" indent="0" eaLnBrk="1" hangingPunct="1">
              <a:buFontTx/>
              <a:buNone/>
            </a:pPr>
            <a:r>
              <a:rPr lang="en-US" altLang="en-US" baseline="0" dirty="0"/>
              <a:t>Major skills</a:t>
            </a:r>
          </a:p>
          <a:p>
            <a:pPr marL="171450" indent="-171450" eaLnBrk="1" hangingPunct="1">
              <a:buFontTx/>
              <a:buChar char="-"/>
            </a:pPr>
            <a:r>
              <a:rPr lang="en-US" altLang="en-US" baseline="0" dirty="0"/>
              <a:t>Schema design for analyzing data sources and business needs</a:t>
            </a:r>
          </a:p>
          <a:p>
            <a:pPr marL="171450" indent="-171450" eaLnBrk="1" hangingPunct="1">
              <a:buFontTx/>
              <a:buChar char="-"/>
            </a:pPr>
            <a:r>
              <a:rPr lang="en-US" altLang="en-US" baseline="0" dirty="0"/>
              <a:t>Data integration process design and implementation</a:t>
            </a:r>
          </a:p>
          <a:p>
            <a:pPr marL="0" indent="0" eaLnBrk="1" hangingPunct="1">
              <a:buFontTx/>
              <a:buNone/>
            </a:pPr>
            <a:endParaRPr lang="en-US" altLang="en-US" dirty="0"/>
          </a:p>
          <a:p>
            <a:pPr marL="0" indent="0" eaLnBrk="1" hangingPunct="1">
              <a:buFontTx/>
              <a:buNone/>
            </a:pPr>
            <a:r>
              <a:rPr lang="en-US" altLang="en-US" dirty="0"/>
              <a:t>Interesting and</a:t>
            </a:r>
            <a:r>
              <a:rPr lang="en-US" altLang="en-US" baseline="0" dirty="0"/>
              <a:t> important tools to use: </a:t>
            </a:r>
          </a:p>
          <a:p>
            <a:pPr marL="171450" indent="-171450" eaLnBrk="1" hangingPunct="1">
              <a:buFontTx/>
              <a:buChar char="-"/>
            </a:pPr>
            <a:r>
              <a:rPr lang="en-US" altLang="en-US" baseline="0" dirty="0"/>
              <a:t>Pentaho Data Integration</a:t>
            </a:r>
          </a:p>
          <a:p>
            <a:pPr marL="171450" indent="-171450" eaLnBrk="1" hangingPunct="1">
              <a:buFontTx/>
              <a:buChar char="-"/>
            </a:pPr>
            <a:r>
              <a:rPr lang="en-US" altLang="en-US" baseline="0"/>
              <a:t>Pivot4J</a:t>
            </a:r>
            <a:endParaRPr lang="en-US" altLang="en-US" baseline="0" dirty="0"/>
          </a:p>
          <a:p>
            <a:pPr marL="171450" indent="-171450" eaLnBrk="1" hangingPunct="1">
              <a:buFontTx/>
              <a:buChar char="-"/>
            </a:pPr>
            <a:r>
              <a:rPr lang="en-US" altLang="en-US" baseline="0" dirty="0"/>
              <a:t>Limited usage of Oracle or MySQL in the data integration assignment</a:t>
            </a:r>
            <a:endParaRPr lang="en-US" altLang="en-US" dirty="0"/>
          </a:p>
        </p:txBody>
      </p:sp>
    </p:spTree>
    <p:extLst>
      <p:ext uri="{BB962C8B-B14F-4D97-AF65-F5344CB8AC3E}">
        <p14:creationId xmlns:p14="http://schemas.microsoft.com/office/powerpoint/2010/main" val="3605638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a:t>Click to edit Master subtitle style</a:t>
            </a:r>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a:solidFill>
                  <a:schemeClr val="bg1"/>
                </a:solidFill>
                <a:latin typeface="Arai"/>
                <a:cs typeface="Arai"/>
              </a:rPr>
              <a:t>Information Systems</a:t>
            </a:r>
            <a:r>
              <a:rPr lang="en-US" sz="1800" baseline="0" dirty="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0.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1.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www.pivot4j.org/" TargetMode="External"/><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algn="ctr"/>
            <a:r>
              <a:rPr lang="en-US" altLang="en-US" dirty="0"/>
              <a:t>Module 1</a:t>
            </a:r>
            <a:br>
              <a:rPr lang="en-US" altLang="en-US" dirty="0"/>
            </a:br>
            <a:r>
              <a:rPr lang="en-US" altLang="en-US" dirty="0"/>
              <a:t>Data Warehouse Concepts and Architectures</a:t>
            </a:r>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a:t>Lesson 2: </a:t>
            </a:r>
            <a:r>
              <a:rPr lang="en-US" altLang="en-US"/>
              <a:t>Course topics and assignments </a:t>
            </a:r>
            <a:endParaRPr lang="en-US"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Understand course topics and course flow</a:t>
            </a:r>
          </a:p>
          <a:p>
            <a:r>
              <a:rPr lang="en-US" dirty="0"/>
              <a:t>Understand assessments especially practice and graded problems</a:t>
            </a:r>
          </a:p>
          <a:p>
            <a:r>
              <a:rPr lang="en-US" dirty="0"/>
              <a:t>Obtain software</a:t>
            </a:r>
          </a:p>
        </p:txBody>
      </p:sp>
    </p:spTree>
    <p:extLst>
      <p:ext uri="{BB962C8B-B14F-4D97-AF65-F5344CB8AC3E}">
        <p14:creationId xmlns:p14="http://schemas.microsoft.com/office/powerpoint/2010/main" val="165939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4" y="253811"/>
            <a:ext cx="8382000" cy="685800"/>
          </a:xfrm>
        </p:spPr>
        <p:txBody>
          <a:bodyPr/>
          <a:lstStyle/>
          <a:p>
            <a:r>
              <a:rPr lang="en-US" dirty="0"/>
              <a:t>Course Topics</a:t>
            </a:r>
          </a:p>
        </p:txBody>
      </p:sp>
      <p:sp>
        <p:nvSpPr>
          <p:cNvPr id="3" name="TextBox 2"/>
          <p:cNvSpPr txBox="1"/>
          <p:nvPr/>
        </p:nvSpPr>
        <p:spPr>
          <a:xfrm>
            <a:off x="1709999" y="3016698"/>
            <a:ext cx="1874449" cy="400110"/>
          </a:xfrm>
          <a:prstGeom prst="rect">
            <a:avLst/>
          </a:prstGeom>
          <a:noFill/>
        </p:spPr>
        <p:txBody>
          <a:bodyPr wrap="square" rtlCol="0">
            <a:spAutoFit/>
          </a:bodyPr>
          <a:lstStyle/>
          <a:p>
            <a:r>
              <a:rPr lang="en-US" sz="2000" dirty="0">
                <a:latin typeface="+mn-lt"/>
              </a:rPr>
              <a:t>Architectures</a:t>
            </a:r>
          </a:p>
        </p:txBody>
      </p:sp>
      <p:sp>
        <p:nvSpPr>
          <p:cNvPr id="10" name="TextBox 9"/>
          <p:cNvSpPr txBox="1"/>
          <p:nvPr/>
        </p:nvSpPr>
        <p:spPr>
          <a:xfrm>
            <a:off x="4389273" y="3032183"/>
            <a:ext cx="3321164" cy="400110"/>
          </a:xfrm>
          <a:prstGeom prst="rect">
            <a:avLst/>
          </a:prstGeom>
          <a:noFill/>
        </p:spPr>
        <p:txBody>
          <a:bodyPr wrap="square" rtlCol="0">
            <a:spAutoFit/>
          </a:bodyPr>
          <a:lstStyle/>
          <a:p>
            <a:r>
              <a:rPr lang="en-US" sz="2000" dirty="0">
                <a:latin typeface="+mn-lt"/>
              </a:rPr>
              <a:t>Pivot Table Manipulation</a:t>
            </a:r>
          </a:p>
        </p:txBody>
      </p:sp>
      <p:sp>
        <p:nvSpPr>
          <p:cNvPr id="11" name="TextBox 10"/>
          <p:cNvSpPr txBox="1"/>
          <p:nvPr/>
        </p:nvSpPr>
        <p:spPr>
          <a:xfrm>
            <a:off x="1684459" y="5493894"/>
            <a:ext cx="2119097" cy="400110"/>
          </a:xfrm>
          <a:prstGeom prst="rect">
            <a:avLst/>
          </a:prstGeom>
          <a:noFill/>
        </p:spPr>
        <p:txBody>
          <a:bodyPr wrap="square" rtlCol="0">
            <a:spAutoFit/>
          </a:bodyPr>
          <a:lstStyle/>
          <a:p>
            <a:r>
              <a:rPr lang="en-US" sz="2000" dirty="0">
                <a:latin typeface="+mn-lt"/>
              </a:rPr>
              <a:t>Schema Design</a:t>
            </a:r>
          </a:p>
        </p:txBody>
      </p:sp>
      <p:sp>
        <p:nvSpPr>
          <p:cNvPr id="12" name="TextBox 11"/>
          <p:cNvSpPr txBox="1"/>
          <p:nvPr/>
        </p:nvSpPr>
        <p:spPr>
          <a:xfrm>
            <a:off x="5091633" y="5425790"/>
            <a:ext cx="2397221" cy="400110"/>
          </a:xfrm>
          <a:prstGeom prst="rect">
            <a:avLst/>
          </a:prstGeom>
          <a:noFill/>
        </p:spPr>
        <p:txBody>
          <a:bodyPr wrap="square" rtlCol="0">
            <a:spAutoFit/>
          </a:bodyPr>
          <a:lstStyle/>
          <a:p>
            <a:r>
              <a:rPr lang="en-US" sz="2000" dirty="0">
                <a:latin typeface="+mn-lt"/>
              </a:rPr>
              <a:t>Data Integration</a:t>
            </a:r>
          </a:p>
        </p:txBody>
      </p:sp>
      <p:sp>
        <p:nvSpPr>
          <p:cNvPr id="8" name="Rectangle 2"/>
          <p:cNvSpPr>
            <a:spLocks noChangeArrowheads="1"/>
          </p:cNvSpPr>
          <p:nvPr/>
        </p:nvSpPr>
        <p:spPr bwMode="auto">
          <a:xfrm>
            <a:off x="1709999" y="990599"/>
            <a:ext cx="86300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107039121"/>
              </p:ext>
            </p:extLst>
          </p:nvPr>
        </p:nvGraphicFramePr>
        <p:xfrm>
          <a:off x="1341120" y="990600"/>
          <a:ext cx="2328672" cy="2027921"/>
        </p:xfrm>
        <a:graphic>
          <a:graphicData uri="http://schemas.openxmlformats.org/presentationml/2006/ole">
            <mc:AlternateContent xmlns:mc="http://schemas.openxmlformats.org/markup-compatibility/2006">
              <mc:Choice xmlns:v="urn:schemas-microsoft-com:vml" Requires="v">
                <p:oleObj spid="_x0000_s1212" name="Visio" r:id="rId4" imgW="5427781" imgH="3157380" progId="Visio.Drawing.11">
                  <p:embed/>
                </p:oleObj>
              </mc:Choice>
              <mc:Fallback>
                <p:oleObj name="Visio" r:id="rId4" imgW="5427781" imgH="315738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120" y="990600"/>
                        <a:ext cx="2328672" cy="2027921"/>
                      </a:xfrm>
                      <a:prstGeom prst="rect">
                        <a:avLst/>
                      </a:prstGeom>
                      <a:noFill/>
                    </p:spPr>
                  </p:pic>
                </p:oleObj>
              </mc:Fallback>
            </mc:AlternateContent>
          </a:graphicData>
        </a:graphic>
      </p:graphicFrame>
      <p:pic>
        <p:nvPicPr>
          <p:cNvPr id="13" name="Picture 12" descr="C:\Users\Training\Desktop\Untitled.png"/>
          <p:cNvPicPr/>
          <p:nvPr/>
        </p:nvPicPr>
        <p:blipFill>
          <a:blip r:embed="rId6" cstate="print"/>
          <a:srcRect/>
          <a:stretch>
            <a:fillRect/>
          </a:stretch>
        </p:blipFill>
        <p:spPr bwMode="auto">
          <a:xfrm>
            <a:off x="4851245" y="808959"/>
            <a:ext cx="2761615" cy="2190623"/>
          </a:xfrm>
          <a:prstGeom prst="rect">
            <a:avLst/>
          </a:prstGeom>
          <a:noFill/>
        </p:spPr>
      </p:pic>
      <p:pic>
        <p:nvPicPr>
          <p:cNvPr id="14" name="Content Placeholder 3"/>
          <p:cNvPicPr/>
          <p:nvPr/>
        </p:nvPicPr>
        <p:blipFill>
          <a:blip r:embed="rId7"/>
          <a:stretch>
            <a:fillRect/>
          </a:stretch>
        </p:blipFill>
        <p:spPr bwMode="auto">
          <a:xfrm>
            <a:off x="1328166" y="3467796"/>
            <a:ext cx="2524506" cy="1986246"/>
          </a:xfrm>
          <a:prstGeom prst="rect">
            <a:avLst/>
          </a:prstGeom>
          <a:noFill/>
          <a:ln w="9525">
            <a:noFill/>
            <a:miter lim="800000"/>
            <a:headEnd/>
            <a:tailEnd/>
          </a:ln>
        </p:spPr>
      </p:pic>
      <p:pic>
        <p:nvPicPr>
          <p:cNvPr id="15" name="Picture 14"/>
          <p:cNvPicPr/>
          <p:nvPr/>
        </p:nvPicPr>
        <p:blipFill>
          <a:blip r:embed="rId8"/>
          <a:stretch>
            <a:fillRect/>
          </a:stretch>
        </p:blipFill>
        <p:spPr>
          <a:xfrm>
            <a:off x="4851245" y="3464895"/>
            <a:ext cx="2397221" cy="1989147"/>
          </a:xfrm>
          <a:prstGeom prst="rect">
            <a:avLst/>
          </a:prstGeom>
        </p:spPr>
      </p:pic>
    </p:spTree>
    <p:extLst>
      <p:ext uri="{BB962C8B-B14F-4D97-AF65-F5344CB8AC3E}">
        <p14:creationId xmlns:p14="http://schemas.microsoft.com/office/powerpoint/2010/main" val="33162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03427"/>
              </p:ext>
            </p:extLst>
          </p:nvPr>
        </p:nvGraphicFramePr>
        <p:xfrm>
          <a:off x="1280160" y="990600"/>
          <a:ext cx="5888736" cy="5074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827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0796ACB-64A0-44C3-A02E-FE277DEF3AB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484B4F6-0400-4E99-A412-D79FA7EF7D6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BD9C3D0B-9392-465F-9520-E3C5255FC41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26BA0AC3-BBEA-4841-8C4E-2AED00ADB5B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820A4D5-4B77-48BB-8DE7-236A4CB3E46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25988677-A997-4D2A-BB81-29778BB78B9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1832BACC-DED9-47F7-9B7C-764DED19B87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C1711C0C-C87C-463F-A282-96994E94BB20}"/>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E59DD776-6325-4A8D-B277-3F6F5B85236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45A0783A-DDF0-4E2D-9975-72645C8A63C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pic>
        <p:nvPicPr>
          <p:cNvPr id="5" name="Picture 4" descr="Figure###.png"/>
          <p:cNvPicPr/>
          <p:nvPr/>
        </p:nvPicPr>
        <p:blipFill>
          <a:blip r:embed="rId3" cstate="print"/>
          <a:stretch>
            <a:fillRect/>
          </a:stretch>
        </p:blipFill>
        <p:spPr>
          <a:xfrm>
            <a:off x="2039191" y="3720053"/>
            <a:ext cx="4913217" cy="2364619"/>
          </a:xfrm>
          <a:prstGeom prst="rect">
            <a:avLst/>
          </a:prstGeom>
        </p:spPr>
      </p:pic>
      <p:sp>
        <p:nvSpPr>
          <p:cNvPr id="3" name="Rectangle 2"/>
          <p:cNvSpPr>
            <a:spLocks noChangeArrowheads="1"/>
          </p:cNvSpPr>
          <p:nvPr/>
        </p:nvSpPr>
        <p:spPr bwMode="auto">
          <a:xfrm>
            <a:off x="-377952" y="13195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52" y="990600"/>
            <a:ext cx="4493593" cy="2043653"/>
          </a:xfrm>
          <a:prstGeom prst="rect">
            <a:avLst/>
          </a:prstGeom>
          <a:solidFill>
            <a:srgbClr val="FFFFFF"/>
          </a:solidFill>
          <a:ln w="12700" cap="rnd">
            <a:solidFill>
              <a:srgbClr val="000000"/>
            </a:solidFill>
            <a:round/>
            <a:headEnd/>
            <a:tailEnd/>
          </a:ln>
        </p:spPr>
      </p:pic>
      <p:graphicFrame>
        <p:nvGraphicFramePr>
          <p:cNvPr id="8" name="Diagram 7"/>
          <p:cNvGraphicFramePr/>
          <p:nvPr>
            <p:extLst>
              <p:ext uri="{D42A27DB-BD31-4B8C-83A1-F6EECF244321}">
                <p14:modId xmlns:p14="http://schemas.microsoft.com/office/powerpoint/2010/main" val="2235935775"/>
              </p:ext>
            </p:extLst>
          </p:nvPr>
        </p:nvGraphicFramePr>
        <p:xfrm>
          <a:off x="5315712" y="499872"/>
          <a:ext cx="3547872" cy="36941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p:cNvSpPr txBox="1"/>
          <p:nvPr/>
        </p:nvSpPr>
        <p:spPr>
          <a:xfrm>
            <a:off x="1231393" y="3067686"/>
            <a:ext cx="3084576" cy="400110"/>
          </a:xfrm>
          <a:prstGeom prst="rect">
            <a:avLst/>
          </a:prstGeom>
          <a:noFill/>
        </p:spPr>
        <p:txBody>
          <a:bodyPr wrap="square" rtlCol="0">
            <a:spAutoFit/>
          </a:bodyPr>
          <a:lstStyle/>
          <a:p>
            <a:r>
              <a:rPr lang="en-US" sz="2000" dirty="0"/>
              <a:t>Pivot Table Manipulation</a:t>
            </a:r>
          </a:p>
        </p:txBody>
      </p:sp>
      <p:sp>
        <p:nvSpPr>
          <p:cNvPr id="9" name="TextBox 8"/>
          <p:cNvSpPr txBox="1"/>
          <p:nvPr/>
        </p:nvSpPr>
        <p:spPr>
          <a:xfrm>
            <a:off x="6126481" y="3567593"/>
            <a:ext cx="2407919" cy="400110"/>
          </a:xfrm>
          <a:prstGeom prst="rect">
            <a:avLst/>
          </a:prstGeom>
          <a:noFill/>
        </p:spPr>
        <p:txBody>
          <a:bodyPr wrap="square" rtlCol="0">
            <a:spAutoFit/>
          </a:bodyPr>
          <a:lstStyle/>
          <a:p>
            <a:r>
              <a:rPr lang="en-US" sz="2000" dirty="0"/>
              <a:t>Schema Integration</a:t>
            </a:r>
          </a:p>
        </p:txBody>
      </p:sp>
      <p:sp>
        <p:nvSpPr>
          <p:cNvPr id="10" name="TextBox 9"/>
          <p:cNvSpPr txBox="1"/>
          <p:nvPr/>
        </p:nvSpPr>
        <p:spPr>
          <a:xfrm>
            <a:off x="2170176" y="5434728"/>
            <a:ext cx="3161617" cy="400110"/>
          </a:xfrm>
          <a:prstGeom prst="rect">
            <a:avLst/>
          </a:prstGeom>
          <a:noFill/>
        </p:spPr>
        <p:txBody>
          <a:bodyPr wrap="square" rtlCol="0">
            <a:spAutoFit/>
          </a:bodyPr>
          <a:lstStyle/>
          <a:p>
            <a:r>
              <a:rPr lang="en-US" sz="2000" dirty="0"/>
              <a:t>Data Integration Workflow</a:t>
            </a:r>
          </a:p>
        </p:txBody>
      </p:sp>
    </p:spTree>
    <p:extLst>
      <p:ext uri="{BB962C8B-B14F-4D97-AF65-F5344CB8AC3E}">
        <p14:creationId xmlns:p14="http://schemas.microsoft.com/office/powerpoint/2010/main" val="85806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7"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0326" y="2362194"/>
            <a:ext cx="2740427" cy="91804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7273" y="966640"/>
            <a:ext cx="3415759" cy="1209471"/>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7861" y="977312"/>
            <a:ext cx="3217939" cy="95772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314" y="4007228"/>
            <a:ext cx="2908991" cy="1463419"/>
          </a:xfrm>
          <a:prstGeom prst="rect">
            <a:avLst/>
          </a:prstGeom>
        </p:spPr>
      </p:pic>
      <p:sp>
        <p:nvSpPr>
          <p:cNvPr id="7" name="Title 1"/>
          <p:cNvSpPr>
            <a:spLocks noGrp="1"/>
          </p:cNvSpPr>
          <p:nvPr>
            <p:ph type="title"/>
          </p:nvPr>
        </p:nvSpPr>
        <p:spPr>
          <a:xfrm>
            <a:off x="304800" y="304800"/>
            <a:ext cx="8382000" cy="685800"/>
          </a:xfrm>
        </p:spPr>
        <p:txBody>
          <a:bodyPr/>
          <a:lstStyle/>
          <a:p>
            <a:r>
              <a:rPr lang="en-US" dirty="0"/>
              <a:t>Tools</a:t>
            </a: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7243" y="4191249"/>
            <a:ext cx="1619250" cy="1095375"/>
          </a:xfrm>
          <a:prstGeom prst="rect">
            <a:avLst/>
          </a:prstGeom>
        </p:spPr>
      </p:pic>
      <p:pic>
        <p:nvPicPr>
          <p:cNvPr id="2052" name="Picture 4" descr="Image result for webpivottable logo">
            <a:extLst>
              <a:ext uri="{FF2B5EF4-FFF2-40B4-BE49-F238E27FC236}">
                <a16:creationId xmlns:a16="http://schemas.microsoft.com/office/drawing/2014/main" id="{AB170DAB-5BEA-438E-AB8A-7EAE8F1271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53419" y="2375510"/>
            <a:ext cx="2908714" cy="1631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95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a:t>Summary</a:t>
            </a:r>
          </a:p>
        </p:txBody>
      </p:sp>
      <p:sp>
        <p:nvSpPr>
          <p:cNvPr id="79875" name="Rectangle 3"/>
          <p:cNvSpPr>
            <a:spLocks noGrp="1" noChangeArrowheads="1"/>
          </p:cNvSpPr>
          <p:nvPr>
            <p:ph idx="1"/>
          </p:nvPr>
        </p:nvSpPr>
        <p:spPr/>
        <p:txBody>
          <a:bodyPr/>
          <a:lstStyle/>
          <a:p>
            <a:pPr eaLnBrk="1" hangingPunct="1"/>
            <a:r>
              <a:rPr lang="en-US" altLang="en-US" dirty="0"/>
              <a:t>Balance concepts, design, software skills, and management practices</a:t>
            </a:r>
          </a:p>
          <a:p>
            <a:r>
              <a:rPr lang="en-US" altLang="en-US" dirty="0"/>
              <a:t>Assignments for schema design, pivot table manipulation, and data integration workflows</a:t>
            </a:r>
          </a:p>
          <a:p>
            <a:r>
              <a:rPr lang="en-US" altLang="en-US" dirty="0"/>
              <a:t>Usage of open source tools for pivot table manipulation and data integration workflows</a:t>
            </a:r>
          </a:p>
        </p:txBody>
      </p:sp>
    </p:spTree>
    <p:extLst>
      <p:ext uri="{BB962C8B-B14F-4D97-AF65-F5344CB8AC3E}">
        <p14:creationId xmlns:p14="http://schemas.microsoft.com/office/powerpoint/2010/main" val="354217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Module 1 Data Warehouse Concepts and Architectures&amp;quot;&quot;/&gt;&lt;property id=&quot;20303&quot; value=&quot;Michael Mannino&quot;/&gt;&lt;property id=&quot;20307&quot; value=&quot;256&quot;/&gt;&lt;property id=&quot;20309&quot; value=&quot;0&quot;/&gt;&lt;/object&gt;&lt;object type=&quot;3&quot; unique_id=&quot;16375&quot;&gt;&lt;property id=&quot;20148&quot; value=&quot;5&quot;/&gt;&lt;property id=&quot;20300&quot; value=&quot;Slide 6 - &amp;quot;Tools&amp;quot;&quot;/&gt;&lt;property id=&quot;20307&quot; value=&quot;391&quot;/&gt;&lt;/object&gt;&lt;object type=&quot;3&quot; unique_id=&quot;16439&quot;&gt;&lt;property id=&quot;20148&quot; value=&quot;5&quot;/&gt;&lt;property id=&quot;20300&quot; value=&quot;Slide 5 - &amp;quot;Assignments&amp;quot;&quot;/&gt;&lt;property id=&quot;20307&quot; value=&quot;392&quot;/&gt;&lt;/object&gt;&lt;object type=&quot;3&quot; unique_id=&quot;22740&quot;&gt;&lt;property id=&quot;20148&quot; value=&quot;5&quot;/&gt;&lt;property id=&quot;20300&quot; value=&quot;Slide 4 - &amp;quot;Course Flow&amp;quot;&quot;/&gt;&lt;property id=&quot;20307&quot; value=&quot;394&quot;/&gt;&lt;/object&gt;&lt;object type=&quot;3&quot; unique_id=&quot;23291&quot;&gt;&lt;property id=&quot;20148&quot; value=&quot;5&quot;/&gt;&lt;property id=&quot;20300&quot; value=&quot;Slide 7 - &amp;quot;Summary&amp;quot;&quot;/&gt;&lt;property id=&quot;20307&quot; value=&quot;395&quot;/&gt;&lt;/object&gt;&lt;object type=&quot;3&quot; unique_id=&quot;23593&quot;&gt;&lt;property id=&quot;20148&quot; value=&quot;5&quot;/&gt;&lt;property id=&quot;20300&quot; value=&quot;Slide 3 - &amp;quot;Course Topics&amp;quot;&quot;/&gt;&lt;property id=&quot;20307&quot; value=&quot;397&quot;/&gt;&lt;/object&gt;&lt;object type=&quot;3&quot; unique_id=&quot;26289&quot;&gt;&lt;property id=&quot;20148&quot; value=&quot;5&quot;/&gt;&lt;property id=&quot;20300&quot; value=&quot;Slide 2 - &amp;quot;Lesson Objectives&amp;quot;&quot;/&gt;&lt;property id=&quot;20307&quot; value=&quot;398&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13719</TotalTime>
  <Words>799</Words>
  <Application>Microsoft Office PowerPoint</Application>
  <PresentationFormat>On-screen Show (4:3)</PresentationFormat>
  <Paragraphs>171</Paragraphs>
  <Slides>7</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ＭＳ Ｐゴシック</vt:lpstr>
      <vt:lpstr>Arai</vt:lpstr>
      <vt:lpstr>Arial</vt:lpstr>
      <vt:lpstr>Times New Roman</vt:lpstr>
      <vt:lpstr>Blank Presentation</vt:lpstr>
      <vt:lpstr>Visio</vt:lpstr>
      <vt:lpstr>Module 1 Data Warehouse Concepts and Architectures</vt:lpstr>
      <vt:lpstr>Lesson Objectives</vt:lpstr>
      <vt:lpstr>Course Topics</vt:lpstr>
      <vt:lpstr>Course Flow</vt:lpstr>
      <vt:lpstr>Assignments</vt:lpstr>
      <vt:lpstr>Tools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2 in Data Warehouse Concepts, Design, and Data Integration</dc:title>
  <dc:subject>Data Warehouse Background and Architectures</dc:subject>
  <dc:creator>Michael Mannino</dc:creator>
  <dc:description>Data Warehouse Concepts, Design, Manipulation, and Administration</dc:description>
  <cp:lastModifiedBy>Michael Mannino</cp:lastModifiedBy>
  <cp:revision>2347</cp:revision>
  <cp:lastPrinted>1601-01-01T00:00:00Z</cp:lastPrinted>
  <dcterms:created xsi:type="dcterms:W3CDTF">2000-07-15T18:34:14Z</dcterms:created>
  <dcterms:modified xsi:type="dcterms:W3CDTF">2018-04-30T21:15:50Z</dcterms:modified>
</cp:coreProperties>
</file>