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71" r:id="rId5"/>
    <p:sldId id="268" r:id="rId6"/>
    <p:sldId id="269" r:id="rId7"/>
    <p:sldId id="272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2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3F1EF-76B6-4FCA-B001-84EFAB4D17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EDFCA-579F-4CA4-892C-7124BD9726A8}">
      <dgm:prSet phldrT="[Text]" custT="1"/>
      <dgm:spPr/>
      <dgm:t>
        <a:bodyPr/>
        <a:lstStyle/>
        <a:p>
          <a:r>
            <a:rPr lang="en-US" sz="1400" dirty="0" smtClean="0"/>
            <a:t>Recommend technology solutions</a:t>
          </a:r>
          <a:endParaRPr lang="en-US" sz="1400" dirty="0"/>
        </a:p>
      </dgm:t>
    </dgm:pt>
    <dgm:pt modelId="{C8AC906D-8E9F-4B35-BA15-67F0EF878717}" type="parTrans" cxnId="{D3338832-55A0-45E5-ABE1-7DE1303F6313}">
      <dgm:prSet/>
      <dgm:spPr/>
      <dgm:t>
        <a:bodyPr/>
        <a:lstStyle/>
        <a:p>
          <a:endParaRPr lang="en-US"/>
        </a:p>
      </dgm:t>
    </dgm:pt>
    <dgm:pt modelId="{97E01F04-2499-4ADE-8856-4B0B3B042ADB}" type="sibTrans" cxnId="{D3338832-55A0-45E5-ABE1-7DE1303F6313}">
      <dgm:prSet/>
      <dgm:spPr/>
      <dgm:t>
        <a:bodyPr/>
        <a:lstStyle/>
        <a:p>
          <a:endParaRPr lang="en-US"/>
        </a:p>
      </dgm:t>
    </dgm:pt>
    <dgm:pt modelId="{B62E8F2B-3D4D-4B7B-9B87-DD32C16A93CC}">
      <dgm:prSet phldrT="[Text]" custT="1"/>
      <dgm:spPr/>
      <dgm:t>
        <a:bodyPr/>
        <a:lstStyle/>
        <a:p>
          <a:r>
            <a:rPr lang="en-US" sz="1400" dirty="0" smtClean="0"/>
            <a:t>Define user interfaces</a:t>
          </a:r>
          <a:endParaRPr lang="en-US" sz="1400" dirty="0"/>
        </a:p>
      </dgm:t>
    </dgm:pt>
    <dgm:pt modelId="{887FF09A-CEA3-42FA-9AA3-89AE9F2A5A8F}" type="parTrans" cxnId="{5CA866E4-51C8-4D71-9E47-1699068134FF}">
      <dgm:prSet/>
      <dgm:spPr/>
      <dgm:t>
        <a:bodyPr/>
        <a:lstStyle/>
        <a:p>
          <a:endParaRPr lang="en-US"/>
        </a:p>
      </dgm:t>
    </dgm:pt>
    <dgm:pt modelId="{474155BE-6830-423E-8600-78D0864D09C7}" type="sibTrans" cxnId="{5CA866E4-51C8-4D71-9E47-1699068134FF}">
      <dgm:prSet/>
      <dgm:spPr/>
      <dgm:t>
        <a:bodyPr/>
        <a:lstStyle/>
        <a:p>
          <a:endParaRPr lang="en-US"/>
        </a:p>
      </dgm:t>
    </dgm:pt>
    <dgm:pt modelId="{CF416154-8603-49D1-BBF1-4E609C2273EF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DW Manager</a:t>
          </a:r>
          <a:endParaRPr lang="en-US" sz="2400" dirty="0">
            <a:solidFill>
              <a:schemeClr val="tx1"/>
            </a:solidFill>
          </a:endParaRPr>
        </a:p>
      </dgm:t>
    </dgm:pt>
    <dgm:pt modelId="{AFBA98A5-901F-4CA8-AC65-BAEA497F62F9}" type="parTrans" cxnId="{1B2FB0F9-61B1-43F0-ABB0-F730F34DA01F}">
      <dgm:prSet/>
      <dgm:spPr/>
      <dgm:t>
        <a:bodyPr/>
        <a:lstStyle/>
        <a:p>
          <a:endParaRPr lang="en-US"/>
        </a:p>
      </dgm:t>
    </dgm:pt>
    <dgm:pt modelId="{555AAB86-398C-4FC0-B2A4-F5D415C316D6}" type="sibTrans" cxnId="{1B2FB0F9-61B1-43F0-ABB0-F730F34DA01F}">
      <dgm:prSet/>
      <dgm:spPr/>
      <dgm:t>
        <a:bodyPr/>
        <a:lstStyle/>
        <a:p>
          <a:endParaRPr lang="en-US"/>
        </a:p>
      </dgm:t>
    </dgm:pt>
    <dgm:pt modelId="{93586662-8629-42B7-8932-E492AFEE469C}">
      <dgm:prSet phldrT="[Text]" custT="1"/>
      <dgm:spPr/>
      <dgm:t>
        <a:bodyPr/>
        <a:lstStyle/>
        <a:p>
          <a:r>
            <a:rPr lang="en-US" sz="1400" dirty="0" smtClean="0"/>
            <a:t>Design, develop, and maintain data warehouses</a:t>
          </a:r>
          <a:endParaRPr lang="en-US" sz="1400" dirty="0"/>
        </a:p>
      </dgm:t>
    </dgm:pt>
    <dgm:pt modelId="{FABFDC00-CC99-4F0D-A551-0D4AC4645EC3}" type="parTrans" cxnId="{194B48C1-583F-4573-9733-C1F8E7CBE61C}">
      <dgm:prSet/>
      <dgm:spPr/>
      <dgm:t>
        <a:bodyPr/>
        <a:lstStyle/>
        <a:p>
          <a:endParaRPr lang="en-US"/>
        </a:p>
      </dgm:t>
    </dgm:pt>
    <dgm:pt modelId="{F4542F9D-E7C0-4980-BA1E-78CD87473996}" type="sibTrans" cxnId="{194B48C1-583F-4573-9733-C1F8E7CBE61C}">
      <dgm:prSet/>
      <dgm:spPr/>
      <dgm:t>
        <a:bodyPr/>
        <a:lstStyle/>
        <a:p>
          <a:endParaRPr lang="en-US"/>
        </a:p>
      </dgm:t>
    </dgm:pt>
    <dgm:pt modelId="{72718B42-008F-499E-A054-B3B4C9ADDCF6}">
      <dgm:prSet phldrT="[Text]" custT="1"/>
      <dgm:spPr/>
      <dgm:t>
        <a:bodyPr/>
        <a:lstStyle/>
        <a:p>
          <a:r>
            <a:rPr lang="en-US" sz="1400" dirty="0" smtClean="0"/>
            <a:t>Ensure conformance to enterprise standards</a:t>
          </a:r>
          <a:endParaRPr lang="en-US" sz="1400" dirty="0"/>
        </a:p>
      </dgm:t>
    </dgm:pt>
    <dgm:pt modelId="{F06F161A-7F79-4F54-8954-7FBE1881D23F}" type="parTrans" cxnId="{8A1C504E-2701-4F81-87EC-51C991570382}">
      <dgm:prSet/>
      <dgm:spPr/>
      <dgm:t>
        <a:bodyPr/>
        <a:lstStyle/>
        <a:p>
          <a:endParaRPr lang="en-US"/>
        </a:p>
      </dgm:t>
    </dgm:pt>
    <dgm:pt modelId="{9A9EDDF1-919E-4023-8BF6-C65D1A726892}" type="sibTrans" cxnId="{8A1C504E-2701-4F81-87EC-51C991570382}">
      <dgm:prSet/>
      <dgm:spPr/>
      <dgm:t>
        <a:bodyPr/>
        <a:lstStyle/>
        <a:p>
          <a:endParaRPr lang="en-US"/>
        </a:p>
      </dgm:t>
    </dgm:pt>
    <dgm:pt modelId="{00E35338-218C-40AC-91D1-1B026E4EA3A8}">
      <dgm:prSet phldrT="[Text]" custT="1"/>
      <dgm:spPr/>
      <dgm:t>
        <a:bodyPr/>
        <a:lstStyle/>
        <a:p>
          <a:r>
            <a:rPr lang="en-US" sz="1400" dirty="0" smtClean="0"/>
            <a:t>Collaborate with business analysts and DW managers</a:t>
          </a:r>
          <a:endParaRPr lang="en-US" sz="1400" dirty="0"/>
        </a:p>
      </dgm:t>
    </dgm:pt>
    <dgm:pt modelId="{52074B1B-166D-4813-A525-84BAAABF9516}" type="parTrans" cxnId="{02CB39CB-41A3-4B48-81A6-77B5D604DC70}">
      <dgm:prSet/>
      <dgm:spPr/>
      <dgm:t>
        <a:bodyPr/>
        <a:lstStyle/>
        <a:p>
          <a:endParaRPr lang="en-US"/>
        </a:p>
      </dgm:t>
    </dgm:pt>
    <dgm:pt modelId="{8B87ADD3-EFBC-4DFB-874F-533E9CA72B61}" type="sibTrans" cxnId="{02CB39CB-41A3-4B48-81A6-77B5D604DC70}">
      <dgm:prSet/>
      <dgm:spPr/>
      <dgm:t>
        <a:bodyPr/>
        <a:lstStyle/>
        <a:p>
          <a:endParaRPr lang="en-US"/>
        </a:p>
      </dgm:t>
    </dgm:pt>
    <dgm:pt modelId="{6B3AEBF4-B0D8-4B1B-96D3-70BF144747A7}">
      <dgm:prSet phldrT="[Text]" custT="1"/>
      <dgm:spPr/>
      <dgm:t>
        <a:bodyPr/>
        <a:lstStyle/>
        <a:p>
          <a:r>
            <a:rPr lang="en-US" sz="1400" dirty="0" smtClean="0"/>
            <a:t>Develop and implement data integration procedures</a:t>
          </a:r>
          <a:endParaRPr lang="en-US" sz="1400" dirty="0"/>
        </a:p>
      </dgm:t>
    </dgm:pt>
    <dgm:pt modelId="{18C8209E-4DAC-49DA-A393-B7CB541A8B91}" type="parTrans" cxnId="{64C2AD91-83F4-4C93-B6F0-885FE07EEE1C}">
      <dgm:prSet/>
      <dgm:spPr/>
      <dgm:t>
        <a:bodyPr/>
        <a:lstStyle/>
        <a:p>
          <a:endParaRPr lang="en-US"/>
        </a:p>
      </dgm:t>
    </dgm:pt>
    <dgm:pt modelId="{4434427A-DCEB-484E-B151-DE1DD764EF79}" type="sibTrans" cxnId="{64C2AD91-83F4-4C93-B6F0-885FE07EEE1C}">
      <dgm:prSet/>
      <dgm:spPr/>
      <dgm:t>
        <a:bodyPr/>
        <a:lstStyle/>
        <a:p>
          <a:endParaRPr lang="en-US"/>
        </a:p>
      </dgm:t>
    </dgm:pt>
    <dgm:pt modelId="{C1FF7BA8-6D56-4E6D-BF91-DBCBABB6939B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DW Analyst</a:t>
          </a:r>
          <a:endParaRPr lang="en-US" sz="2400" dirty="0">
            <a:solidFill>
              <a:schemeClr val="tx1"/>
            </a:solidFill>
          </a:endParaRPr>
        </a:p>
      </dgm:t>
    </dgm:pt>
    <dgm:pt modelId="{1A68127E-DFBE-44CF-BAC0-B2DDD8DF37E0}" type="sibTrans" cxnId="{504A7C21-3C21-41AD-92A2-FAA19E886709}">
      <dgm:prSet/>
      <dgm:spPr/>
      <dgm:t>
        <a:bodyPr/>
        <a:lstStyle/>
        <a:p>
          <a:endParaRPr lang="en-US"/>
        </a:p>
      </dgm:t>
    </dgm:pt>
    <dgm:pt modelId="{8384356F-79F7-4927-A272-BE0F380CB0AB}" type="parTrans" cxnId="{504A7C21-3C21-41AD-92A2-FAA19E886709}">
      <dgm:prSet/>
      <dgm:spPr/>
      <dgm:t>
        <a:bodyPr/>
        <a:lstStyle/>
        <a:p>
          <a:endParaRPr lang="en-US"/>
        </a:p>
      </dgm:t>
    </dgm:pt>
    <dgm:pt modelId="{B01D12E8-E7B9-485D-B7C2-8EFE60CE846F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BI Analyst</a:t>
          </a:r>
          <a:endParaRPr lang="en-US" sz="2400" dirty="0">
            <a:solidFill>
              <a:schemeClr val="tx1"/>
            </a:solidFill>
          </a:endParaRPr>
        </a:p>
      </dgm:t>
    </dgm:pt>
    <dgm:pt modelId="{A16F322C-1AAC-4F82-9274-6D426AEB1AC7}" type="parTrans" cxnId="{0780A42B-7A8B-487B-B73C-7E2D60D2D5E3}">
      <dgm:prSet/>
      <dgm:spPr/>
      <dgm:t>
        <a:bodyPr/>
        <a:lstStyle/>
        <a:p>
          <a:endParaRPr lang="en-US"/>
        </a:p>
      </dgm:t>
    </dgm:pt>
    <dgm:pt modelId="{1B705C66-7100-4C91-9A75-DFBB34820FE0}" type="sibTrans" cxnId="{0780A42B-7A8B-487B-B73C-7E2D60D2D5E3}">
      <dgm:prSet/>
      <dgm:spPr/>
      <dgm:t>
        <a:bodyPr/>
        <a:lstStyle/>
        <a:p>
          <a:endParaRPr lang="en-US"/>
        </a:p>
      </dgm:t>
    </dgm:pt>
    <dgm:pt modelId="{E85492B8-72F3-4D75-8E8A-575381CF369F}">
      <dgm:prSet phldrT="[Text]" custT="1"/>
      <dgm:spPr/>
      <dgm:t>
        <a:bodyPr/>
        <a:lstStyle/>
        <a:p>
          <a:r>
            <a:rPr lang="en-US" sz="1400" dirty="0" smtClean="0"/>
            <a:t>Develop data analysis and reporting solutions</a:t>
          </a:r>
          <a:endParaRPr lang="en-US" sz="1400" dirty="0"/>
        </a:p>
      </dgm:t>
    </dgm:pt>
    <dgm:pt modelId="{113A75EA-B7DF-4D15-A14B-444DAE6881D4}" type="parTrans" cxnId="{9D81299E-4C54-495E-BA3F-BC5A343E2BC5}">
      <dgm:prSet/>
      <dgm:spPr/>
      <dgm:t>
        <a:bodyPr/>
        <a:lstStyle/>
        <a:p>
          <a:endParaRPr lang="en-US"/>
        </a:p>
      </dgm:t>
    </dgm:pt>
    <dgm:pt modelId="{D7A816DD-CD50-402D-B9C7-8377938C5965}" type="sibTrans" cxnId="{9D81299E-4C54-495E-BA3F-BC5A343E2BC5}">
      <dgm:prSet/>
      <dgm:spPr/>
      <dgm:t>
        <a:bodyPr/>
        <a:lstStyle/>
        <a:p>
          <a:endParaRPr lang="en-US"/>
        </a:p>
      </dgm:t>
    </dgm:pt>
    <dgm:pt modelId="{36AC56D8-CCD3-46AD-BC89-755695400E88}">
      <dgm:prSet phldrT="[Text]" custT="1"/>
      <dgm:spPr/>
      <dgm:t>
        <a:bodyPr/>
        <a:lstStyle/>
        <a:p>
          <a:r>
            <a:rPr lang="en-US" sz="1400" dirty="0" smtClean="0"/>
            <a:t>Mine and analyze data from multiple sources</a:t>
          </a:r>
          <a:endParaRPr lang="en-US" sz="1400" dirty="0"/>
        </a:p>
      </dgm:t>
    </dgm:pt>
    <dgm:pt modelId="{EDD4374F-BDAF-49A1-888C-E0E44949A801}" type="parTrans" cxnId="{10C0BC93-9923-4B74-A4BD-D9C7F1475BBF}">
      <dgm:prSet/>
      <dgm:spPr/>
      <dgm:t>
        <a:bodyPr/>
        <a:lstStyle/>
        <a:p>
          <a:endParaRPr lang="en-US"/>
        </a:p>
      </dgm:t>
    </dgm:pt>
    <dgm:pt modelId="{6DA676B6-1820-4DC1-8FFC-5DB3CECE1F82}" type="sibTrans" cxnId="{10C0BC93-9923-4B74-A4BD-D9C7F1475BBF}">
      <dgm:prSet/>
      <dgm:spPr/>
      <dgm:t>
        <a:bodyPr/>
        <a:lstStyle/>
        <a:p>
          <a:endParaRPr lang="en-US"/>
        </a:p>
      </dgm:t>
    </dgm:pt>
    <dgm:pt modelId="{1A5CD0EA-2B30-45DA-B240-323FB85F1AD7}">
      <dgm:prSet phldrT="[Text]" custT="1"/>
      <dgm:spPr/>
      <dgm:t>
        <a:bodyPr/>
        <a:lstStyle/>
        <a:p>
          <a:r>
            <a:rPr lang="en-US" sz="1400" dirty="0" smtClean="0"/>
            <a:t>Communicate results to management</a:t>
          </a:r>
          <a:endParaRPr lang="en-US" sz="1400" dirty="0"/>
        </a:p>
      </dgm:t>
    </dgm:pt>
    <dgm:pt modelId="{360ABF8F-3E95-4AA5-80FB-BA4B2A7C6824}" type="parTrans" cxnId="{70C1191A-96AB-4133-B97F-1A6C637D7B0B}">
      <dgm:prSet/>
      <dgm:spPr/>
      <dgm:t>
        <a:bodyPr/>
        <a:lstStyle/>
        <a:p>
          <a:endParaRPr lang="en-US"/>
        </a:p>
      </dgm:t>
    </dgm:pt>
    <dgm:pt modelId="{480F2FCD-F95A-49CC-9C42-6752312BDE67}" type="sibTrans" cxnId="{70C1191A-96AB-4133-B97F-1A6C637D7B0B}">
      <dgm:prSet/>
      <dgm:spPr/>
      <dgm:t>
        <a:bodyPr/>
        <a:lstStyle/>
        <a:p>
          <a:endParaRPr lang="en-US"/>
        </a:p>
      </dgm:t>
    </dgm:pt>
    <dgm:pt modelId="{FCD13ED8-793C-4566-A9BF-D6F06974040C}">
      <dgm:prSet phldrT="[Text]" custT="1"/>
      <dgm:spPr/>
      <dgm:t>
        <a:bodyPr/>
        <a:lstStyle/>
        <a:p>
          <a:r>
            <a:rPr lang="en-US" sz="1400" dirty="0" smtClean="0"/>
            <a:t>Prepare data (reduction and missing values)</a:t>
          </a:r>
          <a:endParaRPr lang="en-US" sz="1400" dirty="0"/>
        </a:p>
      </dgm:t>
    </dgm:pt>
    <dgm:pt modelId="{10F56319-C924-49B2-90E0-0F3AD52AA5DE}" type="parTrans" cxnId="{33DC568D-39D1-4255-8BFF-69B8274F3334}">
      <dgm:prSet/>
      <dgm:spPr/>
      <dgm:t>
        <a:bodyPr/>
        <a:lstStyle/>
        <a:p>
          <a:endParaRPr lang="en-US"/>
        </a:p>
      </dgm:t>
    </dgm:pt>
    <dgm:pt modelId="{D5687B86-F7FA-4F3C-A9E4-09B2F8391D54}" type="sibTrans" cxnId="{33DC568D-39D1-4255-8BFF-69B8274F3334}">
      <dgm:prSet/>
      <dgm:spPr/>
      <dgm:t>
        <a:bodyPr/>
        <a:lstStyle/>
        <a:p>
          <a:endParaRPr lang="en-US"/>
        </a:p>
      </dgm:t>
    </dgm:pt>
    <dgm:pt modelId="{9A2A398A-BCB5-42D7-A93C-57178E794F8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Data Analyst</a:t>
          </a:r>
          <a:endParaRPr lang="en-US" sz="2400" dirty="0">
            <a:solidFill>
              <a:schemeClr val="tx1"/>
            </a:solidFill>
          </a:endParaRPr>
        </a:p>
      </dgm:t>
    </dgm:pt>
    <dgm:pt modelId="{70DC7816-9080-497D-A7B2-5CD1BE077F7B}" type="parTrans" cxnId="{886D5842-FC11-4BF8-8FE1-03D02BB58A1F}">
      <dgm:prSet/>
      <dgm:spPr/>
      <dgm:t>
        <a:bodyPr/>
        <a:lstStyle/>
        <a:p>
          <a:endParaRPr lang="en-US"/>
        </a:p>
      </dgm:t>
    </dgm:pt>
    <dgm:pt modelId="{BE894BE4-7371-454A-96F4-A5B118114765}" type="sibTrans" cxnId="{886D5842-FC11-4BF8-8FE1-03D02BB58A1F}">
      <dgm:prSet/>
      <dgm:spPr/>
      <dgm:t>
        <a:bodyPr/>
        <a:lstStyle/>
        <a:p>
          <a:endParaRPr lang="en-US"/>
        </a:p>
      </dgm:t>
    </dgm:pt>
    <dgm:pt modelId="{B3E9D3D6-7535-4D4F-8B8D-014FDB180C6A}">
      <dgm:prSet phldrT="[Text]" custT="1"/>
      <dgm:spPr/>
      <dgm:t>
        <a:bodyPr/>
        <a:lstStyle/>
        <a:p>
          <a:r>
            <a:rPr lang="en-US" sz="1400" dirty="0" smtClean="0"/>
            <a:t>Document data elements</a:t>
          </a:r>
          <a:endParaRPr lang="en-US" sz="1400" dirty="0"/>
        </a:p>
      </dgm:t>
    </dgm:pt>
    <dgm:pt modelId="{261A73AF-5BA5-4B0C-8725-F12EE2E25888}" type="parTrans" cxnId="{1362B385-678F-48FA-8F58-D186E29A8053}">
      <dgm:prSet/>
      <dgm:spPr/>
      <dgm:t>
        <a:bodyPr/>
        <a:lstStyle/>
        <a:p>
          <a:endParaRPr lang="en-US"/>
        </a:p>
      </dgm:t>
    </dgm:pt>
    <dgm:pt modelId="{A33127B2-D5D9-490D-81B4-098E1F5F1271}" type="sibTrans" cxnId="{1362B385-678F-48FA-8F58-D186E29A8053}">
      <dgm:prSet/>
      <dgm:spPr/>
      <dgm:t>
        <a:bodyPr/>
        <a:lstStyle/>
        <a:p>
          <a:endParaRPr lang="en-US"/>
        </a:p>
      </dgm:t>
    </dgm:pt>
    <dgm:pt modelId="{C4136EB1-EC0A-4CC3-AB78-A6F56F7B8264}">
      <dgm:prSet phldrT="[Text]" custT="1"/>
      <dgm:spPr/>
      <dgm:t>
        <a:bodyPr/>
        <a:lstStyle/>
        <a:p>
          <a:r>
            <a:rPr lang="en-US" sz="1400" dirty="0" smtClean="0"/>
            <a:t>Use reporting tools</a:t>
          </a:r>
          <a:endParaRPr lang="en-US" sz="1400" dirty="0"/>
        </a:p>
      </dgm:t>
    </dgm:pt>
    <dgm:pt modelId="{4A610B1D-0144-4104-ABD5-841AC928DCF1}" type="parTrans" cxnId="{728FCDBE-768F-42EB-920B-0B7D2AD2BE06}">
      <dgm:prSet/>
      <dgm:spPr/>
      <dgm:t>
        <a:bodyPr/>
        <a:lstStyle/>
        <a:p>
          <a:endParaRPr lang="en-US"/>
        </a:p>
      </dgm:t>
    </dgm:pt>
    <dgm:pt modelId="{31C69897-4C1B-44FD-8396-5EA19913CE13}" type="sibTrans" cxnId="{728FCDBE-768F-42EB-920B-0B7D2AD2BE06}">
      <dgm:prSet/>
      <dgm:spPr/>
      <dgm:t>
        <a:bodyPr/>
        <a:lstStyle/>
        <a:p>
          <a:endParaRPr lang="en-US"/>
        </a:p>
      </dgm:t>
    </dgm:pt>
    <dgm:pt modelId="{86A6E2F2-05E6-4A46-A178-6C7C4C493729}">
      <dgm:prSet phldrT="[Text]" custT="1"/>
      <dgm:spPr/>
      <dgm:t>
        <a:bodyPr/>
        <a:lstStyle/>
        <a:p>
          <a:r>
            <a:rPr lang="en-US" sz="1400" dirty="0" smtClean="0"/>
            <a:t>Collaborate with business analysts and data architects</a:t>
          </a:r>
          <a:endParaRPr lang="en-US" sz="1400" dirty="0"/>
        </a:p>
      </dgm:t>
    </dgm:pt>
    <dgm:pt modelId="{75DC752B-A89E-4A3E-A56A-A3C92CCEB48F}" type="parTrans" cxnId="{8C811A9C-4A9D-4590-83B2-FE0851BA7407}">
      <dgm:prSet/>
      <dgm:spPr/>
      <dgm:t>
        <a:bodyPr/>
        <a:lstStyle/>
        <a:p>
          <a:endParaRPr lang="en-US"/>
        </a:p>
      </dgm:t>
    </dgm:pt>
    <dgm:pt modelId="{FF13B508-EE71-4E00-BDC2-85DF87E9DF68}" type="sibTrans" cxnId="{8C811A9C-4A9D-4590-83B2-FE0851BA7407}">
      <dgm:prSet/>
      <dgm:spPr/>
      <dgm:t>
        <a:bodyPr/>
        <a:lstStyle/>
        <a:p>
          <a:endParaRPr lang="en-US"/>
        </a:p>
      </dgm:t>
    </dgm:pt>
    <dgm:pt modelId="{9B45E0B1-D134-4B2D-8878-23270DF63C6B}">
      <dgm:prSet phldrT="[Text]" custT="1"/>
      <dgm:spPr/>
      <dgm:t>
        <a:bodyPr/>
        <a:lstStyle/>
        <a:p>
          <a:r>
            <a:rPr lang="en-US" sz="1400" dirty="0" smtClean="0"/>
            <a:t>Develop data extraction procedures</a:t>
          </a:r>
          <a:endParaRPr lang="en-US" sz="1400" dirty="0"/>
        </a:p>
      </dgm:t>
    </dgm:pt>
    <dgm:pt modelId="{5F81EF01-3A4F-4095-A419-737D7383F78C}" type="parTrans" cxnId="{58FC2530-45D1-4981-8F89-1C40251D1C1A}">
      <dgm:prSet/>
      <dgm:spPr/>
      <dgm:t>
        <a:bodyPr/>
        <a:lstStyle/>
        <a:p>
          <a:endParaRPr lang="en-US"/>
        </a:p>
      </dgm:t>
    </dgm:pt>
    <dgm:pt modelId="{5EE7CD43-EC8B-4D6D-9E8A-6C8E497DF64F}" type="sibTrans" cxnId="{58FC2530-45D1-4981-8F89-1C40251D1C1A}">
      <dgm:prSet/>
      <dgm:spPr/>
      <dgm:t>
        <a:bodyPr/>
        <a:lstStyle/>
        <a:p>
          <a:endParaRPr lang="en-US"/>
        </a:p>
      </dgm:t>
    </dgm:pt>
    <dgm:pt modelId="{35CCAB9D-8A89-4631-8B6C-0172445F0851}" type="pres">
      <dgm:prSet presAssocID="{68F3F1EF-76B6-4FCA-B001-84EFAB4D17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79A14E-333F-47F0-A78B-503577D17B83}" type="pres">
      <dgm:prSet presAssocID="{C1FF7BA8-6D56-4E6D-BF91-DBCBABB6939B}" presName="linNode" presStyleCnt="0"/>
      <dgm:spPr/>
    </dgm:pt>
    <dgm:pt modelId="{3B763EE2-75D2-4E7A-AA98-975A9C9CF571}" type="pres">
      <dgm:prSet presAssocID="{C1FF7BA8-6D56-4E6D-BF91-DBCBABB6939B}" presName="parentText" presStyleLbl="node1" presStyleIdx="0" presStyleCnt="4" custScaleX="807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1617F-581B-4ECE-9F2C-454009E1AB51}" type="pres">
      <dgm:prSet presAssocID="{C1FF7BA8-6D56-4E6D-BF91-DBCBABB693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79EF6-1AF4-4AB2-9C3D-B5B7D8DBEAE9}" type="pres">
      <dgm:prSet presAssocID="{1A68127E-DFBE-44CF-BAC0-B2DDD8DF37E0}" presName="sp" presStyleCnt="0"/>
      <dgm:spPr/>
    </dgm:pt>
    <dgm:pt modelId="{78221F0C-1C76-4F22-A34D-7F3418BEA7D9}" type="pres">
      <dgm:prSet presAssocID="{CF416154-8603-49D1-BBF1-4E609C2273EF}" presName="linNode" presStyleCnt="0"/>
      <dgm:spPr/>
    </dgm:pt>
    <dgm:pt modelId="{C5906F0C-B3EE-4A9C-B1C5-8786DC588C9E}" type="pres">
      <dgm:prSet presAssocID="{CF416154-8603-49D1-BBF1-4E609C2273EF}" presName="parentText" presStyleLbl="node1" presStyleIdx="1" presStyleCnt="4" custScaleX="807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349CA-6F88-4258-B30D-EBF99B0164B6}" type="pres">
      <dgm:prSet presAssocID="{CF416154-8603-49D1-BBF1-4E609C2273EF}" presName="descendantText" presStyleLbl="alignAccFollowNode1" presStyleIdx="1" presStyleCnt="4" custLinFactNeighborX="-1420" custLinFactNeighborY="-1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DFAF-F8DC-4C62-A1FF-E3DA61FE8CD9}" type="pres">
      <dgm:prSet presAssocID="{555AAB86-398C-4FC0-B2A4-F5D415C316D6}" presName="sp" presStyleCnt="0"/>
      <dgm:spPr/>
    </dgm:pt>
    <dgm:pt modelId="{B777713D-A7DC-45B4-BFDB-B83F1EA151F2}" type="pres">
      <dgm:prSet presAssocID="{B01D12E8-E7B9-485D-B7C2-8EFE60CE846F}" presName="linNode" presStyleCnt="0"/>
      <dgm:spPr/>
    </dgm:pt>
    <dgm:pt modelId="{1BA57F76-E93D-4039-91D6-9F515267645A}" type="pres">
      <dgm:prSet presAssocID="{B01D12E8-E7B9-485D-B7C2-8EFE60CE846F}" presName="parentText" presStyleLbl="node1" presStyleIdx="2" presStyleCnt="4" custScaleX="807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7E94-8433-459B-A85D-70303CA947BB}" type="pres">
      <dgm:prSet presAssocID="{B01D12E8-E7B9-485D-B7C2-8EFE60CE846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1D0EC-3B3F-4820-B128-105F1374A2FA}" type="pres">
      <dgm:prSet presAssocID="{1B705C66-7100-4C91-9A75-DFBB34820FE0}" presName="sp" presStyleCnt="0"/>
      <dgm:spPr/>
    </dgm:pt>
    <dgm:pt modelId="{263C0D76-3CEC-4C92-A1A1-7F712F6FCD09}" type="pres">
      <dgm:prSet presAssocID="{9A2A398A-BCB5-42D7-A93C-57178E794F8E}" presName="linNode" presStyleCnt="0"/>
      <dgm:spPr/>
    </dgm:pt>
    <dgm:pt modelId="{D45632C5-4FE5-4C04-AD7A-FB4189D00C3B}" type="pres">
      <dgm:prSet presAssocID="{9A2A398A-BCB5-42D7-A93C-57178E794F8E}" presName="parentText" presStyleLbl="node1" presStyleIdx="3" presStyleCnt="4" custScaleX="807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03F5C-1B86-4AC4-A8FA-10D6315E12FB}" type="pres">
      <dgm:prSet presAssocID="{9A2A398A-BCB5-42D7-A93C-57178E794F8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8FCDBE-768F-42EB-920B-0B7D2AD2BE06}" srcId="{9A2A398A-BCB5-42D7-A93C-57178E794F8E}" destId="{C4136EB1-EC0A-4CC3-AB78-A6F56F7B8264}" srcOrd="1" destOrd="0" parTransId="{4A610B1D-0144-4104-ABD5-841AC928DCF1}" sibTransId="{31C69897-4C1B-44FD-8396-5EA19913CE13}"/>
    <dgm:cxn modelId="{33DC568D-39D1-4255-8BFF-69B8274F3334}" srcId="{B01D12E8-E7B9-485D-B7C2-8EFE60CE846F}" destId="{FCD13ED8-793C-4566-A9BF-D6F06974040C}" srcOrd="3" destOrd="0" parTransId="{10F56319-C924-49B2-90E0-0F3AD52AA5DE}" sibTransId="{D5687B86-F7FA-4F3C-A9E4-09B2F8391D54}"/>
    <dgm:cxn modelId="{504A7C21-3C21-41AD-92A2-FAA19E886709}" srcId="{68F3F1EF-76B6-4FCA-B001-84EFAB4D1737}" destId="{C1FF7BA8-6D56-4E6D-BF91-DBCBABB6939B}" srcOrd="0" destOrd="0" parTransId="{8384356F-79F7-4927-A272-BE0F380CB0AB}" sibTransId="{1A68127E-DFBE-44CF-BAC0-B2DDD8DF37E0}"/>
    <dgm:cxn modelId="{0780A42B-7A8B-487B-B73C-7E2D60D2D5E3}" srcId="{68F3F1EF-76B6-4FCA-B001-84EFAB4D1737}" destId="{B01D12E8-E7B9-485D-B7C2-8EFE60CE846F}" srcOrd="2" destOrd="0" parTransId="{A16F322C-1AAC-4F82-9274-6D426AEB1AC7}" sibTransId="{1B705C66-7100-4C91-9A75-DFBB34820FE0}"/>
    <dgm:cxn modelId="{DD16F203-0C13-413E-B783-949C42826A28}" type="presOf" srcId="{FCD13ED8-793C-4566-A9BF-D6F06974040C}" destId="{1EEF7E94-8433-459B-A85D-70303CA947BB}" srcOrd="0" destOrd="3" presId="urn:microsoft.com/office/officeart/2005/8/layout/vList5"/>
    <dgm:cxn modelId="{2DD97DF5-EF2E-4103-B17C-F6EA623C8F7F}" type="presOf" srcId="{B62E8F2B-3D4D-4B7B-9B87-DD32C16A93CC}" destId="{AD11617F-581B-4ECE-9F2C-454009E1AB51}" srcOrd="0" destOrd="1" presId="urn:microsoft.com/office/officeart/2005/8/layout/vList5"/>
    <dgm:cxn modelId="{10C0BC93-9923-4B74-A4BD-D9C7F1475BBF}" srcId="{B01D12E8-E7B9-485D-B7C2-8EFE60CE846F}" destId="{36AC56D8-CCD3-46AD-BC89-755695400E88}" srcOrd="1" destOrd="0" parTransId="{EDD4374F-BDAF-49A1-888C-E0E44949A801}" sibTransId="{6DA676B6-1820-4DC1-8FFC-5DB3CECE1F82}"/>
    <dgm:cxn modelId="{1B2FB0F9-61B1-43F0-ABB0-F730F34DA01F}" srcId="{68F3F1EF-76B6-4FCA-B001-84EFAB4D1737}" destId="{CF416154-8603-49D1-BBF1-4E609C2273EF}" srcOrd="1" destOrd="0" parTransId="{AFBA98A5-901F-4CA8-AC65-BAEA497F62F9}" sibTransId="{555AAB86-398C-4FC0-B2A4-F5D415C316D6}"/>
    <dgm:cxn modelId="{70C1191A-96AB-4133-B97F-1A6C637D7B0B}" srcId="{B01D12E8-E7B9-485D-B7C2-8EFE60CE846F}" destId="{1A5CD0EA-2B30-45DA-B240-323FB85F1AD7}" srcOrd="2" destOrd="0" parTransId="{360ABF8F-3E95-4AA5-80FB-BA4B2A7C6824}" sibTransId="{480F2FCD-F95A-49CC-9C42-6752312BDE67}"/>
    <dgm:cxn modelId="{E3B311CD-AED9-4633-8EBE-B76969E0652D}" type="presOf" srcId="{B01D12E8-E7B9-485D-B7C2-8EFE60CE846F}" destId="{1BA57F76-E93D-4039-91D6-9F515267645A}" srcOrd="0" destOrd="0" presId="urn:microsoft.com/office/officeart/2005/8/layout/vList5"/>
    <dgm:cxn modelId="{CEAA1AD6-EAF3-4EAE-948B-07D31F84C76D}" type="presOf" srcId="{9A2A398A-BCB5-42D7-A93C-57178E794F8E}" destId="{D45632C5-4FE5-4C04-AD7A-FB4189D00C3B}" srcOrd="0" destOrd="0" presId="urn:microsoft.com/office/officeart/2005/8/layout/vList5"/>
    <dgm:cxn modelId="{5CA866E4-51C8-4D71-9E47-1699068134FF}" srcId="{C1FF7BA8-6D56-4E6D-BF91-DBCBABB6939B}" destId="{B62E8F2B-3D4D-4B7B-9B87-DD32C16A93CC}" srcOrd="1" destOrd="0" parTransId="{887FF09A-CEA3-42FA-9AA3-89AE9F2A5A8F}" sibTransId="{474155BE-6830-423E-8600-78D0864D09C7}"/>
    <dgm:cxn modelId="{746CEC02-F187-48DA-BA13-8BC85F511570}" type="presOf" srcId="{C1FF7BA8-6D56-4E6D-BF91-DBCBABB6939B}" destId="{3B763EE2-75D2-4E7A-AA98-975A9C9CF571}" srcOrd="0" destOrd="0" presId="urn:microsoft.com/office/officeart/2005/8/layout/vList5"/>
    <dgm:cxn modelId="{0D415AF5-AF91-44E6-960C-6B435CF1362F}" type="presOf" srcId="{1A5CD0EA-2B30-45DA-B240-323FB85F1AD7}" destId="{1EEF7E94-8433-459B-A85D-70303CA947BB}" srcOrd="0" destOrd="2" presId="urn:microsoft.com/office/officeart/2005/8/layout/vList5"/>
    <dgm:cxn modelId="{8CA1E82F-38A9-4157-94F2-8DF1A0BA32C9}" type="presOf" srcId="{6B3AEBF4-B0D8-4B1B-96D3-70BF144747A7}" destId="{C40349CA-6F88-4258-B30D-EBF99B0164B6}" srcOrd="0" destOrd="2" presId="urn:microsoft.com/office/officeart/2005/8/layout/vList5"/>
    <dgm:cxn modelId="{12D44A87-6292-4750-974E-F16F64BFB55D}" type="presOf" srcId="{00E35338-218C-40AC-91D1-1B026E4EA3A8}" destId="{AD11617F-581B-4ECE-9F2C-454009E1AB51}" srcOrd="0" destOrd="2" presId="urn:microsoft.com/office/officeart/2005/8/layout/vList5"/>
    <dgm:cxn modelId="{4F1E93B6-B2B6-4F70-8F4D-F9B0F3282F7F}" type="presOf" srcId="{68F3F1EF-76B6-4FCA-B001-84EFAB4D1737}" destId="{35CCAB9D-8A89-4631-8B6C-0172445F0851}" srcOrd="0" destOrd="0" presId="urn:microsoft.com/office/officeart/2005/8/layout/vList5"/>
    <dgm:cxn modelId="{3202667B-929C-45BD-907C-73E005E6B9C8}" type="presOf" srcId="{CF416154-8603-49D1-BBF1-4E609C2273EF}" destId="{C5906F0C-B3EE-4A9C-B1C5-8786DC588C9E}" srcOrd="0" destOrd="0" presId="urn:microsoft.com/office/officeart/2005/8/layout/vList5"/>
    <dgm:cxn modelId="{8A1C504E-2701-4F81-87EC-51C991570382}" srcId="{CF416154-8603-49D1-BBF1-4E609C2273EF}" destId="{72718B42-008F-499E-A054-B3B4C9ADDCF6}" srcOrd="1" destOrd="0" parTransId="{F06F161A-7F79-4F54-8954-7FBE1881D23F}" sibTransId="{9A9EDDF1-919E-4023-8BF6-C65D1A726892}"/>
    <dgm:cxn modelId="{F04AD5E9-AD35-4FC3-A248-8C38D2D843F5}" type="presOf" srcId="{86A6E2F2-05E6-4A46-A178-6C7C4C493729}" destId="{D1003F5C-1B86-4AC4-A8FA-10D6315E12FB}" srcOrd="0" destOrd="2" presId="urn:microsoft.com/office/officeart/2005/8/layout/vList5"/>
    <dgm:cxn modelId="{AAB9C75D-8310-46C2-8785-D262A3A9D56C}" type="presOf" srcId="{36AC56D8-CCD3-46AD-BC89-755695400E88}" destId="{1EEF7E94-8433-459B-A85D-70303CA947BB}" srcOrd="0" destOrd="1" presId="urn:microsoft.com/office/officeart/2005/8/layout/vList5"/>
    <dgm:cxn modelId="{2802C1CC-23DA-42C3-9009-6D5F7920B0E0}" type="presOf" srcId="{C4136EB1-EC0A-4CC3-AB78-A6F56F7B8264}" destId="{D1003F5C-1B86-4AC4-A8FA-10D6315E12FB}" srcOrd="0" destOrd="1" presId="urn:microsoft.com/office/officeart/2005/8/layout/vList5"/>
    <dgm:cxn modelId="{D3338832-55A0-45E5-ABE1-7DE1303F6313}" srcId="{C1FF7BA8-6D56-4E6D-BF91-DBCBABB6939B}" destId="{063EDFCA-579F-4CA4-892C-7124BD9726A8}" srcOrd="0" destOrd="0" parTransId="{C8AC906D-8E9F-4B35-BA15-67F0EF878717}" sibTransId="{97E01F04-2499-4ADE-8856-4B0B3B042ADB}"/>
    <dgm:cxn modelId="{02CB39CB-41A3-4B48-81A6-77B5D604DC70}" srcId="{C1FF7BA8-6D56-4E6D-BF91-DBCBABB6939B}" destId="{00E35338-218C-40AC-91D1-1B026E4EA3A8}" srcOrd="2" destOrd="0" parTransId="{52074B1B-166D-4813-A525-84BAAABF9516}" sibTransId="{8B87ADD3-EFBC-4DFB-874F-533E9CA72B61}"/>
    <dgm:cxn modelId="{C1F5707D-AC47-41FA-A367-48B9EEBD1B3F}" type="presOf" srcId="{E85492B8-72F3-4D75-8E8A-575381CF369F}" destId="{1EEF7E94-8433-459B-A85D-70303CA947BB}" srcOrd="0" destOrd="0" presId="urn:microsoft.com/office/officeart/2005/8/layout/vList5"/>
    <dgm:cxn modelId="{58FC2530-45D1-4981-8F89-1C40251D1C1A}" srcId="{9A2A398A-BCB5-42D7-A93C-57178E794F8E}" destId="{9B45E0B1-D134-4B2D-8878-23270DF63C6B}" srcOrd="3" destOrd="0" parTransId="{5F81EF01-3A4F-4095-A419-737D7383F78C}" sibTransId="{5EE7CD43-EC8B-4D6D-9E8A-6C8E497DF64F}"/>
    <dgm:cxn modelId="{C04FC055-5FCF-45DF-B860-E87D6BBB92B7}" type="presOf" srcId="{9B45E0B1-D134-4B2D-8878-23270DF63C6B}" destId="{D1003F5C-1B86-4AC4-A8FA-10D6315E12FB}" srcOrd="0" destOrd="3" presId="urn:microsoft.com/office/officeart/2005/8/layout/vList5"/>
    <dgm:cxn modelId="{64C2AD91-83F4-4C93-B6F0-885FE07EEE1C}" srcId="{CF416154-8603-49D1-BBF1-4E609C2273EF}" destId="{6B3AEBF4-B0D8-4B1B-96D3-70BF144747A7}" srcOrd="2" destOrd="0" parTransId="{18C8209E-4DAC-49DA-A393-B7CB541A8B91}" sibTransId="{4434427A-DCEB-484E-B151-DE1DD764EF79}"/>
    <dgm:cxn modelId="{719361B1-2267-4431-8B8E-A88F0A9F163D}" type="presOf" srcId="{063EDFCA-579F-4CA4-892C-7124BD9726A8}" destId="{AD11617F-581B-4ECE-9F2C-454009E1AB51}" srcOrd="0" destOrd="0" presId="urn:microsoft.com/office/officeart/2005/8/layout/vList5"/>
    <dgm:cxn modelId="{9D81299E-4C54-495E-BA3F-BC5A343E2BC5}" srcId="{B01D12E8-E7B9-485D-B7C2-8EFE60CE846F}" destId="{E85492B8-72F3-4D75-8E8A-575381CF369F}" srcOrd="0" destOrd="0" parTransId="{113A75EA-B7DF-4D15-A14B-444DAE6881D4}" sibTransId="{D7A816DD-CD50-402D-B9C7-8377938C5965}"/>
    <dgm:cxn modelId="{8C811A9C-4A9D-4590-83B2-FE0851BA7407}" srcId="{9A2A398A-BCB5-42D7-A93C-57178E794F8E}" destId="{86A6E2F2-05E6-4A46-A178-6C7C4C493729}" srcOrd="2" destOrd="0" parTransId="{75DC752B-A89E-4A3E-A56A-A3C92CCEB48F}" sibTransId="{FF13B508-EE71-4E00-BDC2-85DF87E9DF68}"/>
    <dgm:cxn modelId="{DBD9DC69-BCFF-4812-8375-B70CADCE652F}" type="presOf" srcId="{93586662-8629-42B7-8932-E492AFEE469C}" destId="{C40349CA-6F88-4258-B30D-EBF99B0164B6}" srcOrd="0" destOrd="0" presId="urn:microsoft.com/office/officeart/2005/8/layout/vList5"/>
    <dgm:cxn modelId="{6BC65956-357A-442B-B301-873A70FAFB4D}" type="presOf" srcId="{72718B42-008F-499E-A054-B3B4C9ADDCF6}" destId="{C40349CA-6F88-4258-B30D-EBF99B0164B6}" srcOrd="0" destOrd="1" presId="urn:microsoft.com/office/officeart/2005/8/layout/vList5"/>
    <dgm:cxn modelId="{194B48C1-583F-4573-9733-C1F8E7CBE61C}" srcId="{CF416154-8603-49D1-BBF1-4E609C2273EF}" destId="{93586662-8629-42B7-8932-E492AFEE469C}" srcOrd="0" destOrd="0" parTransId="{FABFDC00-CC99-4F0D-A551-0D4AC4645EC3}" sibTransId="{F4542F9D-E7C0-4980-BA1E-78CD87473996}"/>
    <dgm:cxn modelId="{886D5842-FC11-4BF8-8FE1-03D02BB58A1F}" srcId="{68F3F1EF-76B6-4FCA-B001-84EFAB4D1737}" destId="{9A2A398A-BCB5-42D7-A93C-57178E794F8E}" srcOrd="3" destOrd="0" parTransId="{70DC7816-9080-497D-A7B2-5CD1BE077F7B}" sibTransId="{BE894BE4-7371-454A-96F4-A5B118114765}"/>
    <dgm:cxn modelId="{878B9E94-1AF3-406F-8604-C6682F9CB1E8}" type="presOf" srcId="{B3E9D3D6-7535-4D4F-8B8D-014FDB180C6A}" destId="{D1003F5C-1B86-4AC4-A8FA-10D6315E12FB}" srcOrd="0" destOrd="0" presId="urn:microsoft.com/office/officeart/2005/8/layout/vList5"/>
    <dgm:cxn modelId="{1362B385-678F-48FA-8F58-D186E29A8053}" srcId="{9A2A398A-BCB5-42D7-A93C-57178E794F8E}" destId="{B3E9D3D6-7535-4D4F-8B8D-014FDB180C6A}" srcOrd="0" destOrd="0" parTransId="{261A73AF-5BA5-4B0C-8725-F12EE2E25888}" sibTransId="{A33127B2-D5D9-490D-81B4-098E1F5F1271}"/>
    <dgm:cxn modelId="{F962C6E2-F141-4403-9483-20FBDF2B6AF2}" type="presParOf" srcId="{35CCAB9D-8A89-4631-8B6C-0172445F0851}" destId="{B679A14E-333F-47F0-A78B-503577D17B83}" srcOrd="0" destOrd="0" presId="urn:microsoft.com/office/officeart/2005/8/layout/vList5"/>
    <dgm:cxn modelId="{E1A8DB73-BBB6-4D48-B02E-6AFABB5E4F91}" type="presParOf" srcId="{B679A14E-333F-47F0-A78B-503577D17B83}" destId="{3B763EE2-75D2-4E7A-AA98-975A9C9CF571}" srcOrd="0" destOrd="0" presId="urn:microsoft.com/office/officeart/2005/8/layout/vList5"/>
    <dgm:cxn modelId="{A17602AB-0BDA-46D5-9FDD-B484D382EC53}" type="presParOf" srcId="{B679A14E-333F-47F0-A78B-503577D17B83}" destId="{AD11617F-581B-4ECE-9F2C-454009E1AB51}" srcOrd="1" destOrd="0" presId="urn:microsoft.com/office/officeart/2005/8/layout/vList5"/>
    <dgm:cxn modelId="{4D37E9A4-DED5-4CF2-86E9-6520C38254F7}" type="presParOf" srcId="{35CCAB9D-8A89-4631-8B6C-0172445F0851}" destId="{64979EF6-1AF4-4AB2-9C3D-B5B7D8DBEAE9}" srcOrd="1" destOrd="0" presId="urn:microsoft.com/office/officeart/2005/8/layout/vList5"/>
    <dgm:cxn modelId="{465D37D6-1FBE-45F4-8188-BF29DBA1E2D6}" type="presParOf" srcId="{35CCAB9D-8A89-4631-8B6C-0172445F0851}" destId="{78221F0C-1C76-4F22-A34D-7F3418BEA7D9}" srcOrd="2" destOrd="0" presId="urn:microsoft.com/office/officeart/2005/8/layout/vList5"/>
    <dgm:cxn modelId="{AE3D91A2-B6D2-4EE0-B687-F62F86776820}" type="presParOf" srcId="{78221F0C-1C76-4F22-A34D-7F3418BEA7D9}" destId="{C5906F0C-B3EE-4A9C-B1C5-8786DC588C9E}" srcOrd="0" destOrd="0" presId="urn:microsoft.com/office/officeart/2005/8/layout/vList5"/>
    <dgm:cxn modelId="{FA315836-1497-4592-930A-1C428C69C706}" type="presParOf" srcId="{78221F0C-1C76-4F22-A34D-7F3418BEA7D9}" destId="{C40349CA-6F88-4258-B30D-EBF99B0164B6}" srcOrd="1" destOrd="0" presId="urn:microsoft.com/office/officeart/2005/8/layout/vList5"/>
    <dgm:cxn modelId="{782764E9-D0E2-46C6-A8B9-3A1364B3970F}" type="presParOf" srcId="{35CCAB9D-8A89-4631-8B6C-0172445F0851}" destId="{8FF4DFAF-F8DC-4C62-A1FF-E3DA61FE8CD9}" srcOrd="3" destOrd="0" presId="urn:microsoft.com/office/officeart/2005/8/layout/vList5"/>
    <dgm:cxn modelId="{037259D9-5748-48AD-A455-30C40A794E69}" type="presParOf" srcId="{35CCAB9D-8A89-4631-8B6C-0172445F0851}" destId="{B777713D-A7DC-45B4-BFDB-B83F1EA151F2}" srcOrd="4" destOrd="0" presId="urn:microsoft.com/office/officeart/2005/8/layout/vList5"/>
    <dgm:cxn modelId="{C89C7E21-A7BD-4739-A2B1-6514601BFDB3}" type="presParOf" srcId="{B777713D-A7DC-45B4-BFDB-B83F1EA151F2}" destId="{1BA57F76-E93D-4039-91D6-9F515267645A}" srcOrd="0" destOrd="0" presId="urn:microsoft.com/office/officeart/2005/8/layout/vList5"/>
    <dgm:cxn modelId="{D3540B7A-7351-4F40-A23C-1B4452C50E80}" type="presParOf" srcId="{B777713D-A7DC-45B4-BFDB-B83F1EA151F2}" destId="{1EEF7E94-8433-459B-A85D-70303CA947BB}" srcOrd="1" destOrd="0" presId="urn:microsoft.com/office/officeart/2005/8/layout/vList5"/>
    <dgm:cxn modelId="{A32D4C0A-43AB-4E8E-BBCC-0B997BDE0276}" type="presParOf" srcId="{35CCAB9D-8A89-4631-8B6C-0172445F0851}" destId="{E241D0EC-3B3F-4820-B128-105F1374A2FA}" srcOrd="5" destOrd="0" presId="urn:microsoft.com/office/officeart/2005/8/layout/vList5"/>
    <dgm:cxn modelId="{2C5D865C-516B-4EAE-ACDA-6CD2FB15D03D}" type="presParOf" srcId="{35CCAB9D-8A89-4631-8B6C-0172445F0851}" destId="{263C0D76-3CEC-4C92-A1A1-7F712F6FCD09}" srcOrd="6" destOrd="0" presId="urn:microsoft.com/office/officeart/2005/8/layout/vList5"/>
    <dgm:cxn modelId="{5AC75F3B-8E19-42A8-B920-81C0C2C0439F}" type="presParOf" srcId="{263C0D76-3CEC-4C92-A1A1-7F712F6FCD09}" destId="{D45632C5-4FE5-4C04-AD7A-FB4189D00C3B}" srcOrd="0" destOrd="0" presId="urn:microsoft.com/office/officeart/2005/8/layout/vList5"/>
    <dgm:cxn modelId="{A6750ABE-928C-49DE-B10F-874039763DE7}" type="presParOf" srcId="{263C0D76-3CEC-4C92-A1A1-7F712F6FCD09}" destId="{D1003F5C-1B86-4AC4-A8FA-10D6315E12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03D02-7BC3-4A2F-B93B-BD0C12D2AEDB}" type="doc">
      <dgm:prSet loTypeId="urn:microsoft.com/office/officeart/2005/8/layout/hProcess9" loCatId="process" qsTypeId="urn:microsoft.com/office/officeart/2005/8/quickstyle/3d7" qsCatId="3D" csTypeId="urn:microsoft.com/office/officeart/2005/8/colors/accent1_2" csCatId="accent1" phldr="1"/>
      <dgm:spPr/>
    </dgm:pt>
    <dgm:pt modelId="{3F0DEACA-9E0B-4418-8868-DC0F22854069}">
      <dgm:prSet phldrT="[Text]" custT="1"/>
      <dgm:spPr/>
      <dgm:t>
        <a:bodyPr/>
        <a:lstStyle/>
        <a:p>
          <a:r>
            <a:rPr lang="en-US" sz="2400" dirty="0" smtClean="0"/>
            <a:t>Courses/</a:t>
          </a:r>
        </a:p>
        <a:p>
          <a:r>
            <a:rPr lang="en-US" sz="2400" dirty="0" smtClean="0"/>
            <a:t>Degrees</a:t>
          </a:r>
          <a:endParaRPr lang="en-US" sz="2400" dirty="0"/>
        </a:p>
      </dgm:t>
    </dgm:pt>
    <dgm:pt modelId="{2D9E0CBF-BEAE-4EF6-9F1B-2E94F395B669}" type="parTrans" cxnId="{5BF6F6DD-4552-4384-B5D2-5C97DB2B7158}">
      <dgm:prSet/>
      <dgm:spPr/>
      <dgm:t>
        <a:bodyPr/>
        <a:lstStyle/>
        <a:p>
          <a:endParaRPr lang="en-US"/>
        </a:p>
      </dgm:t>
    </dgm:pt>
    <dgm:pt modelId="{3A0A41D5-9228-4EE4-9114-2FCFEC859B9B}" type="sibTrans" cxnId="{5BF6F6DD-4552-4384-B5D2-5C97DB2B7158}">
      <dgm:prSet/>
      <dgm:spPr/>
      <dgm:t>
        <a:bodyPr/>
        <a:lstStyle/>
        <a:p>
          <a:endParaRPr lang="en-US"/>
        </a:p>
      </dgm:t>
    </dgm:pt>
    <dgm:pt modelId="{2463386E-CDD5-49E0-A4E6-94BEE5ED0FB6}">
      <dgm:prSet phldrT="[Text]" custT="1"/>
      <dgm:spPr/>
      <dgm:t>
        <a:bodyPr/>
        <a:lstStyle/>
        <a:p>
          <a:r>
            <a:rPr lang="en-US" sz="2400" dirty="0" smtClean="0"/>
            <a:t>Internship</a:t>
          </a:r>
          <a:endParaRPr lang="en-US" sz="2900" dirty="0"/>
        </a:p>
      </dgm:t>
    </dgm:pt>
    <dgm:pt modelId="{BF22F9EA-5B6E-48D5-A1FC-7174B9DED8F2}" type="parTrans" cxnId="{AFDF1293-D241-477A-8056-AA620ED44790}">
      <dgm:prSet/>
      <dgm:spPr/>
      <dgm:t>
        <a:bodyPr/>
        <a:lstStyle/>
        <a:p>
          <a:endParaRPr lang="en-US"/>
        </a:p>
      </dgm:t>
    </dgm:pt>
    <dgm:pt modelId="{A69FD31C-FE75-4E59-B497-1B91BEA7A89F}" type="sibTrans" cxnId="{AFDF1293-D241-477A-8056-AA620ED44790}">
      <dgm:prSet/>
      <dgm:spPr/>
      <dgm:t>
        <a:bodyPr/>
        <a:lstStyle/>
        <a:p>
          <a:endParaRPr lang="en-US"/>
        </a:p>
      </dgm:t>
    </dgm:pt>
    <dgm:pt modelId="{05A94734-5B37-494F-AC0D-391708DA6BF1}">
      <dgm:prSet phldrT="[Text]" custT="1"/>
      <dgm:spPr/>
      <dgm:t>
        <a:bodyPr/>
        <a:lstStyle/>
        <a:p>
          <a:r>
            <a:rPr lang="en-US" sz="2400" dirty="0" smtClean="0"/>
            <a:t>Certification</a:t>
          </a:r>
          <a:endParaRPr lang="en-US" sz="1900" dirty="0"/>
        </a:p>
      </dgm:t>
    </dgm:pt>
    <dgm:pt modelId="{FDFA769F-41AF-48A1-BD59-9A406D9B63D5}" type="parTrans" cxnId="{1782FB5C-48DE-4104-8808-6E99CC92859F}">
      <dgm:prSet/>
      <dgm:spPr/>
      <dgm:t>
        <a:bodyPr/>
        <a:lstStyle/>
        <a:p>
          <a:endParaRPr lang="en-US"/>
        </a:p>
      </dgm:t>
    </dgm:pt>
    <dgm:pt modelId="{BD03FB9A-D53A-42D1-94F0-2C7D3077B2D0}" type="sibTrans" cxnId="{1782FB5C-48DE-4104-8808-6E99CC92859F}">
      <dgm:prSet/>
      <dgm:spPr/>
      <dgm:t>
        <a:bodyPr/>
        <a:lstStyle/>
        <a:p>
          <a:endParaRPr lang="en-US"/>
        </a:p>
      </dgm:t>
    </dgm:pt>
    <dgm:pt modelId="{825D525C-B6AF-4E45-9D3E-5DA9A4DC1A3A}">
      <dgm:prSet phldrT="[Text]" custT="1"/>
      <dgm:spPr/>
      <dgm:t>
        <a:bodyPr/>
        <a:lstStyle/>
        <a:p>
          <a:r>
            <a:rPr lang="en-US" sz="2400" dirty="0" smtClean="0"/>
            <a:t>Experience</a:t>
          </a:r>
          <a:endParaRPr lang="en-US" sz="1900" dirty="0"/>
        </a:p>
      </dgm:t>
    </dgm:pt>
    <dgm:pt modelId="{D1077490-8836-4F5A-B3AD-E476118B8D51}" type="parTrans" cxnId="{E0668924-38B6-4943-B58D-310D23F745FA}">
      <dgm:prSet/>
      <dgm:spPr/>
      <dgm:t>
        <a:bodyPr/>
        <a:lstStyle/>
        <a:p>
          <a:endParaRPr lang="en-US"/>
        </a:p>
      </dgm:t>
    </dgm:pt>
    <dgm:pt modelId="{8ABECF78-AB20-4FDF-9CB2-18577CCF65AC}" type="sibTrans" cxnId="{E0668924-38B6-4943-B58D-310D23F745FA}">
      <dgm:prSet/>
      <dgm:spPr/>
      <dgm:t>
        <a:bodyPr/>
        <a:lstStyle/>
        <a:p>
          <a:endParaRPr lang="en-US"/>
        </a:p>
      </dgm:t>
    </dgm:pt>
    <dgm:pt modelId="{4F684521-BF04-42C8-883D-69EABB83F07B}" type="pres">
      <dgm:prSet presAssocID="{08103D02-7BC3-4A2F-B93B-BD0C12D2AEDB}" presName="CompostProcess" presStyleCnt="0">
        <dgm:presLayoutVars>
          <dgm:dir/>
          <dgm:resizeHandles val="exact"/>
        </dgm:presLayoutVars>
      </dgm:prSet>
      <dgm:spPr/>
    </dgm:pt>
    <dgm:pt modelId="{DFA09F36-7453-4B8B-8FBA-2E36FA0AA79D}" type="pres">
      <dgm:prSet presAssocID="{08103D02-7BC3-4A2F-B93B-BD0C12D2AEDB}" presName="arrow" presStyleLbl="bgShp" presStyleIdx="0" presStyleCnt="1"/>
      <dgm:spPr>
        <a:solidFill>
          <a:srgbClr val="FF0000"/>
        </a:solidFill>
      </dgm:spPr>
    </dgm:pt>
    <dgm:pt modelId="{A213BEBB-F7C2-4A5D-959C-8C450C866FD0}" type="pres">
      <dgm:prSet presAssocID="{08103D02-7BC3-4A2F-B93B-BD0C12D2AEDB}" presName="linearProcess" presStyleCnt="0"/>
      <dgm:spPr/>
    </dgm:pt>
    <dgm:pt modelId="{04C895AC-4607-4516-8146-CCB4DFA375B4}" type="pres">
      <dgm:prSet presAssocID="{3F0DEACA-9E0B-4418-8868-DC0F2285406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9A005-69C5-41CA-9CAF-DE1B42C0C7EE}" type="pres">
      <dgm:prSet presAssocID="{3A0A41D5-9228-4EE4-9114-2FCFEC859B9B}" presName="sibTrans" presStyleCnt="0"/>
      <dgm:spPr/>
    </dgm:pt>
    <dgm:pt modelId="{762347BD-A5CC-4B14-B526-59E5797A60F0}" type="pres">
      <dgm:prSet presAssocID="{2463386E-CDD5-49E0-A4E6-94BEE5ED0FB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1EB01-E2CB-4B13-8E32-0625C79EED67}" type="pres">
      <dgm:prSet presAssocID="{A69FD31C-FE75-4E59-B497-1B91BEA7A89F}" presName="sibTrans" presStyleCnt="0"/>
      <dgm:spPr/>
    </dgm:pt>
    <dgm:pt modelId="{59F39C2D-316A-4F6D-BAA2-5DA644044C97}" type="pres">
      <dgm:prSet presAssocID="{05A94734-5B37-494F-AC0D-391708DA6BF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043DF-4CFD-45DD-BB73-E217C592C1B1}" type="pres">
      <dgm:prSet presAssocID="{BD03FB9A-D53A-42D1-94F0-2C7D3077B2D0}" presName="sibTrans" presStyleCnt="0"/>
      <dgm:spPr/>
    </dgm:pt>
    <dgm:pt modelId="{D1806A6C-C061-40BB-9484-8C7A9D39EC30}" type="pres">
      <dgm:prSet presAssocID="{825D525C-B6AF-4E45-9D3E-5DA9A4DC1A3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F6DD-4552-4384-B5D2-5C97DB2B7158}" srcId="{08103D02-7BC3-4A2F-B93B-BD0C12D2AEDB}" destId="{3F0DEACA-9E0B-4418-8868-DC0F22854069}" srcOrd="0" destOrd="0" parTransId="{2D9E0CBF-BEAE-4EF6-9F1B-2E94F395B669}" sibTransId="{3A0A41D5-9228-4EE4-9114-2FCFEC859B9B}"/>
    <dgm:cxn modelId="{E0668924-38B6-4943-B58D-310D23F745FA}" srcId="{08103D02-7BC3-4A2F-B93B-BD0C12D2AEDB}" destId="{825D525C-B6AF-4E45-9D3E-5DA9A4DC1A3A}" srcOrd="3" destOrd="0" parTransId="{D1077490-8836-4F5A-B3AD-E476118B8D51}" sibTransId="{8ABECF78-AB20-4FDF-9CB2-18577CCF65AC}"/>
    <dgm:cxn modelId="{0EF1592A-4A6E-4520-9C4A-696B3000BC0F}" type="presOf" srcId="{825D525C-B6AF-4E45-9D3E-5DA9A4DC1A3A}" destId="{D1806A6C-C061-40BB-9484-8C7A9D39EC30}" srcOrd="0" destOrd="0" presId="urn:microsoft.com/office/officeart/2005/8/layout/hProcess9"/>
    <dgm:cxn modelId="{3B00E31D-CF30-4207-88D3-E65D95FD28C7}" type="presOf" srcId="{08103D02-7BC3-4A2F-B93B-BD0C12D2AEDB}" destId="{4F684521-BF04-42C8-883D-69EABB83F07B}" srcOrd="0" destOrd="0" presId="urn:microsoft.com/office/officeart/2005/8/layout/hProcess9"/>
    <dgm:cxn modelId="{AD5E3E37-068B-4335-903D-A82B3CDFF07F}" type="presOf" srcId="{05A94734-5B37-494F-AC0D-391708DA6BF1}" destId="{59F39C2D-316A-4F6D-BAA2-5DA644044C97}" srcOrd="0" destOrd="0" presId="urn:microsoft.com/office/officeart/2005/8/layout/hProcess9"/>
    <dgm:cxn modelId="{1782FB5C-48DE-4104-8808-6E99CC92859F}" srcId="{08103D02-7BC3-4A2F-B93B-BD0C12D2AEDB}" destId="{05A94734-5B37-494F-AC0D-391708DA6BF1}" srcOrd="2" destOrd="0" parTransId="{FDFA769F-41AF-48A1-BD59-9A406D9B63D5}" sibTransId="{BD03FB9A-D53A-42D1-94F0-2C7D3077B2D0}"/>
    <dgm:cxn modelId="{444C33B4-3F1A-4E11-B43C-70D4C37B239E}" type="presOf" srcId="{2463386E-CDD5-49E0-A4E6-94BEE5ED0FB6}" destId="{762347BD-A5CC-4B14-B526-59E5797A60F0}" srcOrd="0" destOrd="0" presId="urn:microsoft.com/office/officeart/2005/8/layout/hProcess9"/>
    <dgm:cxn modelId="{AFDF1293-D241-477A-8056-AA620ED44790}" srcId="{08103D02-7BC3-4A2F-B93B-BD0C12D2AEDB}" destId="{2463386E-CDD5-49E0-A4E6-94BEE5ED0FB6}" srcOrd="1" destOrd="0" parTransId="{BF22F9EA-5B6E-48D5-A1FC-7174B9DED8F2}" sibTransId="{A69FD31C-FE75-4E59-B497-1B91BEA7A89F}"/>
    <dgm:cxn modelId="{9980A0C1-C8B6-45EF-83BB-3763DD31E9C0}" type="presOf" srcId="{3F0DEACA-9E0B-4418-8868-DC0F22854069}" destId="{04C895AC-4607-4516-8146-CCB4DFA375B4}" srcOrd="0" destOrd="0" presId="urn:microsoft.com/office/officeart/2005/8/layout/hProcess9"/>
    <dgm:cxn modelId="{B1412AC8-6294-4499-8187-54E8BC41BFD5}" type="presParOf" srcId="{4F684521-BF04-42C8-883D-69EABB83F07B}" destId="{DFA09F36-7453-4B8B-8FBA-2E36FA0AA79D}" srcOrd="0" destOrd="0" presId="urn:microsoft.com/office/officeart/2005/8/layout/hProcess9"/>
    <dgm:cxn modelId="{5258C642-473B-48CE-B02F-2BED271474A1}" type="presParOf" srcId="{4F684521-BF04-42C8-883D-69EABB83F07B}" destId="{A213BEBB-F7C2-4A5D-959C-8C450C866FD0}" srcOrd="1" destOrd="0" presId="urn:microsoft.com/office/officeart/2005/8/layout/hProcess9"/>
    <dgm:cxn modelId="{A9E8009E-11A8-490D-96A9-439736849431}" type="presParOf" srcId="{A213BEBB-F7C2-4A5D-959C-8C450C866FD0}" destId="{04C895AC-4607-4516-8146-CCB4DFA375B4}" srcOrd="0" destOrd="0" presId="urn:microsoft.com/office/officeart/2005/8/layout/hProcess9"/>
    <dgm:cxn modelId="{122B3EC5-88A7-415D-8219-F88E2287EC94}" type="presParOf" srcId="{A213BEBB-F7C2-4A5D-959C-8C450C866FD0}" destId="{0739A005-69C5-41CA-9CAF-DE1B42C0C7EE}" srcOrd="1" destOrd="0" presId="urn:microsoft.com/office/officeart/2005/8/layout/hProcess9"/>
    <dgm:cxn modelId="{FD98E190-46F3-490D-8BD4-22D36C59D103}" type="presParOf" srcId="{A213BEBB-F7C2-4A5D-959C-8C450C866FD0}" destId="{762347BD-A5CC-4B14-B526-59E5797A60F0}" srcOrd="2" destOrd="0" presId="urn:microsoft.com/office/officeart/2005/8/layout/hProcess9"/>
    <dgm:cxn modelId="{593C6B9B-6055-424F-BED9-3972417B95BE}" type="presParOf" srcId="{A213BEBB-F7C2-4A5D-959C-8C450C866FD0}" destId="{0241EB01-E2CB-4B13-8E32-0625C79EED67}" srcOrd="3" destOrd="0" presId="urn:microsoft.com/office/officeart/2005/8/layout/hProcess9"/>
    <dgm:cxn modelId="{C6EC8901-002A-4262-B105-3E58ABEA8CFE}" type="presParOf" srcId="{A213BEBB-F7C2-4A5D-959C-8C450C866FD0}" destId="{59F39C2D-316A-4F6D-BAA2-5DA644044C97}" srcOrd="4" destOrd="0" presId="urn:microsoft.com/office/officeart/2005/8/layout/hProcess9"/>
    <dgm:cxn modelId="{4FDFFFF7-C7FF-44F0-BB92-104EA5831DA1}" type="presParOf" srcId="{A213BEBB-F7C2-4A5D-959C-8C450C866FD0}" destId="{6C7043DF-4CFD-45DD-BB73-E217C592C1B1}" srcOrd="5" destOrd="0" presId="urn:microsoft.com/office/officeart/2005/8/layout/hProcess9"/>
    <dgm:cxn modelId="{BED4340F-163E-4E9B-8386-8AFD4AACC930}" type="presParOf" srcId="{A213BEBB-F7C2-4A5D-959C-8C450C866FD0}" destId="{D1806A6C-C061-40BB-9484-8C7A9D39EC3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1617F-581B-4ECE-9F2C-454009E1AB51}">
      <dsp:nvSpPr>
        <dsp:cNvPr id="0" name=""/>
        <dsp:cNvSpPr/>
      </dsp:nvSpPr>
      <dsp:spPr>
        <a:xfrm rot="5400000">
          <a:off x="4614210" y="-2004188"/>
          <a:ext cx="747810" cy="49470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Recommend technology solutions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Define user interfaces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Collaborate with business analysts and DW managers</a:t>
          </a:r>
          <a:endParaRPr lang="en-US" sz="1400" kern="1200" dirty="0"/>
        </a:p>
      </dsp:txBody>
      <dsp:txXfrm rot="-5400000">
        <a:off x="2514603" y="131924"/>
        <a:ext cx="4910520" cy="674800"/>
      </dsp:txXfrm>
    </dsp:sp>
    <dsp:sp modelId="{3B763EE2-75D2-4E7A-AA98-975A9C9CF571}">
      <dsp:nvSpPr>
        <dsp:cNvPr id="0" name=""/>
        <dsp:cNvSpPr/>
      </dsp:nvSpPr>
      <dsp:spPr>
        <a:xfrm>
          <a:off x="268099" y="1943"/>
          <a:ext cx="2246503" cy="934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DW Analyst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13730" y="47574"/>
        <a:ext cx="2155241" cy="843500"/>
      </dsp:txXfrm>
    </dsp:sp>
    <dsp:sp modelId="{C40349CA-6F88-4258-B30D-EBF99B0164B6}">
      <dsp:nvSpPr>
        <dsp:cNvPr id="0" name=""/>
        <dsp:cNvSpPr/>
      </dsp:nvSpPr>
      <dsp:spPr>
        <a:xfrm rot="5400000">
          <a:off x="4574696" y="-1032805"/>
          <a:ext cx="747810" cy="49470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Design, develop, and maintain data warehouses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Ensure conformance to enterprise standards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Develop and implement data integration procedures</a:t>
          </a:r>
          <a:endParaRPr lang="en-US" sz="1400" kern="1200" dirty="0"/>
        </a:p>
      </dsp:txBody>
      <dsp:txXfrm rot="-5400000">
        <a:off x="2475089" y="1103307"/>
        <a:ext cx="4910520" cy="674800"/>
      </dsp:txXfrm>
    </dsp:sp>
    <dsp:sp modelId="{C5906F0C-B3EE-4A9C-B1C5-8786DC588C9E}">
      <dsp:nvSpPr>
        <dsp:cNvPr id="0" name=""/>
        <dsp:cNvSpPr/>
      </dsp:nvSpPr>
      <dsp:spPr>
        <a:xfrm>
          <a:off x="268099" y="983444"/>
          <a:ext cx="2246503" cy="934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DW Manager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13730" y="1029075"/>
        <a:ext cx="2155241" cy="843500"/>
      </dsp:txXfrm>
    </dsp:sp>
    <dsp:sp modelId="{1EEF7E94-8433-459B-A85D-70303CA947BB}">
      <dsp:nvSpPr>
        <dsp:cNvPr id="0" name=""/>
        <dsp:cNvSpPr/>
      </dsp:nvSpPr>
      <dsp:spPr>
        <a:xfrm rot="5400000">
          <a:off x="4614210" y="-41186"/>
          <a:ext cx="747810" cy="49470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Develop data analysis and reporting solutions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Mine and analyze data from multiple sources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Communicate results to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Prepare data (reduction and missing values)</a:t>
          </a:r>
          <a:endParaRPr lang="en-US" sz="1400" kern="1200" dirty="0"/>
        </a:p>
      </dsp:txBody>
      <dsp:txXfrm rot="-5400000">
        <a:off x="2514603" y="2094926"/>
        <a:ext cx="4910520" cy="674800"/>
      </dsp:txXfrm>
    </dsp:sp>
    <dsp:sp modelId="{1BA57F76-E93D-4039-91D6-9F515267645A}">
      <dsp:nvSpPr>
        <dsp:cNvPr id="0" name=""/>
        <dsp:cNvSpPr/>
      </dsp:nvSpPr>
      <dsp:spPr>
        <a:xfrm>
          <a:off x="268099" y="1964945"/>
          <a:ext cx="2246503" cy="934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BI Analyst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13730" y="2010576"/>
        <a:ext cx="2155241" cy="843500"/>
      </dsp:txXfrm>
    </dsp:sp>
    <dsp:sp modelId="{D1003F5C-1B86-4AC4-A8FA-10D6315E12FB}">
      <dsp:nvSpPr>
        <dsp:cNvPr id="0" name=""/>
        <dsp:cNvSpPr/>
      </dsp:nvSpPr>
      <dsp:spPr>
        <a:xfrm rot="5400000">
          <a:off x="4614210" y="940314"/>
          <a:ext cx="747810" cy="49470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Document data elements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reporting tools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Collaborate with business analysts and data architects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Develop data extraction procedures</a:t>
          </a:r>
          <a:endParaRPr lang="en-US" sz="1400" kern="1200" dirty="0"/>
        </a:p>
      </dsp:txBody>
      <dsp:txXfrm rot="-5400000">
        <a:off x="2514603" y="3076427"/>
        <a:ext cx="4910520" cy="674800"/>
      </dsp:txXfrm>
    </dsp:sp>
    <dsp:sp modelId="{D45632C5-4FE5-4C04-AD7A-FB4189D00C3B}">
      <dsp:nvSpPr>
        <dsp:cNvPr id="0" name=""/>
        <dsp:cNvSpPr/>
      </dsp:nvSpPr>
      <dsp:spPr>
        <a:xfrm>
          <a:off x="268099" y="2946445"/>
          <a:ext cx="2246503" cy="934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Data Analyst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13730" y="2992076"/>
        <a:ext cx="2155241" cy="84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09F36-7453-4B8B-8FBA-2E36FA0AA79D}">
      <dsp:nvSpPr>
        <dsp:cNvPr id="0" name=""/>
        <dsp:cNvSpPr/>
      </dsp:nvSpPr>
      <dsp:spPr>
        <a:xfrm>
          <a:off x="657224" y="0"/>
          <a:ext cx="7448550" cy="3886200"/>
        </a:xfrm>
        <a:prstGeom prst="rightArrow">
          <a:avLst/>
        </a:prstGeom>
        <a:solidFill>
          <a:srgbClr val="FF0000"/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895AC-4607-4516-8146-CCB4DFA375B4}">
      <dsp:nvSpPr>
        <dsp:cNvPr id="0" name=""/>
        <dsp:cNvSpPr/>
      </dsp:nvSpPr>
      <dsp:spPr>
        <a:xfrm>
          <a:off x="2995" y="1165860"/>
          <a:ext cx="1946002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Courses/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Degrees</a:t>
          </a:r>
          <a:endParaRPr lang="en-US" sz="2400" kern="1200" dirty="0"/>
        </a:p>
      </dsp:txBody>
      <dsp:txXfrm>
        <a:off x="78878" y="1241743"/>
        <a:ext cx="1794236" cy="1402714"/>
      </dsp:txXfrm>
    </dsp:sp>
    <dsp:sp modelId="{762347BD-A5CC-4B14-B526-59E5797A60F0}">
      <dsp:nvSpPr>
        <dsp:cNvPr id="0" name=""/>
        <dsp:cNvSpPr/>
      </dsp:nvSpPr>
      <dsp:spPr>
        <a:xfrm>
          <a:off x="2273331" y="1165860"/>
          <a:ext cx="1946002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Internship</a:t>
          </a:r>
          <a:endParaRPr lang="en-US" sz="2900" kern="1200" dirty="0"/>
        </a:p>
      </dsp:txBody>
      <dsp:txXfrm>
        <a:off x="2349214" y="1241743"/>
        <a:ext cx="1794236" cy="1402714"/>
      </dsp:txXfrm>
    </dsp:sp>
    <dsp:sp modelId="{59F39C2D-316A-4F6D-BAA2-5DA644044C97}">
      <dsp:nvSpPr>
        <dsp:cNvPr id="0" name=""/>
        <dsp:cNvSpPr/>
      </dsp:nvSpPr>
      <dsp:spPr>
        <a:xfrm>
          <a:off x="4543666" y="1165860"/>
          <a:ext cx="1946002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Certification</a:t>
          </a:r>
          <a:endParaRPr lang="en-US" sz="1900" kern="1200" dirty="0"/>
        </a:p>
      </dsp:txBody>
      <dsp:txXfrm>
        <a:off x="4619549" y="1241743"/>
        <a:ext cx="1794236" cy="1402714"/>
      </dsp:txXfrm>
    </dsp:sp>
    <dsp:sp modelId="{D1806A6C-C061-40BB-9484-8C7A9D39EC30}">
      <dsp:nvSpPr>
        <dsp:cNvPr id="0" name=""/>
        <dsp:cNvSpPr/>
      </dsp:nvSpPr>
      <dsp:spPr>
        <a:xfrm>
          <a:off x="6814002" y="1165860"/>
          <a:ext cx="1946002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Experience</a:t>
          </a:r>
          <a:endParaRPr lang="en-US" sz="1900" kern="1200" dirty="0"/>
        </a:p>
      </dsp:txBody>
      <dsp:txXfrm>
        <a:off x="6889885" y="1241743"/>
        <a:ext cx="1794236" cy="1402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7 of</a:t>
            </a:r>
            <a:r>
              <a:rPr lang="en-US" altLang="en-US" baseline="0" dirty="0" smtClean="0"/>
              <a:t> Module </a:t>
            </a:r>
            <a:r>
              <a:rPr lang="en-US" altLang="en-US" dirty="0" smtClean="0"/>
              <a:t>1 on data</a:t>
            </a:r>
            <a:r>
              <a:rPr lang="en-US" altLang="en-US" baseline="0" dirty="0" smtClean="0"/>
              <a:t> warehouse concepts and challenges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37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9161E9E-3BF3-4316-8C32-2332417BAEEB}" type="slidenum">
              <a:rPr kumimoji="0" lang="en-US" altLang="en-US" sz="1200" b="0" smtClean="0"/>
              <a:pPr/>
              <a:t>2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Employment</a:t>
            </a:r>
            <a:r>
              <a:rPr lang="en-US" altLang="en-US" baseline="0" dirty="0" smtClean="0"/>
              <a:t> opportunities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Skills needed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Nature of positions: people versus technology oriented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Employment strategy 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Matching personal situation to employment opportunities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Sources of skills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Timetable to acquire skills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41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Robert Half Salary</a:t>
            </a:r>
            <a:r>
              <a:rPr lang="en-US" baseline="0" dirty="0" smtClean="0"/>
              <a:t> Guide 2013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warehouse positions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Data warehouse analyst</a:t>
            </a:r>
            <a:r>
              <a:rPr lang="en-US" baseline="0" dirty="0" smtClean="0"/>
              <a:t> (http://blog.rht.com/data-warehouse-analyst-bridging-present-future)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warehouse manager (http://blog.rht.com/data-warehouse-manager-enabling-business-intelligence)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dirty="0" smtClean="0"/>
              <a:t>Common skills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Relational</a:t>
            </a:r>
            <a:r>
              <a:rPr lang="en-US" baseline="0" dirty="0" smtClean="0"/>
              <a:t> database background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Typically university degree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 to 5 years work experience in databases and/or data warehouses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DW analyst </a:t>
            </a:r>
            <a:r>
              <a:rPr lang="en-US" baseline="0" dirty="0" smtClean="0"/>
              <a:t>qualifications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Excellent research, analysis, and problem-solving</a:t>
            </a:r>
            <a:r>
              <a:rPr lang="en-US" baseline="0" dirty="0" smtClean="0"/>
              <a:t>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Strong communication and listening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Experience with data modeling and architecture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dirty="0" smtClean="0"/>
              <a:t>DW manager</a:t>
            </a:r>
            <a:r>
              <a:rPr lang="en-US" baseline="0" dirty="0" smtClean="0"/>
              <a:t> qualifications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Excellent analytical abilities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Project management experience managing technical personnel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Five or more years of experience in a data warehousing environment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Proficiency in data warehousing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BI analyst</a:t>
            </a:r>
            <a:r>
              <a:rPr lang="en-US" baseline="0" dirty="0" smtClean="0"/>
              <a:t> s</a:t>
            </a:r>
            <a:r>
              <a:rPr lang="en-US" dirty="0" smtClean="0"/>
              <a:t>kills: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Background in database technology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Analytical</a:t>
            </a:r>
            <a:r>
              <a:rPr lang="en-US" baseline="0" dirty="0" smtClean="0"/>
              <a:t> and reporting tools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Written and oral communication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 analyst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Computer science, information systems, or engineering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Several years of experience with database queries and data cube technology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Data analyst skills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Analytical,</a:t>
            </a:r>
            <a:r>
              <a:rPr lang="en-US" baseline="0" dirty="0" smtClean="0"/>
              <a:t> quantitative, and problem solving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Relational database theory and practice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Written and oral communication skills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Data analyst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Bachelors in computer science, information systems, or related discipline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Several years experience with a major DBMS product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Did not show data analyst due to large overlap with BI analyst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Skill acquisition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Degree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Certification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8E62B-210A-45D9-B351-157217A571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overlap</a:t>
            </a:r>
            <a:r>
              <a:rPr lang="en-US" baseline="0" dirty="0" smtClean="0"/>
              <a:t> about the methods to acquire competencies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Courses can be in minor, electives, and major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8E62B-210A-45D9-B351-157217A571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Salary percentiles from Robert Half Salary Survey</a:t>
            </a:r>
          </a:p>
          <a:p>
            <a:pPr>
              <a:defRPr/>
            </a:pPr>
            <a:r>
              <a:rPr lang="en-US" dirty="0" smtClean="0"/>
              <a:t>https://www.roberthalf.com/sites/default/files/documents/2018_salary_guide_NA_technology_1.pdf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Percentile guide:</a:t>
            </a:r>
          </a:p>
          <a:p>
            <a:pPr marL="174708" indent="-174708">
              <a:buFont typeface="Arial" pitchFamily="34" charset="0"/>
              <a:buChar char="•"/>
              <a:defRPr/>
            </a:pPr>
            <a:r>
              <a:rPr lang="en-US" dirty="0" smtClean="0"/>
              <a:t>25%: less experience than typical, skills</a:t>
            </a:r>
            <a:r>
              <a:rPr lang="en-US" baseline="0" dirty="0" smtClean="0"/>
              <a:t> may require development</a:t>
            </a:r>
            <a:endParaRPr lang="en-US" dirty="0" smtClean="0"/>
          </a:p>
          <a:p>
            <a:pPr marL="174708" indent="-174708">
              <a:buFont typeface="Arial" pitchFamily="34" charset="0"/>
              <a:buChar char="•"/>
              <a:defRPr/>
            </a:pPr>
            <a:r>
              <a:rPr lang="en-US" dirty="0" smtClean="0"/>
              <a:t>50% (midpoint): average experience, necessary skills</a:t>
            </a:r>
            <a:r>
              <a:rPr lang="en-US" baseline="0" dirty="0" smtClean="0"/>
              <a:t> to meet job requirements</a:t>
            </a:r>
            <a:endParaRPr lang="en-US" dirty="0" smtClean="0"/>
          </a:p>
          <a:p>
            <a:pPr marL="174708" indent="-174708">
              <a:buFont typeface="Arial" pitchFamily="34" charset="0"/>
              <a:buChar char="•"/>
              <a:defRPr/>
            </a:pPr>
            <a:r>
              <a:rPr lang="en-US" dirty="0" smtClean="0"/>
              <a:t>75%: more experience than typical,</a:t>
            </a:r>
            <a:r>
              <a:rPr lang="en-US" baseline="0" dirty="0" smtClean="0"/>
              <a:t> strong skill set with specialized skills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8E62B-210A-45D9-B351-157217A571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6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Salary percentiles from Robert Half Salary Survey</a:t>
            </a:r>
          </a:p>
          <a:p>
            <a:pPr>
              <a:defRPr/>
            </a:pPr>
            <a:r>
              <a:rPr lang="en-US" dirty="0" smtClean="0"/>
              <a:t>https://www.roberthalf.com/sites/default/files/documents/2018_salary_guide_NA_technology_1.pdf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Salaries are in Canadian dollars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Percentile guide:</a:t>
            </a:r>
          </a:p>
          <a:p>
            <a:pPr marL="174708" indent="-174708">
              <a:buFont typeface="Arial" pitchFamily="34" charset="0"/>
              <a:buChar char="•"/>
              <a:defRPr/>
            </a:pPr>
            <a:r>
              <a:rPr lang="en-US" dirty="0" smtClean="0"/>
              <a:t>25%: less experience than typical, skills</a:t>
            </a:r>
            <a:r>
              <a:rPr lang="en-US" baseline="0" dirty="0" smtClean="0"/>
              <a:t> may require development</a:t>
            </a:r>
            <a:endParaRPr lang="en-US" dirty="0" smtClean="0"/>
          </a:p>
          <a:p>
            <a:pPr marL="174708" indent="-174708">
              <a:buFont typeface="Arial" pitchFamily="34" charset="0"/>
              <a:buChar char="•"/>
              <a:defRPr/>
            </a:pPr>
            <a:r>
              <a:rPr lang="en-US" dirty="0" smtClean="0"/>
              <a:t>50% (midpoint): average experience, necessary skills</a:t>
            </a:r>
            <a:r>
              <a:rPr lang="en-US" baseline="0" dirty="0" smtClean="0"/>
              <a:t> to meet job requirements</a:t>
            </a:r>
            <a:endParaRPr lang="en-US" dirty="0" smtClean="0"/>
          </a:p>
          <a:p>
            <a:pPr marL="174708" indent="-174708">
              <a:buFont typeface="Arial" pitchFamily="34" charset="0"/>
              <a:buChar char="•"/>
              <a:defRPr/>
            </a:pPr>
            <a:r>
              <a:rPr lang="en-US" dirty="0" smtClean="0"/>
              <a:t>75%: more experience than typical,</a:t>
            </a:r>
            <a:r>
              <a:rPr lang="en-US" baseline="0" dirty="0" smtClean="0"/>
              <a:t> strong skill set with specialized skills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8E62B-210A-45D9-B351-157217A571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5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8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Initial data warehouse deployments typically driven by compelling applications such as customer retention and </a:t>
            </a:r>
            <a:r>
              <a:rPr lang="en-US" altLang="en-US" baseline="0" smtClean="0"/>
              <a:t>risk management</a:t>
            </a: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Vibrant market for data warehouse products and services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Major DBMS vendors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Specialized vendors of BI products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Cloud offerings are starting to appear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Employment opportunities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Data warehouse analyst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Data warehouse managers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Other positions in business intelligence involve data warehouse background</a:t>
            </a:r>
          </a:p>
        </p:txBody>
      </p:sp>
    </p:spTree>
    <p:extLst>
      <p:ext uri="{BB962C8B-B14F-4D97-AF65-F5344CB8AC3E}">
        <p14:creationId xmlns:p14="http://schemas.microsoft.com/office/powerpoint/2010/main" val="83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4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1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3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2960" y="1295400"/>
            <a:ext cx="7391400" cy="1143000"/>
          </a:xfrm>
        </p:spPr>
        <p:txBody>
          <a:bodyPr/>
          <a:lstStyle/>
          <a:p>
            <a:pPr algn="ctr"/>
            <a:r>
              <a:rPr lang="en-US" altLang="en-US" sz="3200" dirty="0" smtClean="0"/>
              <a:t>Module 1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Data Warehouse Concepts </a:t>
            </a:r>
            <a:r>
              <a:rPr lang="en-US" altLang="en-US" sz="3200" dirty="0" smtClean="0"/>
              <a:t>and </a:t>
            </a:r>
            <a:r>
              <a:rPr lang="en-US" altLang="en-US" sz="3200" dirty="0"/>
              <a:t>Architectures</a:t>
            </a:r>
            <a:endParaRPr lang="en-US" altLang="en-US" sz="32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99349" y="3568002"/>
            <a:ext cx="6629400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7: Employment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9335179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Lesson Objective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Gain awareness about employment opportunities</a:t>
            </a:r>
          </a:p>
          <a:p>
            <a:pPr eaLnBrk="1" hangingPunct="1"/>
            <a:r>
              <a:rPr lang="en-US" altLang="en-US" dirty="0" smtClean="0"/>
              <a:t>Develop a career strategy</a:t>
            </a:r>
          </a:p>
        </p:txBody>
      </p:sp>
    </p:spTree>
    <p:extLst>
      <p:ext uri="{BB962C8B-B14F-4D97-AF65-F5344CB8AC3E}">
        <p14:creationId xmlns:p14="http://schemas.microsoft.com/office/powerpoint/2010/main" val="18677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Opportunities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371600"/>
          <a:ext cx="7729728" cy="388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49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763EE2-75D2-4E7A-AA98-975A9C9CF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11617F-581B-4ECE-9F2C-454009E1A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906F0C-B3EE-4A9C-B1C5-8786DC588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0349CA-6F88-4258-B30D-EBF99B01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A57F76-E93D-4039-91D6-9F5152676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EF7E94-8433-459B-A85D-70303CA94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5632C5-4FE5-4C04-AD7A-FB4189D00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003F5C-1B86-4AC4-A8FA-10D6315E1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85800"/>
          </a:xfrm>
        </p:spPr>
        <p:txBody>
          <a:bodyPr/>
          <a:lstStyle/>
          <a:p>
            <a:r>
              <a:rPr lang="en-US" dirty="0" smtClean="0"/>
              <a:t>Skill-Position Mapping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914400"/>
          <a:ext cx="8382000" cy="515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Competency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DW Manager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DW Analyst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BI Analyst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▄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cube tools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▄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█</a:t>
                      </a:r>
                      <a:endParaRPr lang="en-US" dirty="0" smtClean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Dashboards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▄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mining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▄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integration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tools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DW schema design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▄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Performance analysis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Quantitative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modeling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SQL extensions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█</a:t>
                      </a:r>
                      <a:endParaRPr lang="en-US" b="1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▄</a:t>
                      </a:r>
                      <a:endParaRPr lang="en-US" dirty="0"/>
                    </a:p>
                  </a:txBody>
                  <a:tcPr marL="93133" marR="931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 dirty="0" smtClean="0"/>
              <a:t>Competency Acquisition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676400"/>
          <a:ext cx="8763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2057400"/>
            <a:ext cx="364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Career Progression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A09F36-7453-4B8B-8FBA-2E36FA0AA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C895AC-4607-4516-8146-CCB4DFA37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2347BD-A5CC-4B14-B526-59E5797A6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F39C2D-316A-4F6D-BAA2-5DA644044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806A6C-C061-40BB-9484-8C7A9D39E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Percentiles (USA) in 2018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056649"/>
              </p:ext>
            </p:extLst>
          </p:nvPr>
        </p:nvGraphicFramePr>
        <p:xfrm>
          <a:off x="457200" y="1371600"/>
          <a:ext cx="7491984" cy="2933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6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Job Title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Percentile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Midpoint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Percentile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DB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$107,000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$127,000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$152,250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DB developer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$97,950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$116,000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$139,000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$81,000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$96,000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$115,000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DW </a:t>
                      </a:r>
                      <a:r>
                        <a:rPr lang="en-US" sz="1600" baseline="0" dirty="0" smtClean="0"/>
                        <a:t>manager/architect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$110,00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$156,000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DW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$75,250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$93,500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$117,000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$83,750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$104,000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$130,250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Percentiles (Canada) in 2018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901020"/>
              </p:ext>
            </p:extLst>
          </p:nvPr>
        </p:nvGraphicFramePr>
        <p:xfrm>
          <a:off x="457200" y="1371600"/>
          <a:ext cx="7979664" cy="2933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2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Job Title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Percentile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Midpoint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Percentile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DB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$95,250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$120,000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$143,500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DB developer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$93,550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$104,000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$130,000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$55,250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$62,500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$83,250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DW </a:t>
                      </a:r>
                      <a:r>
                        <a:rPr lang="en-US" sz="1600" baseline="0" dirty="0" smtClean="0"/>
                        <a:t>manager/architect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$95,750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$137,750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DW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$71,500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$113,250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$73,250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$93,500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$107,250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8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Positions</a:t>
            </a:r>
          </a:p>
          <a:p>
            <a:pPr eaLnBrk="1" hangingPunct="1"/>
            <a:r>
              <a:rPr lang="en-US" altLang="en-US" dirty="0" smtClean="0"/>
              <a:t>Skill </a:t>
            </a:r>
            <a:r>
              <a:rPr lang="en-US" altLang="en-US" smtClean="0"/>
              <a:t>requirements and acquisition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Salary trends</a:t>
            </a:r>
          </a:p>
        </p:txBody>
      </p:sp>
    </p:spTree>
    <p:extLst>
      <p:ext uri="{BB962C8B-B14F-4D97-AF65-F5344CB8AC3E}">
        <p14:creationId xmlns:p14="http://schemas.microsoft.com/office/powerpoint/2010/main" val="481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20092&quot;&gt;&lt;property id=&quot;20148&quot; value=&quot;5&quot;/&gt;&lt;property id=&quot;20300&quot; value=&quot;Slide 1 - &amp;quot;Module 1 Data Warehouse Concepts and Architectures&amp;quot;&quot;/&gt;&lt;property id=&quot;20307&quot; value=&quot;256&quot;/&gt;&lt;/object&gt;&lt;object type=&quot;3&quot; unique_id=&quot;20093&quot;&gt;&lt;property id=&quot;20148&quot; value=&quot;5&quot;/&gt;&lt;property id=&quot;20300&quot; value=&quot;Slide 2 - &amp;quot;Lesson Objective&amp;quot;&quot;/&gt;&lt;property id=&quot;20307&quot; value=&quot;257&quot;/&gt;&lt;/object&gt;&lt;object type=&quot;3&quot; unique_id=&quot;20099&quot;&gt;&lt;property id=&quot;20148&quot; value=&quot;5&quot;/&gt;&lt;property id=&quot;20300&quot; value=&quot;Slide 8 - &amp;quot;Summary&amp;quot;&quot;/&gt;&lt;property id=&quot;20307&quot; value=&quot;263&quot;/&gt;&lt;/object&gt;&lt;object type=&quot;3&quot; unique_id=&quot;24269&quot;&gt;&lt;property id=&quot;20148&quot; value=&quot;5&quot;/&gt;&lt;property id=&quot;20300&quot; value=&quot;Slide 3 - &amp;quot;Employment Opportunities&amp;quot;&quot;/&gt;&lt;property id=&quot;20307&quot; value=&quot;267&quot;/&gt;&lt;/object&gt;&lt;object type=&quot;3&quot; unique_id=&quot;24270&quot;&gt;&lt;property id=&quot;20148&quot; value=&quot;5&quot;/&gt;&lt;property id=&quot;20300&quot; value=&quot;Slide 5 - &amp;quot;Competency Acquisition&amp;quot;&quot;/&gt;&lt;property id=&quot;20307&quot; value=&quot;268&quot;/&gt;&lt;/object&gt;&lt;object type=&quot;3&quot; unique_id=&quot;24271&quot;&gt;&lt;property id=&quot;20148&quot; value=&quot;5&quot;/&gt;&lt;property id=&quot;20300&quot; value=&quot;Slide 6 - &amp;quot;Salary Trends (USA)&amp;quot;&quot;/&gt;&lt;property id=&quot;20307&quot; value=&quot;269&quot;/&gt;&lt;/object&gt;&lt;object type=&quot;3&quot; unique_id=&quot;24272&quot;&gt;&lt;property id=&quot;20148&quot; value=&quot;5&quot;/&gt;&lt;property id=&quot;20300&quot; value=&quot;Slide 7 - &amp;quot;Salary Trends (Europe)&amp;quot;&quot;/&gt;&lt;property id=&quot;20307&quot; value=&quot;270&quot;/&gt;&lt;/object&gt;&lt;object type=&quot;3&quot; unique_id=&quot;28162&quot;&gt;&lt;property id=&quot;20148&quot; value=&quot;5&quot;/&gt;&lt;property id=&quot;20300&quot; value=&quot;Slide 4 - &amp;quot;Skill-Position Mapping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11305</TotalTime>
  <Words>713</Words>
  <Application>Microsoft Office PowerPoint</Application>
  <PresentationFormat>On-screen Show (4:3)</PresentationFormat>
  <Paragraphs>219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 New Roman</vt:lpstr>
      <vt:lpstr>Blank Presentation</vt:lpstr>
      <vt:lpstr>Module 1 Data Warehouse Concepts and Architectures</vt:lpstr>
      <vt:lpstr>Lesson Objective</vt:lpstr>
      <vt:lpstr>Employment Opportunities</vt:lpstr>
      <vt:lpstr>Skill-Position Mapping</vt:lpstr>
      <vt:lpstr>Competency Acquisition</vt:lpstr>
      <vt:lpstr>Salary Percentiles (USA) in 2018</vt:lpstr>
      <vt:lpstr>Salary Percentiles (Canada) in 2018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1, Lesson7 in Data Warehouse Concepts, Design, and Data Integration</dc:title>
  <dc:subject>Data Warehouse Background and Architectures</dc:subject>
  <dc:creator>Michael Mannino</dc:creator>
  <dc:description>Data Warehouse Concepts, Design, Manipulation, and Administration</dc:description>
  <cp:lastModifiedBy>Michael Mannino</cp:lastModifiedBy>
  <cp:revision>2119</cp:revision>
  <cp:lastPrinted>1601-01-01T00:00:00Z</cp:lastPrinted>
  <dcterms:created xsi:type="dcterms:W3CDTF">2000-07-15T18:34:14Z</dcterms:created>
  <dcterms:modified xsi:type="dcterms:W3CDTF">2018-04-30T21:24:17Z</dcterms:modified>
</cp:coreProperties>
</file>