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handoutMasterIdLst>
    <p:handoutMasterId r:id="rId13"/>
  </p:handoutMasterIdLst>
  <p:sldIdLst>
    <p:sldId id="256" r:id="rId2"/>
    <p:sldId id="274" r:id="rId3"/>
    <p:sldId id="277" r:id="rId4"/>
    <p:sldId id="279" r:id="rId5"/>
    <p:sldId id="283" r:id="rId6"/>
    <p:sldId id="280" r:id="rId7"/>
    <p:sldId id="281" r:id="rId8"/>
    <p:sldId id="282" r:id="rId9"/>
    <p:sldId id="278" r:id="rId10"/>
    <p:sldId id="273" r:id="rId11"/>
  </p:sldIdLst>
  <p:sldSz cx="9144000" cy="6858000" type="screen4x3"/>
  <p:notesSz cx="6858000" cy="9144000"/>
  <p:custDataLst>
    <p:tags r:id="rId14"/>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FFF"/>
    <a:srgbClr val="CCFFFF"/>
    <a:srgbClr val="00FFCC"/>
    <a:srgbClr val="CC3300"/>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205E9-B33E-4C3A-9DD7-061C8C2E7A02}" type="doc">
      <dgm:prSet loTypeId="urn:microsoft.com/office/officeart/2005/8/layout/hList3" loCatId="list" qsTypeId="urn:microsoft.com/office/officeart/2005/8/quickstyle/simple3" qsCatId="simple" csTypeId="urn:microsoft.com/office/officeart/2005/8/colors/accent6_3" csCatId="accent6" phldr="1"/>
      <dgm:spPr/>
      <dgm:t>
        <a:bodyPr/>
        <a:lstStyle/>
        <a:p>
          <a:endParaRPr lang="en-US"/>
        </a:p>
      </dgm:t>
    </dgm:pt>
    <dgm:pt modelId="{D1CF2FEE-E646-4555-B388-50A259B90F99}">
      <dgm:prSet phldrT="[Text]"/>
      <dgm:spPr/>
      <dgm:t>
        <a:bodyPr/>
        <a:lstStyle/>
        <a:p>
          <a:r>
            <a:rPr lang="en-US" dirty="0" smtClean="0"/>
            <a:t>Search Expression</a:t>
          </a:r>
          <a:endParaRPr lang="en-US" dirty="0"/>
        </a:p>
      </dgm:t>
    </dgm:pt>
    <dgm:pt modelId="{8F5E818C-AD6E-4942-9610-A72970833326}" type="parTrans" cxnId="{BF7FA831-8A53-4F24-87CC-7BD051C8253D}">
      <dgm:prSet/>
      <dgm:spPr/>
      <dgm:t>
        <a:bodyPr/>
        <a:lstStyle/>
        <a:p>
          <a:endParaRPr lang="en-US"/>
        </a:p>
      </dgm:t>
    </dgm:pt>
    <dgm:pt modelId="{F3773798-7DA4-4F42-9924-DF46076D8031}" type="sibTrans" cxnId="{BF7FA831-8A53-4F24-87CC-7BD051C8253D}">
      <dgm:prSet/>
      <dgm:spPr/>
      <dgm:t>
        <a:bodyPr/>
        <a:lstStyle/>
        <a:p>
          <a:endParaRPr lang="en-US"/>
        </a:p>
      </dgm:t>
    </dgm:pt>
    <dgm:pt modelId="{A3CB6B07-834A-4947-A62B-60DF03713E47}">
      <dgm:prSet phldrT="[Text]"/>
      <dgm:spPr/>
      <dgm:t>
        <a:bodyPr/>
        <a:lstStyle/>
        <a:p>
          <a:r>
            <a:rPr lang="en-US" dirty="0" smtClean="0"/>
            <a:t>Literal</a:t>
          </a:r>
          <a:endParaRPr lang="en-US" dirty="0"/>
        </a:p>
      </dgm:t>
    </dgm:pt>
    <dgm:pt modelId="{7677FE9D-BACF-46AC-841C-3AEFF932DAD8}" type="parTrans" cxnId="{9434A5D5-01AB-4EDB-A02A-E4B016574064}">
      <dgm:prSet/>
      <dgm:spPr/>
      <dgm:t>
        <a:bodyPr/>
        <a:lstStyle/>
        <a:p>
          <a:endParaRPr lang="en-US"/>
        </a:p>
      </dgm:t>
    </dgm:pt>
    <dgm:pt modelId="{72B0CE89-84A7-4E96-BE6A-AC3E5BE9DE6C}" type="sibTrans" cxnId="{9434A5D5-01AB-4EDB-A02A-E4B016574064}">
      <dgm:prSet/>
      <dgm:spPr/>
      <dgm:t>
        <a:bodyPr/>
        <a:lstStyle/>
        <a:p>
          <a:endParaRPr lang="en-US"/>
        </a:p>
      </dgm:t>
    </dgm:pt>
    <dgm:pt modelId="{BE1CF93B-925C-4BFC-8886-42471978C17C}">
      <dgm:prSet phldrT="[Text]"/>
      <dgm:spPr/>
      <dgm:t>
        <a:bodyPr/>
        <a:lstStyle/>
        <a:p>
          <a:r>
            <a:rPr lang="en-US" dirty="0" smtClean="0"/>
            <a:t>Meta character</a:t>
          </a:r>
          <a:endParaRPr lang="en-US" dirty="0"/>
        </a:p>
      </dgm:t>
    </dgm:pt>
    <dgm:pt modelId="{6B05A621-9A24-463C-92B2-053D3AE09E26}" type="parTrans" cxnId="{5D49B8F3-BB2C-45D8-93D8-AF347468E8BA}">
      <dgm:prSet/>
      <dgm:spPr/>
      <dgm:t>
        <a:bodyPr/>
        <a:lstStyle/>
        <a:p>
          <a:endParaRPr lang="en-US"/>
        </a:p>
      </dgm:t>
    </dgm:pt>
    <dgm:pt modelId="{58637677-CE23-4712-9383-64E211DAEA99}" type="sibTrans" cxnId="{5D49B8F3-BB2C-45D8-93D8-AF347468E8BA}">
      <dgm:prSet/>
      <dgm:spPr/>
      <dgm:t>
        <a:bodyPr/>
        <a:lstStyle/>
        <a:p>
          <a:endParaRPr lang="en-US"/>
        </a:p>
      </dgm:t>
    </dgm:pt>
    <dgm:pt modelId="{2DD89120-88F6-4794-84FD-A3257FF3C8B2}">
      <dgm:prSet phldrT="[Text]"/>
      <dgm:spPr/>
      <dgm:t>
        <a:bodyPr/>
        <a:lstStyle/>
        <a:p>
          <a:r>
            <a:rPr lang="en-US" dirty="0" smtClean="0"/>
            <a:t>Escape sequence</a:t>
          </a:r>
          <a:endParaRPr lang="en-US" dirty="0"/>
        </a:p>
      </dgm:t>
    </dgm:pt>
    <dgm:pt modelId="{F935804A-8FB4-48FA-98BC-969EC0095F27}" type="parTrans" cxnId="{0127C7A2-D310-4724-8011-3BB85532D293}">
      <dgm:prSet/>
      <dgm:spPr/>
      <dgm:t>
        <a:bodyPr/>
        <a:lstStyle/>
        <a:p>
          <a:endParaRPr lang="en-US"/>
        </a:p>
      </dgm:t>
    </dgm:pt>
    <dgm:pt modelId="{CD8E6F81-D65B-466F-A160-E8255F4F2CB9}" type="sibTrans" cxnId="{0127C7A2-D310-4724-8011-3BB85532D293}">
      <dgm:prSet/>
      <dgm:spPr/>
      <dgm:t>
        <a:bodyPr/>
        <a:lstStyle/>
        <a:p>
          <a:endParaRPr lang="en-US"/>
        </a:p>
      </dgm:t>
    </dgm:pt>
    <dgm:pt modelId="{1A32720D-A14A-4781-B836-08DD3B97C353}" type="pres">
      <dgm:prSet presAssocID="{208205E9-B33E-4C3A-9DD7-061C8C2E7A02}" presName="composite" presStyleCnt="0">
        <dgm:presLayoutVars>
          <dgm:chMax val="1"/>
          <dgm:dir/>
          <dgm:resizeHandles val="exact"/>
        </dgm:presLayoutVars>
      </dgm:prSet>
      <dgm:spPr/>
      <dgm:t>
        <a:bodyPr/>
        <a:lstStyle/>
        <a:p>
          <a:endParaRPr lang="en-US"/>
        </a:p>
      </dgm:t>
    </dgm:pt>
    <dgm:pt modelId="{19CAD1F5-9DA2-4F92-AC9A-C264DEFCC91D}" type="pres">
      <dgm:prSet presAssocID="{D1CF2FEE-E646-4555-B388-50A259B90F99}" presName="roof" presStyleLbl="dkBgShp" presStyleIdx="0" presStyleCnt="2" custLinFactNeighborX="3964" custLinFactNeighborY="-6093"/>
      <dgm:spPr/>
      <dgm:t>
        <a:bodyPr/>
        <a:lstStyle/>
        <a:p>
          <a:endParaRPr lang="en-US"/>
        </a:p>
      </dgm:t>
    </dgm:pt>
    <dgm:pt modelId="{7FA1ABE4-D1B3-40E7-8A4E-E46CC3E2CE4E}" type="pres">
      <dgm:prSet presAssocID="{D1CF2FEE-E646-4555-B388-50A259B90F99}" presName="pillars" presStyleCnt="0"/>
      <dgm:spPr/>
    </dgm:pt>
    <dgm:pt modelId="{727348ED-6A0F-4675-B099-FD77F440E254}" type="pres">
      <dgm:prSet presAssocID="{D1CF2FEE-E646-4555-B388-50A259B90F99}" presName="pillar1" presStyleLbl="node1" presStyleIdx="0" presStyleCnt="3">
        <dgm:presLayoutVars>
          <dgm:bulletEnabled val="1"/>
        </dgm:presLayoutVars>
      </dgm:prSet>
      <dgm:spPr/>
      <dgm:t>
        <a:bodyPr/>
        <a:lstStyle/>
        <a:p>
          <a:endParaRPr lang="en-US"/>
        </a:p>
      </dgm:t>
    </dgm:pt>
    <dgm:pt modelId="{D543265B-8F13-46D6-82DC-428236D587B1}" type="pres">
      <dgm:prSet presAssocID="{BE1CF93B-925C-4BFC-8886-42471978C17C}" presName="pillarX" presStyleLbl="node1" presStyleIdx="1" presStyleCnt="3">
        <dgm:presLayoutVars>
          <dgm:bulletEnabled val="1"/>
        </dgm:presLayoutVars>
      </dgm:prSet>
      <dgm:spPr/>
      <dgm:t>
        <a:bodyPr/>
        <a:lstStyle/>
        <a:p>
          <a:endParaRPr lang="en-US"/>
        </a:p>
      </dgm:t>
    </dgm:pt>
    <dgm:pt modelId="{AE62FC06-32F0-4D37-956B-A5E46C94CBC0}" type="pres">
      <dgm:prSet presAssocID="{2DD89120-88F6-4794-84FD-A3257FF3C8B2}" presName="pillarX" presStyleLbl="node1" presStyleIdx="2" presStyleCnt="3">
        <dgm:presLayoutVars>
          <dgm:bulletEnabled val="1"/>
        </dgm:presLayoutVars>
      </dgm:prSet>
      <dgm:spPr/>
      <dgm:t>
        <a:bodyPr/>
        <a:lstStyle/>
        <a:p>
          <a:endParaRPr lang="en-US"/>
        </a:p>
      </dgm:t>
    </dgm:pt>
    <dgm:pt modelId="{EC8F96F3-B7CD-47EF-8010-F09A6C39251C}" type="pres">
      <dgm:prSet presAssocID="{D1CF2FEE-E646-4555-B388-50A259B90F99}" presName="base" presStyleLbl="dkBgShp" presStyleIdx="1" presStyleCnt="2"/>
      <dgm:spPr/>
    </dgm:pt>
  </dgm:ptLst>
  <dgm:cxnLst>
    <dgm:cxn modelId="{A11EBEAF-C98B-459C-AE64-59E5955419A1}" type="presOf" srcId="{208205E9-B33E-4C3A-9DD7-061C8C2E7A02}" destId="{1A32720D-A14A-4781-B836-08DD3B97C353}" srcOrd="0" destOrd="0" presId="urn:microsoft.com/office/officeart/2005/8/layout/hList3"/>
    <dgm:cxn modelId="{E93C937B-CB4B-47CD-8647-E4E14DB25C33}" type="presOf" srcId="{2DD89120-88F6-4794-84FD-A3257FF3C8B2}" destId="{AE62FC06-32F0-4D37-956B-A5E46C94CBC0}" srcOrd="0" destOrd="0" presId="urn:microsoft.com/office/officeart/2005/8/layout/hList3"/>
    <dgm:cxn modelId="{A3AE5F9B-E385-46E3-9936-53976CE9FF61}" type="presOf" srcId="{D1CF2FEE-E646-4555-B388-50A259B90F99}" destId="{19CAD1F5-9DA2-4F92-AC9A-C264DEFCC91D}" srcOrd="0" destOrd="0" presId="urn:microsoft.com/office/officeart/2005/8/layout/hList3"/>
    <dgm:cxn modelId="{9EA7646F-FE80-4D04-9DD3-10DEBB237F58}" type="presOf" srcId="{A3CB6B07-834A-4947-A62B-60DF03713E47}" destId="{727348ED-6A0F-4675-B099-FD77F440E254}" srcOrd="0" destOrd="0" presId="urn:microsoft.com/office/officeart/2005/8/layout/hList3"/>
    <dgm:cxn modelId="{0127C7A2-D310-4724-8011-3BB85532D293}" srcId="{D1CF2FEE-E646-4555-B388-50A259B90F99}" destId="{2DD89120-88F6-4794-84FD-A3257FF3C8B2}" srcOrd="2" destOrd="0" parTransId="{F935804A-8FB4-48FA-98BC-969EC0095F27}" sibTransId="{CD8E6F81-D65B-466F-A160-E8255F4F2CB9}"/>
    <dgm:cxn modelId="{5D49B8F3-BB2C-45D8-93D8-AF347468E8BA}" srcId="{D1CF2FEE-E646-4555-B388-50A259B90F99}" destId="{BE1CF93B-925C-4BFC-8886-42471978C17C}" srcOrd="1" destOrd="0" parTransId="{6B05A621-9A24-463C-92B2-053D3AE09E26}" sibTransId="{58637677-CE23-4712-9383-64E211DAEA99}"/>
    <dgm:cxn modelId="{9434A5D5-01AB-4EDB-A02A-E4B016574064}" srcId="{D1CF2FEE-E646-4555-B388-50A259B90F99}" destId="{A3CB6B07-834A-4947-A62B-60DF03713E47}" srcOrd="0" destOrd="0" parTransId="{7677FE9D-BACF-46AC-841C-3AEFF932DAD8}" sibTransId="{72B0CE89-84A7-4E96-BE6A-AC3E5BE9DE6C}"/>
    <dgm:cxn modelId="{22068F36-6798-4160-86AA-2CB2FD9ACF62}" type="presOf" srcId="{BE1CF93B-925C-4BFC-8886-42471978C17C}" destId="{D543265B-8F13-46D6-82DC-428236D587B1}" srcOrd="0" destOrd="0" presId="urn:microsoft.com/office/officeart/2005/8/layout/hList3"/>
    <dgm:cxn modelId="{BF7FA831-8A53-4F24-87CC-7BD051C8253D}" srcId="{208205E9-B33E-4C3A-9DD7-061C8C2E7A02}" destId="{D1CF2FEE-E646-4555-B388-50A259B90F99}" srcOrd="0" destOrd="0" parTransId="{8F5E818C-AD6E-4942-9610-A72970833326}" sibTransId="{F3773798-7DA4-4F42-9924-DF46076D8031}"/>
    <dgm:cxn modelId="{5585241A-CD91-4D47-B933-06420F3844F5}" type="presParOf" srcId="{1A32720D-A14A-4781-B836-08DD3B97C353}" destId="{19CAD1F5-9DA2-4F92-AC9A-C264DEFCC91D}" srcOrd="0" destOrd="0" presId="urn:microsoft.com/office/officeart/2005/8/layout/hList3"/>
    <dgm:cxn modelId="{6FEB7AED-8CBC-44C0-8704-6F0C72A8BF75}" type="presParOf" srcId="{1A32720D-A14A-4781-B836-08DD3B97C353}" destId="{7FA1ABE4-D1B3-40E7-8A4E-E46CC3E2CE4E}" srcOrd="1" destOrd="0" presId="urn:microsoft.com/office/officeart/2005/8/layout/hList3"/>
    <dgm:cxn modelId="{04E87C3E-D0EA-4853-B507-D82EEA78ED72}" type="presParOf" srcId="{7FA1ABE4-D1B3-40E7-8A4E-E46CC3E2CE4E}" destId="{727348ED-6A0F-4675-B099-FD77F440E254}" srcOrd="0" destOrd="0" presId="urn:microsoft.com/office/officeart/2005/8/layout/hList3"/>
    <dgm:cxn modelId="{5BF00251-650C-4603-8A4D-87450404781F}" type="presParOf" srcId="{7FA1ABE4-D1B3-40E7-8A4E-E46CC3E2CE4E}" destId="{D543265B-8F13-46D6-82DC-428236D587B1}" srcOrd="1" destOrd="0" presId="urn:microsoft.com/office/officeart/2005/8/layout/hList3"/>
    <dgm:cxn modelId="{3FD0CA98-2EFF-4FDA-A6A3-F09ED7D7841A}" type="presParOf" srcId="{7FA1ABE4-D1B3-40E7-8A4E-E46CC3E2CE4E}" destId="{AE62FC06-32F0-4D37-956B-A5E46C94CBC0}" srcOrd="2" destOrd="0" presId="urn:microsoft.com/office/officeart/2005/8/layout/hList3"/>
    <dgm:cxn modelId="{315FD1CB-DE9B-4C02-9898-6E6BC0CE06BC}" type="presParOf" srcId="{1A32720D-A14A-4781-B836-08DD3B97C353}" destId="{EC8F96F3-B7CD-47EF-8010-F09A6C39251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947C96-E50F-42D5-B4F7-DD78A4EA47E4}"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C473F3CA-A715-4778-91A5-1155D7964D86}">
      <dgm:prSet phldrT="[Text]" custT="1"/>
      <dgm:spPr/>
      <dgm:t>
        <a:bodyPr/>
        <a:lstStyle/>
        <a:p>
          <a:r>
            <a:rPr lang="en-US" sz="2400" dirty="0" smtClean="0"/>
            <a:t>Common meta characters</a:t>
          </a:r>
          <a:endParaRPr lang="en-US" sz="2400" dirty="0"/>
        </a:p>
      </dgm:t>
    </dgm:pt>
    <dgm:pt modelId="{ED5DB3CE-B612-4B19-9067-3E9718D335D8}" type="parTrans" cxnId="{6DE92285-E6FB-465B-87D7-EA169FD56228}">
      <dgm:prSet/>
      <dgm:spPr/>
      <dgm:t>
        <a:bodyPr/>
        <a:lstStyle/>
        <a:p>
          <a:endParaRPr lang="en-US" sz="2400"/>
        </a:p>
      </dgm:t>
    </dgm:pt>
    <dgm:pt modelId="{66FB1BE1-79A7-4EDE-83EA-692A90368A12}" type="sibTrans" cxnId="{6DE92285-E6FB-465B-87D7-EA169FD56228}">
      <dgm:prSet/>
      <dgm:spPr/>
      <dgm:t>
        <a:bodyPr/>
        <a:lstStyle/>
        <a:p>
          <a:endParaRPr lang="en-US" sz="2400"/>
        </a:p>
      </dgm:t>
    </dgm:pt>
    <dgm:pt modelId="{3A64A935-7905-49ED-910D-8C59388BDB83}">
      <dgm:prSet phldrT="[Text]" custT="1"/>
      <dgm:spPr/>
      <dgm:t>
        <a:bodyPr/>
        <a:lstStyle/>
        <a:p>
          <a:r>
            <a:rPr lang="en-US" sz="1800" dirty="0" smtClean="0"/>
            <a:t>Iteration or quantifier</a:t>
          </a:r>
          <a:endParaRPr lang="en-US" sz="1800" dirty="0"/>
        </a:p>
      </dgm:t>
    </dgm:pt>
    <dgm:pt modelId="{74CAF355-CC44-45F1-8E74-61432D7B0805}" type="parTrans" cxnId="{C2C83DE9-3FBD-4A4F-88E4-F2F5AA9B4A3A}">
      <dgm:prSet/>
      <dgm:spPr/>
      <dgm:t>
        <a:bodyPr/>
        <a:lstStyle/>
        <a:p>
          <a:endParaRPr lang="en-US" sz="2400"/>
        </a:p>
      </dgm:t>
    </dgm:pt>
    <dgm:pt modelId="{AB18049F-F905-4867-85FB-129A057ABE32}" type="sibTrans" cxnId="{C2C83DE9-3FBD-4A4F-88E4-F2F5AA9B4A3A}">
      <dgm:prSet/>
      <dgm:spPr/>
      <dgm:t>
        <a:bodyPr/>
        <a:lstStyle/>
        <a:p>
          <a:endParaRPr lang="en-US" sz="2400"/>
        </a:p>
      </dgm:t>
    </dgm:pt>
    <dgm:pt modelId="{9751BC43-76DB-4DEE-A5BD-512EA27AD8CE}">
      <dgm:prSet phldrT="[Text]" custT="1"/>
      <dgm:spPr/>
      <dgm:t>
        <a:bodyPr/>
        <a:lstStyle/>
        <a:p>
          <a:r>
            <a:rPr lang="en-US" sz="1600" dirty="0" smtClean="0"/>
            <a:t>?</a:t>
          </a:r>
          <a:endParaRPr lang="en-US" sz="1600" dirty="0"/>
        </a:p>
      </dgm:t>
    </dgm:pt>
    <dgm:pt modelId="{D00F9B7B-2E2B-46B8-B678-6D82185BE96C}" type="parTrans" cxnId="{56098A54-2C85-4804-9D2E-617D1475F47D}">
      <dgm:prSet/>
      <dgm:spPr/>
      <dgm:t>
        <a:bodyPr/>
        <a:lstStyle/>
        <a:p>
          <a:endParaRPr lang="en-US" sz="2400"/>
        </a:p>
      </dgm:t>
    </dgm:pt>
    <dgm:pt modelId="{57813CF8-8CC5-49E8-A94B-3F170DD1DDD6}" type="sibTrans" cxnId="{56098A54-2C85-4804-9D2E-617D1475F47D}">
      <dgm:prSet/>
      <dgm:spPr/>
      <dgm:t>
        <a:bodyPr/>
        <a:lstStyle/>
        <a:p>
          <a:endParaRPr lang="en-US" sz="2400"/>
        </a:p>
      </dgm:t>
    </dgm:pt>
    <dgm:pt modelId="{C79D8B63-9236-489F-8C0D-3D9FFF0B5CD6}">
      <dgm:prSet phldrT="[Text]" custT="1"/>
      <dgm:spPr/>
      <dgm:t>
        <a:bodyPr/>
        <a:lstStyle/>
        <a:p>
          <a:r>
            <a:rPr lang="en-US" sz="1600" dirty="0" smtClean="0"/>
            <a:t>*</a:t>
          </a:r>
          <a:endParaRPr lang="en-US" sz="1600" dirty="0"/>
        </a:p>
      </dgm:t>
    </dgm:pt>
    <dgm:pt modelId="{0134771A-37CB-41B7-96F6-E1D0BF19DBE1}" type="parTrans" cxnId="{473AC87F-CF17-4B49-8FF5-CD2A1678B9A9}">
      <dgm:prSet/>
      <dgm:spPr/>
      <dgm:t>
        <a:bodyPr/>
        <a:lstStyle/>
        <a:p>
          <a:endParaRPr lang="en-US" sz="2400"/>
        </a:p>
      </dgm:t>
    </dgm:pt>
    <dgm:pt modelId="{5F0B0723-47D0-49CC-8088-37E246FA2859}" type="sibTrans" cxnId="{473AC87F-CF17-4B49-8FF5-CD2A1678B9A9}">
      <dgm:prSet/>
      <dgm:spPr/>
      <dgm:t>
        <a:bodyPr/>
        <a:lstStyle/>
        <a:p>
          <a:endParaRPr lang="en-US" sz="2400"/>
        </a:p>
      </dgm:t>
    </dgm:pt>
    <dgm:pt modelId="{EC19CFBE-272B-4C97-A570-18FAC420A1D2}">
      <dgm:prSet phldrT="[Text]" custT="1"/>
      <dgm:spPr/>
      <dgm:t>
        <a:bodyPr/>
        <a:lstStyle/>
        <a:p>
          <a:r>
            <a:rPr lang="en-US" sz="1800" dirty="0" smtClean="0"/>
            <a:t>Position</a:t>
          </a:r>
          <a:endParaRPr lang="en-US" sz="1800" dirty="0"/>
        </a:p>
      </dgm:t>
    </dgm:pt>
    <dgm:pt modelId="{5703425B-9C0B-410A-B358-42EFAB0B6EB6}" type="parTrans" cxnId="{F2EA2598-44B5-473E-B18F-2FB4AD7E3655}">
      <dgm:prSet/>
      <dgm:spPr/>
      <dgm:t>
        <a:bodyPr/>
        <a:lstStyle/>
        <a:p>
          <a:endParaRPr lang="en-US" sz="2400"/>
        </a:p>
      </dgm:t>
    </dgm:pt>
    <dgm:pt modelId="{C7BF44A3-DF2A-4B70-B862-0FD7EC45B985}" type="sibTrans" cxnId="{F2EA2598-44B5-473E-B18F-2FB4AD7E3655}">
      <dgm:prSet/>
      <dgm:spPr/>
      <dgm:t>
        <a:bodyPr/>
        <a:lstStyle/>
        <a:p>
          <a:endParaRPr lang="en-US" sz="2400"/>
        </a:p>
      </dgm:t>
    </dgm:pt>
    <dgm:pt modelId="{0AD7E57A-8E3C-48A2-B691-234BDDD3CAAC}">
      <dgm:prSet phldrT="[Text]" custT="1"/>
      <dgm:spPr/>
      <dgm:t>
        <a:bodyPr/>
        <a:lstStyle/>
        <a:p>
          <a:r>
            <a:rPr lang="en-US" sz="1600" dirty="0" smtClean="0"/>
            <a:t>.</a:t>
          </a:r>
          <a:endParaRPr lang="en-US" sz="1600" dirty="0"/>
        </a:p>
      </dgm:t>
    </dgm:pt>
    <dgm:pt modelId="{DA686D4B-57A0-4FE3-A956-72A369003B6A}" type="parTrans" cxnId="{C849B5C7-038F-44AC-BA9A-E5D64ABEABC8}">
      <dgm:prSet/>
      <dgm:spPr/>
      <dgm:t>
        <a:bodyPr/>
        <a:lstStyle/>
        <a:p>
          <a:endParaRPr lang="en-US" sz="2400"/>
        </a:p>
      </dgm:t>
    </dgm:pt>
    <dgm:pt modelId="{17384A4A-1F85-4349-9CD5-E44C04FB0198}" type="sibTrans" cxnId="{C849B5C7-038F-44AC-BA9A-E5D64ABEABC8}">
      <dgm:prSet/>
      <dgm:spPr/>
      <dgm:t>
        <a:bodyPr/>
        <a:lstStyle/>
        <a:p>
          <a:endParaRPr lang="en-US" sz="2400"/>
        </a:p>
      </dgm:t>
    </dgm:pt>
    <dgm:pt modelId="{2D5DC311-B73C-43E6-A6EA-ECFF9429DB62}">
      <dgm:prSet phldrT="[Text]" custT="1"/>
      <dgm:spPr/>
      <dgm:t>
        <a:bodyPr/>
        <a:lstStyle/>
        <a:p>
          <a:r>
            <a:rPr lang="en-US" sz="1600" dirty="0" smtClean="0"/>
            <a:t>+</a:t>
          </a:r>
          <a:endParaRPr lang="en-US" sz="1600" dirty="0"/>
        </a:p>
      </dgm:t>
    </dgm:pt>
    <dgm:pt modelId="{DBDA9817-48A3-4B78-A4A2-98C815F9F5FA}" type="parTrans" cxnId="{671076B8-882C-4BFA-96E5-94ACBBC95484}">
      <dgm:prSet/>
      <dgm:spPr/>
      <dgm:t>
        <a:bodyPr/>
        <a:lstStyle/>
        <a:p>
          <a:endParaRPr lang="en-US" sz="2400"/>
        </a:p>
      </dgm:t>
    </dgm:pt>
    <dgm:pt modelId="{75F0179C-72A6-4F8B-A04A-CBB0A8F0E7B7}" type="sibTrans" cxnId="{671076B8-882C-4BFA-96E5-94ACBBC95484}">
      <dgm:prSet/>
      <dgm:spPr/>
      <dgm:t>
        <a:bodyPr/>
        <a:lstStyle/>
        <a:p>
          <a:endParaRPr lang="en-US" sz="2400"/>
        </a:p>
      </dgm:t>
    </dgm:pt>
    <dgm:pt modelId="{B71EB971-A3BA-4188-A52D-835E5F633BD5}">
      <dgm:prSet phldrT="[Text]" custT="1"/>
      <dgm:spPr/>
      <dgm:t>
        <a:bodyPr/>
        <a:lstStyle/>
        <a:p>
          <a:r>
            <a:rPr lang="en-US" sz="1600" dirty="0" smtClean="0"/>
            <a:t>{n}, {</a:t>
          </a:r>
          <a:r>
            <a:rPr lang="en-US" sz="1600" dirty="0" err="1" smtClean="0"/>
            <a:t>n,m</a:t>
          </a:r>
          <a:r>
            <a:rPr lang="en-US" sz="1600" dirty="0" smtClean="0"/>
            <a:t>}</a:t>
          </a:r>
          <a:endParaRPr lang="en-US" sz="1600" dirty="0"/>
        </a:p>
      </dgm:t>
    </dgm:pt>
    <dgm:pt modelId="{8D92C10D-E698-4A14-A0DC-73BC4ACAFD85}" type="parTrans" cxnId="{B3CC730B-D0CA-47DC-89B0-C256EA7B8957}">
      <dgm:prSet/>
      <dgm:spPr/>
      <dgm:t>
        <a:bodyPr/>
        <a:lstStyle/>
        <a:p>
          <a:endParaRPr lang="en-US" sz="2400"/>
        </a:p>
      </dgm:t>
    </dgm:pt>
    <dgm:pt modelId="{A86E2751-CAE7-429A-BB7B-D3446446CBCB}" type="sibTrans" cxnId="{B3CC730B-D0CA-47DC-89B0-C256EA7B8957}">
      <dgm:prSet/>
      <dgm:spPr/>
      <dgm:t>
        <a:bodyPr/>
        <a:lstStyle/>
        <a:p>
          <a:endParaRPr lang="en-US" sz="2400"/>
        </a:p>
      </dgm:t>
    </dgm:pt>
    <dgm:pt modelId="{96D99DC7-12D3-4537-9DD2-D9D229EC8CEB}">
      <dgm:prSet phldrT="[Text]" custT="1"/>
      <dgm:spPr/>
      <dgm:t>
        <a:bodyPr/>
        <a:lstStyle/>
        <a:p>
          <a:r>
            <a:rPr lang="en-US" sz="1600" dirty="0" smtClean="0"/>
            <a:t>^</a:t>
          </a:r>
          <a:endParaRPr lang="en-US" sz="1600" dirty="0"/>
        </a:p>
      </dgm:t>
    </dgm:pt>
    <dgm:pt modelId="{896DDB21-32FB-4221-A9C6-6DCCF5609C32}" type="parTrans" cxnId="{0619A1A1-FC60-4660-B521-82BB7DA3B90F}">
      <dgm:prSet/>
      <dgm:spPr/>
      <dgm:t>
        <a:bodyPr/>
        <a:lstStyle/>
        <a:p>
          <a:endParaRPr lang="en-US" sz="2400"/>
        </a:p>
      </dgm:t>
    </dgm:pt>
    <dgm:pt modelId="{5598EE6B-0282-4E0D-8904-3270B5079650}" type="sibTrans" cxnId="{0619A1A1-FC60-4660-B521-82BB7DA3B90F}">
      <dgm:prSet/>
      <dgm:spPr/>
      <dgm:t>
        <a:bodyPr/>
        <a:lstStyle/>
        <a:p>
          <a:endParaRPr lang="en-US" sz="2400"/>
        </a:p>
      </dgm:t>
    </dgm:pt>
    <dgm:pt modelId="{797C6AA1-CD07-4D14-861E-E10478D1E641}">
      <dgm:prSet phldrT="[Text]" custT="1"/>
      <dgm:spPr/>
      <dgm:t>
        <a:bodyPr/>
        <a:lstStyle/>
        <a:p>
          <a:r>
            <a:rPr lang="en-US" sz="1600" dirty="0" smtClean="0"/>
            <a:t>$</a:t>
          </a:r>
          <a:endParaRPr lang="en-US" sz="1600" dirty="0"/>
        </a:p>
      </dgm:t>
    </dgm:pt>
    <dgm:pt modelId="{E2F8BD97-74A8-4DD5-9ACD-18863EA31832}" type="parTrans" cxnId="{A30A2B58-01F5-43FD-99E9-2007136FE6BD}">
      <dgm:prSet/>
      <dgm:spPr/>
      <dgm:t>
        <a:bodyPr/>
        <a:lstStyle/>
        <a:p>
          <a:endParaRPr lang="en-US" sz="2400"/>
        </a:p>
      </dgm:t>
    </dgm:pt>
    <dgm:pt modelId="{97A37E3F-128F-40F8-94BA-95D8AC066225}" type="sibTrans" cxnId="{A30A2B58-01F5-43FD-99E9-2007136FE6BD}">
      <dgm:prSet/>
      <dgm:spPr/>
      <dgm:t>
        <a:bodyPr/>
        <a:lstStyle/>
        <a:p>
          <a:endParaRPr lang="en-US" sz="2400"/>
        </a:p>
      </dgm:t>
    </dgm:pt>
    <dgm:pt modelId="{CC52A378-24A3-4FBB-AB6E-E8AC3020C9C5}">
      <dgm:prSet phldrT="[Text]" custT="1"/>
      <dgm:spPr/>
      <dgm:t>
        <a:bodyPr/>
        <a:lstStyle/>
        <a:p>
          <a:r>
            <a:rPr lang="en-US" sz="1800" dirty="0" smtClean="0"/>
            <a:t>Other</a:t>
          </a:r>
          <a:endParaRPr lang="en-US" sz="1800" dirty="0"/>
        </a:p>
      </dgm:t>
    </dgm:pt>
    <dgm:pt modelId="{16D7E8C6-950F-4397-BC07-587974C40DF5}" type="parTrans" cxnId="{2C445039-2925-4362-918A-D3285E05100A}">
      <dgm:prSet/>
      <dgm:spPr/>
      <dgm:t>
        <a:bodyPr/>
        <a:lstStyle/>
        <a:p>
          <a:endParaRPr lang="en-US" sz="2400"/>
        </a:p>
      </dgm:t>
    </dgm:pt>
    <dgm:pt modelId="{2971AAEE-26EF-4893-879D-0DB0A114C404}" type="sibTrans" cxnId="{2C445039-2925-4362-918A-D3285E05100A}">
      <dgm:prSet/>
      <dgm:spPr/>
      <dgm:t>
        <a:bodyPr/>
        <a:lstStyle/>
        <a:p>
          <a:endParaRPr lang="en-US" sz="2400"/>
        </a:p>
      </dgm:t>
    </dgm:pt>
    <dgm:pt modelId="{7C0AD75A-6DA5-4043-B273-A98C8A602350}">
      <dgm:prSet phldrT="[Text]" custT="1"/>
      <dgm:spPr/>
      <dgm:t>
        <a:bodyPr/>
        <a:lstStyle/>
        <a:p>
          <a:r>
            <a:rPr lang="en-US" sz="1600" dirty="0" smtClean="0"/>
            <a:t>[ ], [^]</a:t>
          </a:r>
          <a:endParaRPr lang="en-US" sz="1600" dirty="0"/>
        </a:p>
      </dgm:t>
    </dgm:pt>
    <dgm:pt modelId="{96CA29EC-85A2-403D-98D9-E74C9282755B}" type="parTrans" cxnId="{30920ECB-81D1-444D-922C-9BCAAA216E55}">
      <dgm:prSet/>
      <dgm:spPr/>
      <dgm:t>
        <a:bodyPr/>
        <a:lstStyle/>
        <a:p>
          <a:endParaRPr lang="en-US" sz="2400"/>
        </a:p>
      </dgm:t>
    </dgm:pt>
    <dgm:pt modelId="{9E3D9F45-BEF6-4830-A0B7-C8F0D2904D51}" type="sibTrans" cxnId="{30920ECB-81D1-444D-922C-9BCAAA216E55}">
      <dgm:prSet/>
      <dgm:spPr/>
      <dgm:t>
        <a:bodyPr/>
        <a:lstStyle/>
        <a:p>
          <a:endParaRPr lang="en-US" sz="2400"/>
        </a:p>
      </dgm:t>
    </dgm:pt>
    <dgm:pt modelId="{6BFA7F46-4490-4C94-A1F1-458A20881C2B}">
      <dgm:prSet phldrT="[Text]" custT="1"/>
      <dgm:spPr/>
      <dgm:t>
        <a:bodyPr/>
        <a:lstStyle/>
        <a:p>
          <a:r>
            <a:rPr lang="en-US" sz="1600" dirty="0" smtClean="0"/>
            <a:t>\</a:t>
          </a:r>
          <a:endParaRPr lang="en-US" sz="1600" dirty="0"/>
        </a:p>
      </dgm:t>
    </dgm:pt>
    <dgm:pt modelId="{5EA5C528-65F1-417C-8860-38B0365F2A44}" type="parTrans" cxnId="{D9E35753-BE2C-444B-906B-E8D6EA25A393}">
      <dgm:prSet/>
      <dgm:spPr/>
      <dgm:t>
        <a:bodyPr/>
        <a:lstStyle/>
        <a:p>
          <a:endParaRPr lang="en-US" sz="2400"/>
        </a:p>
      </dgm:t>
    </dgm:pt>
    <dgm:pt modelId="{988EF2DB-378A-478B-A5AE-EFD74020BF8A}" type="sibTrans" cxnId="{D9E35753-BE2C-444B-906B-E8D6EA25A393}">
      <dgm:prSet/>
      <dgm:spPr/>
      <dgm:t>
        <a:bodyPr/>
        <a:lstStyle/>
        <a:p>
          <a:endParaRPr lang="en-US" sz="2400"/>
        </a:p>
      </dgm:t>
    </dgm:pt>
    <dgm:pt modelId="{20B60E3A-E203-4400-B83D-33AED6E36259}">
      <dgm:prSet phldrT="[Text]" custT="1"/>
      <dgm:spPr/>
      <dgm:t>
        <a:bodyPr/>
        <a:lstStyle/>
        <a:p>
          <a:r>
            <a:rPr lang="en-US" sz="1600" dirty="0" smtClean="0"/>
            <a:t>|</a:t>
          </a:r>
          <a:endParaRPr lang="en-US" sz="1600" dirty="0"/>
        </a:p>
      </dgm:t>
    </dgm:pt>
    <dgm:pt modelId="{75521C9C-E81F-4FD1-A646-A03A71049FA5}" type="parTrans" cxnId="{B574EC3A-FFC0-4A0A-851C-9C0788C5A928}">
      <dgm:prSet/>
      <dgm:spPr/>
      <dgm:t>
        <a:bodyPr/>
        <a:lstStyle/>
        <a:p>
          <a:endParaRPr lang="en-US" sz="2400"/>
        </a:p>
      </dgm:t>
    </dgm:pt>
    <dgm:pt modelId="{D75A2E6D-A6A1-445A-B134-3B8BEF88B02B}" type="sibTrans" cxnId="{B574EC3A-FFC0-4A0A-851C-9C0788C5A928}">
      <dgm:prSet/>
      <dgm:spPr/>
      <dgm:t>
        <a:bodyPr/>
        <a:lstStyle/>
        <a:p>
          <a:endParaRPr lang="en-US" sz="2400"/>
        </a:p>
      </dgm:t>
    </dgm:pt>
    <dgm:pt modelId="{8E154D07-28A2-492F-A759-B1E0EEF6E869}" type="pres">
      <dgm:prSet presAssocID="{9B947C96-E50F-42D5-B4F7-DD78A4EA47E4}" presName="Name0" presStyleCnt="0">
        <dgm:presLayoutVars>
          <dgm:chPref val="1"/>
          <dgm:dir/>
          <dgm:animOne val="branch"/>
          <dgm:animLvl val="lvl"/>
          <dgm:resizeHandles/>
        </dgm:presLayoutVars>
      </dgm:prSet>
      <dgm:spPr/>
      <dgm:t>
        <a:bodyPr/>
        <a:lstStyle/>
        <a:p>
          <a:endParaRPr lang="en-US"/>
        </a:p>
      </dgm:t>
    </dgm:pt>
    <dgm:pt modelId="{67D759DB-B49D-4B55-A6FF-ED03C2F0F281}" type="pres">
      <dgm:prSet presAssocID="{C473F3CA-A715-4778-91A5-1155D7964D86}" presName="vertOne" presStyleCnt="0"/>
      <dgm:spPr/>
    </dgm:pt>
    <dgm:pt modelId="{42EE0BCC-B8D5-4FE9-87E4-E4B19DB6444C}" type="pres">
      <dgm:prSet presAssocID="{C473F3CA-A715-4778-91A5-1155D7964D86}" presName="txOne" presStyleLbl="node0" presStyleIdx="0" presStyleCnt="1">
        <dgm:presLayoutVars>
          <dgm:chPref val="3"/>
        </dgm:presLayoutVars>
      </dgm:prSet>
      <dgm:spPr/>
      <dgm:t>
        <a:bodyPr/>
        <a:lstStyle/>
        <a:p>
          <a:endParaRPr lang="en-US"/>
        </a:p>
      </dgm:t>
    </dgm:pt>
    <dgm:pt modelId="{C2448644-1118-44B4-A38A-ED08CA9063CE}" type="pres">
      <dgm:prSet presAssocID="{C473F3CA-A715-4778-91A5-1155D7964D86}" presName="parTransOne" presStyleCnt="0"/>
      <dgm:spPr/>
    </dgm:pt>
    <dgm:pt modelId="{79BFD530-3420-4A4E-A2D4-D4634CF7CF2D}" type="pres">
      <dgm:prSet presAssocID="{C473F3CA-A715-4778-91A5-1155D7964D86}" presName="horzOne" presStyleCnt="0"/>
      <dgm:spPr/>
    </dgm:pt>
    <dgm:pt modelId="{5B906C5D-D8EB-4E81-B64C-78CA80AA89E3}" type="pres">
      <dgm:prSet presAssocID="{3A64A935-7905-49ED-910D-8C59388BDB83}" presName="vertTwo" presStyleCnt="0"/>
      <dgm:spPr/>
    </dgm:pt>
    <dgm:pt modelId="{D7B1AD4E-4931-4807-9C1D-89D0DA5C0069}" type="pres">
      <dgm:prSet presAssocID="{3A64A935-7905-49ED-910D-8C59388BDB83}" presName="txTwo" presStyleLbl="node2" presStyleIdx="0" presStyleCnt="3">
        <dgm:presLayoutVars>
          <dgm:chPref val="3"/>
        </dgm:presLayoutVars>
      </dgm:prSet>
      <dgm:spPr/>
      <dgm:t>
        <a:bodyPr/>
        <a:lstStyle/>
        <a:p>
          <a:endParaRPr lang="en-US"/>
        </a:p>
      </dgm:t>
    </dgm:pt>
    <dgm:pt modelId="{F050CDCF-B741-4F6F-BB0C-2D0E668E73BD}" type="pres">
      <dgm:prSet presAssocID="{3A64A935-7905-49ED-910D-8C59388BDB83}" presName="parTransTwo" presStyleCnt="0"/>
      <dgm:spPr/>
    </dgm:pt>
    <dgm:pt modelId="{EED03FB6-A4A8-408E-86A2-820B8C458461}" type="pres">
      <dgm:prSet presAssocID="{3A64A935-7905-49ED-910D-8C59388BDB83}" presName="horzTwo" presStyleCnt="0"/>
      <dgm:spPr/>
    </dgm:pt>
    <dgm:pt modelId="{7A5E6401-5855-41DB-AB5B-DDA69D42F64E}" type="pres">
      <dgm:prSet presAssocID="{9751BC43-76DB-4DEE-A5BD-512EA27AD8CE}" presName="vertThree" presStyleCnt="0"/>
      <dgm:spPr/>
    </dgm:pt>
    <dgm:pt modelId="{0A4A1D3E-9B43-4828-8724-ACAF1AE6EA5C}" type="pres">
      <dgm:prSet presAssocID="{9751BC43-76DB-4DEE-A5BD-512EA27AD8CE}" presName="txThree" presStyleLbl="node3" presStyleIdx="0" presStyleCnt="10">
        <dgm:presLayoutVars>
          <dgm:chPref val="3"/>
        </dgm:presLayoutVars>
      </dgm:prSet>
      <dgm:spPr/>
      <dgm:t>
        <a:bodyPr/>
        <a:lstStyle/>
        <a:p>
          <a:endParaRPr lang="en-US"/>
        </a:p>
      </dgm:t>
    </dgm:pt>
    <dgm:pt modelId="{182965F7-3A30-49BF-B62A-68B1CF7FA4AD}" type="pres">
      <dgm:prSet presAssocID="{9751BC43-76DB-4DEE-A5BD-512EA27AD8CE}" presName="horzThree" presStyleCnt="0"/>
      <dgm:spPr/>
    </dgm:pt>
    <dgm:pt modelId="{FCD2BEF2-A172-435F-8872-8C8884A8050E}" type="pres">
      <dgm:prSet presAssocID="{57813CF8-8CC5-49E8-A94B-3F170DD1DDD6}" presName="sibSpaceThree" presStyleCnt="0"/>
      <dgm:spPr/>
    </dgm:pt>
    <dgm:pt modelId="{CC440A0E-4906-42A5-BF50-0828ABA8F9BC}" type="pres">
      <dgm:prSet presAssocID="{C79D8B63-9236-489F-8C0D-3D9FFF0B5CD6}" presName="vertThree" presStyleCnt="0"/>
      <dgm:spPr/>
    </dgm:pt>
    <dgm:pt modelId="{547C56C9-5144-441E-A913-AA55E2DB1431}" type="pres">
      <dgm:prSet presAssocID="{C79D8B63-9236-489F-8C0D-3D9FFF0B5CD6}" presName="txThree" presStyleLbl="node3" presStyleIdx="1" presStyleCnt="10">
        <dgm:presLayoutVars>
          <dgm:chPref val="3"/>
        </dgm:presLayoutVars>
      </dgm:prSet>
      <dgm:spPr/>
      <dgm:t>
        <a:bodyPr/>
        <a:lstStyle/>
        <a:p>
          <a:endParaRPr lang="en-US"/>
        </a:p>
      </dgm:t>
    </dgm:pt>
    <dgm:pt modelId="{1F718FA3-65DC-43B7-9CB8-B5901441FDF0}" type="pres">
      <dgm:prSet presAssocID="{C79D8B63-9236-489F-8C0D-3D9FFF0B5CD6}" presName="horzThree" presStyleCnt="0"/>
      <dgm:spPr/>
    </dgm:pt>
    <dgm:pt modelId="{339FA069-0A54-418C-A2CC-0CFDDFDECFA0}" type="pres">
      <dgm:prSet presAssocID="{5F0B0723-47D0-49CC-8088-37E246FA2859}" presName="sibSpaceThree" presStyleCnt="0"/>
      <dgm:spPr/>
    </dgm:pt>
    <dgm:pt modelId="{5026EC9C-BF97-44D1-8456-F7C816A5359B}" type="pres">
      <dgm:prSet presAssocID="{2D5DC311-B73C-43E6-A6EA-ECFF9429DB62}" presName="vertThree" presStyleCnt="0"/>
      <dgm:spPr/>
    </dgm:pt>
    <dgm:pt modelId="{BC3CFEE9-A1C0-432C-9EC9-A6D195E4F027}" type="pres">
      <dgm:prSet presAssocID="{2D5DC311-B73C-43E6-A6EA-ECFF9429DB62}" presName="txThree" presStyleLbl="node3" presStyleIdx="2" presStyleCnt="10">
        <dgm:presLayoutVars>
          <dgm:chPref val="3"/>
        </dgm:presLayoutVars>
      </dgm:prSet>
      <dgm:spPr/>
      <dgm:t>
        <a:bodyPr/>
        <a:lstStyle/>
        <a:p>
          <a:endParaRPr lang="en-US"/>
        </a:p>
      </dgm:t>
    </dgm:pt>
    <dgm:pt modelId="{56573C19-47BF-4165-B727-A5B926602EDD}" type="pres">
      <dgm:prSet presAssocID="{2D5DC311-B73C-43E6-A6EA-ECFF9429DB62}" presName="horzThree" presStyleCnt="0"/>
      <dgm:spPr/>
    </dgm:pt>
    <dgm:pt modelId="{80C9920D-678D-49ED-AA61-F06799AAE928}" type="pres">
      <dgm:prSet presAssocID="{75F0179C-72A6-4F8B-A04A-CBB0A8F0E7B7}" presName="sibSpaceThree" presStyleCnt="0"/>
      <dgm:spPr/>
    </dgm:pt>
    <dgm:pt modelId="{4161B5A8-920C-4044-AD62-C9C9EDDA4131}" type="pres">
      <dgm:prSet presAssocID="{B71EB971-A3BA-4188-A52D-835E5F633BD5}" presName="vertThree" presStyleCnt="0"/>
      <dgm:spPr/>
    </dgm:pt>
    <dgm:pt modelId="{B431ACB0-A0DB-42AF-95B4-802BED8C6566}" type="pres">
      <dgm:prSet presAssocID="{B71EB971-A3BA-4188-A52D-835E5F633BD5}" presName="txThree" presStyleLbl="node3" presStyleIdx="3" presStyleCnt="10">
        <dgm:presLayoutVars>
          <dgm:chPref val="3"/>
        </dgm:presLayoutVars>
      </dgm:prSet>
      <dgm:spPr/>
      <dgm:t>
        <a:bodyPr/>
        <a:lstStyle/>
        <a:p>
          <a:endParaRPr lang="en-US"/>
        </a:p>
      </dgm:t>
    </dgm:pt>
    <dgm:pt modelId="{7247B0D7-CEEF-4CD3-A458-7AB62C82E17D}" type="pres">
      <dgm:prSet presAssocID="{B71EB971-A3BA-4188-A52D-835E5F633BD5}" presName="horzThree" presStyleCnt="0"/>
      <dgm:spPr/>
    </dgm:pt>
    <dgm:pt modelId="{2CD07F95-005F-46C7-9D99-3534655B90D7}" type="pres">
      <dgm:prSet presAssocID="{AB18049F-F905-4867-85FB-129A057ABE32}" presName="sibSpaceTwo" presStyleCnt="0"/>
      <dgm:spPr/>
    </dgm:pt>
    <dgm:pt modelId="{9F4A0CC2-182B-4A28-A221-13F0BAFE50B0}" type="pres">
      <dgm:prSet presAssocID="{EC19CFBE-272B-4C97-A570-18FAC420A1D2}" presName="vertTwo" presStyleCnt="0"/>
      <dgm:spPr/>
    </dgm:pt>
    <dgm:pt modelId="{B9A22F83-70FF-4152-80B3-B1415FE5C14B}" type="pres">
      <dgm:prSet presAssocID="{EC19CFBE-272B-4C97-A570-18FAC420A1D2}" presName="txTwo" presStyleLbl="node2" presStyleIdx="1" presStyleCnt="3">
        <dgm:presLayoutVars>
          <dgm:chPref val="3"/>
        </dgm:presLayoutVars>
      </dgm:prSet>
      <dgm:spPr/>
      <dgm:t>
        <a:bodyPr/>
        <a:lstStyle/>
        <a:p>
          <a:endParaRPr lang="en-US"/>
        </a:p>
      </dgm:t>
    </dgm:pt>
    <dgm:pt modelId="{6C606D2F-F6FF-4B15-B6CC-560F028E5530}" type="pres">
      <dgm:prSet presAssocID="{EC19CFBE-272B-4C97-A570-18FAC420A1D2}" presName="parTransTwo" presStyleCnt="0"/>
      <dgm:spPr/>
    </dgm:pt>
    <dgm:pt modelId="{D3640232-9BF6-4E33-83A5-902665EF6E2A}" type="pres">
      <dgm:prSet presAssocID="{EC19CFBE-272B-4C97-A570-18FAC420A1D2}" presName="horzTwo" presStyleCnt="0"/>
      <dgm:spPr/>
    </dgm:pt>
    <dgm:pt modelId="{B5973074-7300-4596-B9A9-2E959CDEC505}" type="pres">
      <dgm:prSet presAssocID="{0AD7E57A-8E3C-48A2-B691-234BDDD3CAAC}" presName="vertThree" presStyleCnt="0"/>
      <dgm:spPr/>
    </dgm:pt>
    <dgm:pt modelId="{693FEA1D-36E7-4EB9-ABAC-18A0F74CF222}" type="pres">
      <dgm:prSet presAssocID="{0AD7E57A-8E3C-48A2-B691-234BDDD3CAAC}" presName="txThree" presStyleLbl="node3" presStyleIdx="4" presStyleCnt="10">
        <dgm:presLayoutVars>
          <dgm:chPref val="3"/>
        </dgm:presLayoutVars>
      </dgm:prSet>
      <dgm:spPr/>
      <dgm:t>
        <a:bodyPr/>
        <a:lstStyle/>
        <a:p>
          <a:endParaRPr lang="en-US"/>
        </a:p>
      </dgm:t>
    </dgm:pt>
    <dgm:pt modelId="{D7C421D2-55B9-4674-825F-426C88470807}" type="pres">
      <dgm:prSet presAssocID="{0AD7E57A-8E3C-48A2-B691-234BDDD3CAAC}" presName="horzThree" presStyleCnt="0"/>
      <dgm:spPr/>
    </dgm:pt>
    <dgm:pt modelId="{F49DC986-F41F-4DFE-BA70-6AB5ED33BE4C}" type="pres">
      <dgm:prSet presAssocID="{17384A4A-1F85-4349-9CD5-E44C04FB0198}" presName="sibSpaceThree" presStyleCnt="0"/>
      <dgm:spPr/>
    </dgm:pt>
    <dgm:pt modelId="{9C15FA47-7819-4486-99BD-22C96AF8807D}" type="pres">
      <dgm:prSet presAssocID="{96D99DC7-12D3-4537-9DD2-D9D229EC8CEB}" presName="vertThree" presStyleCnt="0"/>
      <dgm:spPr/>
    </dgm:pt>
    <dgm:pt modelId="{6C4FA59F-F14F-4755-85FF-4BA8398EDA2B}" type="pres">
      <dgm:prSet presAssocID="{96D99DC7-12D3-4537-9DD2-D9D229EC8CEB}" presName="txThree" presStyleLbl="node3" presStyleIdx="5" presStyleCnt="10">
        <dgm:presLayoutVars>
          <dgm:chPref val="3"/>
        </dgm:presLayoutVars>
      </dgm:prSet>
      <dgm:spPr/>
      <dgm:t>
        <a:bodyPr/>
        <a:lstStyle/>
        <a:p>
          <a:endParaRPr lang="en-US"/>
        </a:p>
      </dgm:t>
    </dgm:pt>
    <dgm:pt modelId="{B5847740-CAB9-4DA3-BD66-ABA692A7A767}" type="pres">
      <dgm:prSet presAssocID="{96D99DC7-12D3-4537-9DD2-D9D229EC8CEB}" presName="horzThree" presStyleCnt="0"/>
      <dgm:spPr/>
    </dgm:pt>
    <dgm:pt modelId="{67743257-2ED6-413B-AA75-AC68D718206D}" type="pres">
      <dgm:prSet presAssocID="{5598EE6B-0282-4E0D-8904-3270B5079650}" presName="sibSpaceThree" presStyleCnt="0"/>
      <dgm:spPr/>
    </dgm:pt>
    <dgm:pt modelId="{3777FB67-C683-45E6-9AB3-CD46ED7E61BE}" type="pres">
      <dgm:prSet presAssocID="{797C6AA1-CD07-4D14-861E-E10478D1E641}" presName="vertThree" presStyleCnt="0"/>
      <dgm:spPr/>
    </dgm:pt>
    <dgm:pt modelId="{4EF90AF8-A63F-4BA6-9138-EFF605E6045C}" type="pres">
      <dgm:prSet presAssocID="{797C6AA1-CD07-4D14-861E-E10478D1E641}" presName="txThree" presStyleLbl="node3" presStyleIdx="6" presStyleCnt="10">
        <dgm:presLayoutVars>
          <dgm:chPref val="3"/>
        </dgm:presLayoutVars>
      </dgm:prSet>
      <dgm:spPr/>
      <dgm:t>
        <a:bodyPr/>
        <a:lstStyle/>
        <a:p>
          <a:endParaRPr lang="en-US"/>
        </a:p>
      </dgm:t>
    </dgm:pt>
    <dgm:pt modelId="{702269E2-79B2-4ABE-85E8-06C9E13DDACD}" type="pres">
      <dgm:prSet presAssocID="{797C6AA1-CD07-4D14-861E-E10478D1E641}" presName="horzThree" presStyleCnt="0"/>
      <dgm:spPr/>
    </dgm:pt>
    <dgm:pt modelId="{9F747697-5998-4BBF-A484-914E98528264}" type="pres">
      <dgm:prSet presAssocID="{C7BF44A3-DF2A-4B70-B862-0FD7EC45B985}" presName="sibSpaceTwo" presStyleCnt="0"/>
      <dgm:spPr/>
    </dgm:pt>
    <dgm:pt modelId="{4BD782B6-578C-4089-A290-BF1A135F5421}" type="pres">
      <dgm:prSet presAssocID="{CC52A378-24A3-4FBB-AB6E-E8AC3020C9C5}" presName="vertTwo" presStyleCnt="0"/>
      <dgm:spPr/>
    </dgm:pt>
    <dgm:pt modelId="{E9E94A77-571D-4691-9F7A-4DD9A8FA092F}" type="pres">
      <dgm:prSet presAssocID="{CC52A378-24A3-4FBB-AB6E-E8AC3020C9C5}" presName="txTwo" presStyleLbl="node2" presStyleIdx="2" presStyleCnt="3">
        <dgm:presLayoutVars>
          <dgm:chPref val="3"/>
        </dgm:presLayoutVars>
      </dgm:prSet>
      <dgm:spPr/>
      <dgm:t>
        <a:bodyPr/>
        <a:lstStyle/>
        <a:p>
          <a:endParaRPr lang="en-US"/>
        </a:p>
      </dgm:t>
    </dgm:pt>
    <dgm:pt modelId="{CA457670-83E0-4653-A408-A98B3D9389D5}" type="pres">
      <dgm:prSet presAssocID="{CC52A378-24A3-4FBB-AB6E-E8AC3020C9C5}" presName="parTransTwo" presStyleCnt="0"/>
      <dgm:spPr/>
    </dgm:pt>
    <dgm:pt modelId="{7A4F42F6-8AB3-426F-87A8-8335AD103161}" type="pres">
      <dgm:prSet presAssocID="{CC52A378-24A3-4FBB-AB6E-E8AC3020C9C5}" presName="horzTwo" presStyleCnt="0"/>
      <dgm:spPr/>
    </dgm:pt>
    <dgm:pt modelId="{AA69C776-F0A6-419A-8C64-B9730B4DCB1A}" type="pres">
      <dgm:prSet presAssocID="{7C0AD75A-6DA5-4043-B273-A98C8A602350}" presName="vertThree" presStyleCnt="0"/>
      <dgm:spPr/>
    </dgm:pt>
    <dgm:pt modelId="{9D3F0DFD-0A3B-4647-824A-1518414A1671}" type="pres">
      <dgm:prSet presAssocID="{7C0AD75A-6DA5-4043-B273-A98C8A602350}" presName="txThree" presStyleLbl="node3" presStyleIdx="7" presStyleCnt="10">
        <dgm:presLayoutVars>
          <dgm:chPref val="3"/>
        </dgm:presLayoutVars>
      </dgm:prSet>
      <dgm:spPr/>
      <dgm:t>
        <a:bodyPr/>
        <a:lstStyle/>
        <a:p>
          <a:endParaRPr lang="en-US"/>
        </a:p>
      </dgm:t>
    </dgm:pt>
    <dgm:pt modelId="{AB4C1C6C-C0C9-4D37-BE32-797F9AB1A164}" type="pres">
      <dgm:prSet presAssocID="{7C0AD75A-6DA5-4043-B273-A98C8A602350}" presName="horzThree" presStyleCnt="0"/>
      <dgm:spPr/>
    </dgm:pt>
    <dgm:pt modelId="{A3935EB3-DE27-4C95-80C0-005E59F39477}" type="pres">
      <dgm:prSet presAssocID="{9E3D9F45-BEF6-4830-A0B7-C8F0D2904D51}" presName="sibSpaceThree" presStyleCnt="0"/>
      <dgm:spPr/>
    </dgm:pt>
    <dgm:pt modelId="{D2F93FE8-C83F-4579-81AA-1A2EE5895136}" type="pres">
      <dgm:prSet presAssocID="{6BFA7F46-4490-4C94-A1F1-458A20881C2B}" presName="vertThree" presStyleCnt="0"/>
      <dgm:spPr/>
    </dgm:pt>
    <dgm:pt modelId="{E234F806-8E33-4E80-9305-CD83DE8A0369}" type="pres">
      <dgm:prSet presAssocID="{6BFA7F46-4490-4C94-A1F1-458A20881C2B}" presName="txThree" presStyleLbl="node3" presStyleIdx="8" presStyleCnt="10">
        <dgm:presLayoutVars>
          <dgm:chPref val="3"/>
        </dgm:presLayoutVars>
      </dgm:prSet>
      <dgm:spPr/>
      <dgm:t>
        <a:bodyPr/>
        <a:lstStyle/>
        <a:p>
          <a:endParaRPr lang="en-US"/>
        </a:p>
      </dgm:t>
    </dgm:pt>
    <dgm:pt modelId="{8B1E9A06-28B9-439E-BA99-005DD542F162}" type="pres">
      <dgm:prSet presAssocID="{6BFA7F46-4490-4C94-A1F1-458A20881C2B}" presName="horzThree" presStyleCnt="0"/>
      <dgm:spPr/>
    </dgm:pt>
    <dgm:pt modelId="{7D8A28A7-360A-456B-976E-C85993095234}" type="pres">
      <dgm:prSet presAssocID="{988EF2DB-378A-478B-A5AE-EFD74020BF8A}" presName="sibSpaceThree" presStyleCnt="0"/>
      <dgm:spPr/>
    </dgm:pt>
    <dgm:pt modelId="{0248DEE0-E8E2-4CB2-9F06-97DC78F767BB}" type="pres">
      <dgm:prSet presAssocID="{20B60E3A-E203-4400-B83D-33AED6E36259}" presName="vertThree" presStyleCnt="0"/>
      <dgm:spPr/>
    </dgm:pt>
    <dgm:pt modelId="{7F512535-DB5D-447B-9289-1B208F60DA03}" type="pres">
      <dgm:prSet presAssocID="{20B60E3A-E203-4400-B83D-33AED6E36259}" presName="txThree" presStyleLbl="node3" presStyleIdx="9" presStyleCnt="10">
        <dgm:presLayoutVars>
          <dgm:chPref val="3"/>
        </dgm:presLayoutVars>
      </dgm:prSet>
      <dgm:spPr/>
      <dgm:t>
        <a:bodyPr/>
        <a:lstStyle/>
        <a:p>
          <a:endParaRPr lang="en-US"/>
        </a:p>
      </dgm:t>
    </dgm:pt>
    <dgm:pt modelId="{D8F4251E-8D36-42C3-84E9-C70F64450774}" type="pres">
      <dgm:prSet presAssocID="{20B60E3A-E203-4400-B83D-33AED6E36259}" presName="horzThree" presStyleCnt="0"/>
      <dgm:spPr/>
    </dgm:pt>
  </dgm:ptLst>
  <dgm:cxnLst>
    <dgm:cxn modelId="{38145851-BFBF-497B-A9A8-280431EB4BC4}" type="presOf" srcId="{96D99DC7-12D3-4537-9DD2-D9D229EC8CEB}" destId="{6C4FA59F-F14F-4755-85FF-4BA8398EDA2B}" srcOrd="0" destOrd="0" presId="urn:microsoft.com/office/officeart/2005/8/layout/hierarchy4"/>
    <dgm:cxn modelId="{A40921F4-9B8A-4B9E-B0E5-5F89B75FFAB4}" type="presOf" srcId="{797C6AA1-CD07-4D14-861E-E10478D1E641}" destId="{4EF90AF8-A63F-4BA6-9138-EFF605E6045C}" srcOrd="0" destOrd="0" presId="urn:microsoft.com/office/officeart/2005/8/layout/hierarchy4"/>
    <dgm:cxn modelId="{2C445039-2925-4362-918A-D3285E05100A}" srcId="{C473F3CA-A715-4778-91A5-1155D7964D86}" destId="{CC52A378-24A3-4FBB-AB6E-E8AC3020C9C5}" srcOrd="2" destOrd="0" parTransId="{16D7E8C6-950F-4397-BC07-587974C40DF5}" sibTransId="{2971AAEE-26EF-4893-879D-0DB0A114C404}"/>
    <dgm:cxn modelId="{473AC87F-CF17-4B49-8FF5-CD2A1678B9A9}" srcId="{3A64A935-7905-49ED-910D-8C59388BDB83}" destId="{C79D8B63-9236-489F-8C0D-3D9FFF0B5CD6}" srcOrd="1" destOrd="0" parTransId="{0134771A-37CB-41B7-96F6-E1D0BF19DBE1}" sibTransId="{5F0B0723-47D0-49CC-8088-37E246FA2859}"/>
    <dgm:cxn modelId="{30920ECB-81D1-444D-922C-9BCAAA216E55}" srcId="{CC52A378-24A3-4FBB-AB6E-E8AC3020C9C5}" destId="{7C0AD75A-6DA5-4043-B273-A98C8A602350}" srcOrd="0" destOrd="0" parTransId="{96CA29EC-85A2-403D-98D9-E74C9282755B}" sibTransId="{9E3D9F45-BEF6-4830-A0B7-C8F0D2904D51}"/>
    <dgm:cxn modelId="{C2C83DE9-3FBD-4A4F-88E4-F2F5AA9B4A3A}" srcId="{C473F3CA-A715-4778-91A5-1155D7964D86}" destId="{3A64A935-7905-49ED-910D-8C59388BDB83}" srcOrd="0" destOrd="0" parTransId="{74CAF355-CC44-45F1-8E74-61432D7B0805}" sibTransId="{AB18049F-F905-4867-85FB-129A057ABE32}"/>
    <dgm:cxn modelId="{A3FF5B30-C3FC-4C5A-8437-C78D8BE035ED}" type="presOf" srcId="{C79D8B63-9236-489F-8C0D-3D9FFF0B5CD6}" destId="{547C56C9-5144-441E-A913-AA55E2DB1431}" srcOrd="0" destOrd="0" presId="urn:microsoft.com/office/officeart/2005/8/layout/hierarchy4"/>
    <dgm:cxn modelId="{671076B8-882C-4BFA-96E5-94ACBBC95484}" srcId="{3A64A935-7905-49ED-910D-8C59388BDB83}" destId="{2D5DC311-B73C-43E6-A6EA-ECFF9429DB62}" srcOrd="2" destOrd="0" parTransId="{DBDA9817-48A3-4B78-A4A2-98C815F9F5FA}" sibTransId="{75F0179C-72A6-4F8B-A04A-CBB0A8F0E7B7}"/>
    <dgm:cxn modelId="{F2EA2598-44B5-473E-B18F-2FB4AD7E3655}" srcId="{C473F3CA-A715-4778-91A5-1155D7964D86}" destId="{EC19CFBE-272B-4C97-A570-18FAC420A1D2}" srcOrd="1" destOrd="0" parTransId="{5703425B-9C0B-410A-B358-42EFAB0B6EB6}" sibTransId="{C7BF44A3-DF2A-4B70-B862-0FD7EC45B985}"/>
    <dgm:cxn modelId="{EF3E2C3C-685A-45B1-B90C-AA0E72AC0C1D}" type="presOf" srcId="{3A64A935-7905-49ED-910D-8C59388BDB83}" destId="{D7B1AD4E-4931-4807-9C1D-89D0DA5C0069}" srcOrd="0" destOrd="0" presId="urn:microsoft.com/office/officeart/2005/8/layout/hierarchy4"/>
    <dgm:cxn modelId="{D0B2A962-9BC3-4F43-9D04-29D87C68B575}" type="presOf" srcId="{9751BC43-76DB-4DEE-A5BD-512EA27AD8CE}" destId="{0A4A1D3E-9B43-4828-8724-ACAF1AE6EA5C}" srcOrd="0" destOrd="0" presId="urn:microsoft.com/office/officeart/2005/8/layout/hierarchy4"/>
    <dgm:cxn modelId="{9CF5D8F8-0067-4651-A928-5F18528ECDAD}" type="presOf" srcId="{B71EB971-A3BA-4188-A52D-835E5F633BD5}" destId="{B431ACB0-A0DB-42AF-95B4-802BED8C6566}" srcOrd="0" destOrd="0" presId="urn:microsoft.com/office/officeart/2005/8/layout/hierarchy4"/>
    <dgm:cxn modelId="{0619A1A1-FC60-4660-B521-82BB7DA3B90F}" srcId="{EC19CFBE-272B-4C97-A570-18FAC420A1D2}" destId="{96D99DC7-12D3-4537-9DD2-D9D229EC8CEB}" srcOrd="1" destOrd="0" parTransId="{896DDB21-32FB-4221-A9C6-6DCCF5609C32}" sibTransId="{5598EE6B-0282-4E0D-8904-3270B5079650}"/>
    <dgm:cxn modelId="{EC7B5AEB-B80B-499A-AF23-2108BBA969CF}" type="presOf" srcId="{6BFA7F46-4490-4C94-A1F1-458A20881C2B}" destId="{E234F806-8E33-4E80-9305-CD83DE8A0369}" srcOrd="0" destOrd="0" presId="urn:microsoft.com/office/officeart/2005/8/layout/hierarchy4"/>
    <dgm:cxn modelId="{B9632F56-090C-4B27-BF66-FAB9D75BBB0A}" type="presOf" srcId="{0AD7E57A-8E3C-48A2-B691-234BDDD3CAAC}" destId="{693FEA1D-36E7-4EB9-ABAC-18A0F74CF222}" srcOrd="0" destOrd="0" presId="urn:microsoft.com/office/officeart/2005/8/layout/hierarchy4"/>
    <dgm:cxn modelId="{E9227152-53FC-43E2-84DA-EB436D28AF36}" type="presOf" srcId="{EC19CFBE-272B-4C97-A570-18FAC420A1D2}" destId="{B9A22F83-70FF-4152-80B3-B1415FE5C14B}" srcOrd="0" destOrd="0" presId="urn:microsoft.com/office/officeart/2005/8/layout/hierarchy4"/>
    <dgm:cxn modelId="{D9E35753-BE2C-444B-906B-E8D6EA25A393}" srcId="{CC52A378-24A3-4FBB-AB6E-E8AC3020C9C5}" destId="{6BFA7F46-4490-4C94-A1F1-458A20881C2B}" srcOrd="1" destOrd="0" parTransId="{5EA5C528-65F1-417C-8860-38B0365F2A44}" sibTransId="{988EF2DB-378A-478B-A5AE-EFD74020BF8A}"/>
    <dgm:cxn modelId="{1E3C869D-C8D3-4A8C-9499-96AD342F38B3}" type="presOf" srcId="{CC52A378-24A3-4FBB-AB6E-E8AC3020C9C5}" destId="{E9E94A77-571D-4691-9F7A-4DD9A8FA092F}" srcOrd="0" destOrd="0" presId="urn:microsoft.com/office/officeart/2005/8/layout/hierarchy4"/>
    <dgm:cxn modelId="{41854579-32D2-4B03-A58A-DFD087549D3C}" type="presOf" srcId="{9B947C96-E50F-42D5-B4F7-DD78A4EA47E4}" destId="{8E154D07-28A2-492F-A759-B1E0EEF6E869}" srcOrd="0" destOrd="0" presId="urn:microsoft.com/office/officeart/2005/8/layout/hierarchy4"/>
    <dgm:cxn modelId="{A30A2B58-01F5-43FD-99E9-2007136FE6BD}" srcId="{EC19CFBE-272B-4C97-A570-18FAC420A1D2}" destId="{797C6AA1-CD07-4D14-861E-E10478D1E641}" srcOrd="2" destOrd="0" parTransId="{E2F8BD97-74A8-4DD5-9ACD-18863EA31832}" sibTransId="{97A37E3F-128F-40F8-94BA-95D8AC066225}"/>
    <dgm:cxn modelId="{C849B5C7-038F-44AC-BA9A-E5D64ABEABC8}" srcId="{EC19CFBE-272B-4C97-A570-18FAC420A1D2}" destId="{0AD7E57A-8E3C-48A2-B691-234BDDD3CAAC}" srcOrd="0" destOrd="0" parTransId="{DA686D4B-57A0-4FE3-A956-72A369003B6A}" sibTransId="{17384A4A-1F85-4349-9CD5-E44C04FB0198}"/>
    <dgm:cxn modelId="{D5374947-61FF-46F6-90A1-C42D952A843B}" type="presOf" srcId="{20B60E3A-E203-4400-B83D-33AED6E36259}" destId="{7F512535-DB5D-447B-9289-1B208F60DA03}" srcOrd="0" destOrd="0" presId="urn:microsoft.com/office/officeart/2005/8/layout/hierarchy4"/>
    <dgm:cxn modelId="{6DE92285-E6FB-465B-87D7-EA169FD56228}" srcId="{9B947C96-E50F-42D5-B4F7-DD78A4EA47E4}" destId="{C473F3CA-A715-4778-91A5-1155D7964D86}" srcOrd="0" destOrd="0" parTransId="{ED5DB3CE-B612-4B19-9067-3E9718D335D8}" sibTransId="{66FB1BE1-79A7-4EDE-83EA-692A90368A12}"/>
    <dgm:cxn modelId="{A7BE768F-A4C5-4B5D-8129-CAA86E6B1768}" type="presOf" srcId="{C473F3CA-A715-4778-91A5-1155D7964D86}" destId="{42EE0BCC-B8D5-4FE9-87E4-E4B19DB6444C}" srcOrd="0" destOrd="0" presId="urn:microsoft.com/office/officeart/2005/8/layout/hierarchy4"/>
    <dgm:cxn modelId="{56098A54-2C85-4804-9D2E-617D1475F47D}" srcId="{3A64A935-7905-49ED-910D-8C59388BDB83}" destId="{9751BC43-76DB-4DEE-A5BD-512EA27AD8CE}" srcOrd="0" destOrd="0" parTransId="{D00F9B7B-2E2B-46B8-B678-6D82185BE96C}" sibTransId="{57813CF8-8CC5-49E8-A94B-3F170DD1DDD6}"/>
    <dgm:cxn modelId="{65E73150-E77E-45C6-8396-56CC909A8D0F}" type="presOf" srcId="{2D5DC311-B73C-43E6-A6EA-ECFF9429DB62}" destId="{BC3CFEE9-A1C0-432C-9EC9-A6D195E4F027}" srcOrd="0" destOrd="0" presId="urn:microsoft.com/office/officeart/2005/8/layout/hierarchy4"/>
    <dgm:cxn modelId="{03B692C4-D035-46A9-8891-C1BDB257B942}" type="presOf" srcId="{7C0AD75A-6DA5-4043-B273-A98C8A602350}" destId="{9D3F0DFD-0A3B-4647-824A-1518414A1671}" srcOrd="0" destOrd="0" presId="urn:microsoft.com/office/officeart/2005/8/layout/hierarchy4"/>
    <dgm:cxn modelId="{B574EC3A-FFC0-4A0A-851C-9C0788C5A928}" srcId="{CC52A378-24A3-4FBB-AB6E-E8AC3020C9C5}" destId="{20B60E3A-E203-4400-B83D-33AED6E36259}" srcOrd="2" destOrd="0" parTransId="{75521C9C-E81F-4FD1-A646-A03A71049FA5}" sibTransId="{D75A2E6D-A6A1-445A-B134-3B8BEF88B02B}"/>
    <dgm:cxn modelId="{B3CC730B-D0CA-47DC-89B0-C256EA7B8957}" srcId="{3A64A935-7905-49ED-910D-8C59388BDB83}" destId="{B71EB971-A3BA-4188-A52D-835E5F633BD5}" srcOrd="3" destOrd="0" parTransId="{8D92C10D-E698-4A14-A0DC-73BC4ACAFD85}" sibTransId="{A86E2751-CAE7-429A-BB7B-D3446446CBCB}"/>
    <dgm:cxn modelId="{39CDEB6D-A621-4EB4-AC07-8E64CA8E38F3}" type="presParOf" srcId="{8E154D07-28A2-492F-A759-B1E0EEF6E869}" destId="{67D759DB-B49D-4B55-A6FF-ED03C2F0F281}" srcOrd="0" destOrd="0" presId="urn:microsoft.com/office/officeart/2005/8/layout/hierarchy4"/>
    <dgm:cxn modelId="{FC75BCF1-9F52-4DD9-A31B-47D9F9A9114A}" type="presParOf" srcId="{67D759DB-B49D-4B55-A6FF-ED03C2F0F281}" destId="{42EE0BCC-B8D5-4FE9-87E4-E4B19DB6444C}" srcOrd="0" destOrd="0" presId="urn:microsoft.com/office/officeart/2005/8/layout/hierarchy4"/>
    <dgm:cxn modelId="{612C3D74-7AED-4423-82B7-53A50533FC08}" type="presParOf" srcId="{67D759DB-B49D-4B55-A6FF-ED03C2F0F281}" destId="{C2448644-1118-44B4-A38A-ED08CA9063CE}" srcOrd="1" destOrd="0" presId="urn:microsoft.com/office/officeart/2005/8/layout/hierarchy4"/>
    <dgm:cxn modelId="{00FB7D2E-2B44-42DE-83CF-021583AEC31E}" type="presParOf" srcId="{67D759DB-B49D-4B55-A6FF-ED03C2F0F281}" destId="{79BFD530-3420-4A4E-A2D4-D4634CF7CF2D}" srcOrd="2" destOrd="0" presId="urn:microsoft.com/office/officeart/2005/8/layout/hierarchy4"/>
    <dgm:cxn modelId="{9466096C-A4A1-4D10-B2F1-2E88BBCE86C3}" type="presParOf" srcId="{79BFD530-3420-4A4E-A2D4-D4634CF7CF2D}" destId="{5B906C5D-D8EB-4E81-B64C-78CA80AA89E3}" srcOrd="0" destOrd="0" presId="urn:microsoft.com/office/officeart/2005/8/layout/hierarchy4"/>
    <dgm:cxn modelId="{0321712B-2ECD-4443-8342-4ACA7E33F535}" type="presParOf" srcId="{5B906C5D-D8EB-4E81-B64C-78CA80AA89E3}" destId="{D7B1AD4E-4931-4807-9C1D-89D0DA5C0069}" srcOrd="0" destOrd="0" presId="urn:microsoft.com/office/officeart/2005/8/layout/hierarchy4"/>
    <dgm:cxn modelId="{B1160666-8B65-46CF-8E8B-A0937CE6F206}" type="presParOf" srcId="{5B906C5D-D8EB-4E81-B64C-78CA80AA89E3}" destId="{F050CDCF-B741-4F6F-BB0C-2D0E668E73BD}" srcOrd="1" destOrd="0" presId="urn:microsoft.com/office/officeart/2005/8/layout/hierarchy4"/>
    <dgm:cxn modelId="{F1E63459-3F7F-4270-9345-320619BB8C02}" type="presParOf" srcId="{5B906C5D-D8EB-4E81-B64C-78CA80AA89E3}" destId="{EED03FB6-A4A8-408E-86A2-820B8C458461}" srcOrd="2" destOrd="0" presId="urn:microsoft.com/office/officeart/2005/8/layout/hierarchy4"/>
    <dgm:cxn modelId="{81B9C627-4AA6-4EB3-BFCA-02204A8A5357}" type="presParOf" srcId="{EED03FB6-A4A8-408E-86A2-820B8C458461}" destId="{7A5E6401-5855-41DB-AB5B-DDA69D42F64E}" srcOrd="0" destOrd="0" presId="urn:microsoft.com/office/officeart/2005/8/layout/hierarchy4"/>
    <dgm:cxn modelId="{A0322A9D-956D-4703-9D35-58EEE4DCAC65}" type="presParOf" srcId="{7A5E6401-5855-41DB-AB5B-DDA69D42F64E}" destId="{0A4A1D3E-9B43-4828-8724-ACAF1AE6EA5C}" srcOrd="0" destOrd="0" presId="urn:microsoft.com/office/officeart/2005/8/layout/hierarchy4"/>
    <dgm:cxn modelId="{2D4C9B36-1614-43AB-AC55-A4EF3DD71DA5}" type="presParOf" srcId="{7A5E6401-5855-41DB-AB5B-DDA69D42F64E}" destId="{182965F7-3A30-49BF-B62A-68B1CF7FA4AD}" srcOrd="1" destOrd="0" presId="urn:microsoft.com/office/officeart/2005/8/layout/hierarchy4"/>
    <dgm:cxn modelId="{F8BF7A54-1D3F-4D34-9940-5962A8B07702}" type="presParOf" srcId="{EED03FB6-A4A8-408E-86A2-820B8C458461}" destId="{FCD2BEF2-A172-435F-8872-8C8884A8050E}" srcOrd="1" destOrd="0" presId="urn:microsoft.com/office/officeart/2005/8/layout/hierarchy4"/>
    <dgm:cxn modelId="{A4F894D6-C6F4-47B0-939E-5DAB9CF6EB5B}" type="presParOf" srcId="{EED03FB6-A4A8-408E-86A2-820B8C458461}" destId="{CC440A0E-4906-42A5-BF50-0828ABA8F9BC}" srcOrd="2" destOrd="0" presId="urn:microsoft.com/office/officeart/2005/8/layout/hierarchy4"/>
    <dgm:cxn modelId="{B8FAA0BC-496A-407E-9B77-670B94B2E9A2}" type="presParOf" srcId="{CC440A0E-4906-42A5-BF50-0828ABA8F9BC}" destId="{547C56C9-5144-441E-A913-AA55E2DB1431}" srcOrd="0" destOrd="0" presId="urn:microsoft.com/office/officeart/2005/8/layout/hierarchy4"/>
    <dgm:cxn modelId="{9F266ABD-528E-46BD-97E5-2A78E804FA44}" type="presParOf" srcId="{CC440A0E-4906-42A5-BF50-0828ABA8F9BC}" destId="{1F718FA3-65DC-43B7-9CB8-B5901441FDF0}" srcOrd="1" destOrd="0" presId="urn:microsoft.com/office/officeart/2005/8/layout/hierarchy4"/>
    <dgm:cxn modelId="{38A56EE6-7B7A-469F-8E6E-8B0289332119}" type="presParOf" srcId="{EED03FB6-A4A8-408E-86A2-820B8C458461}" destId="{339FA069-0A54-418C-A2CC-0CFDDFDECFA0}" srcOrd="3" destOrd="0" presId="urn:microsoft.com/office/officeart/2005/8/layout/hierarchy4"/>
    <dgm:cxn modelId="{7E9DB5EC-F8B2-4937-BEBE-D4AFBADA103B}" type="presParOf" srcId="{EED03FB6-A4A8-408E-86A2-820B8C458461}" destId="{5026EC9C-BF97-44D1-8456-F7C816A5359B}" srcOrd="4" destOrd="0" presId="urn:microsoft.com/office/officeart/2005/8/layout/hierarchy4"/>
    <dgm:cxn modelId="{213EBE90-0904-4CA7-BB92-26DCFD26A4A6}" type="presParOf" srcId="{5026EC9C-BF97-44D1-8456-F7C816A5359B}" destId="{BC3CFEE9-A1C0-432C-9EC9-A6D195E4F027}" srcOrd="0" destOrd="0" presId="urn:microsoft.com/office/officeart/2005/8/layout/hierarchy4"/>
    <dgm:cxn modelId="{E1254F6B-331D-42F1-B7AC-9B9B0B29709D}" type="presParOf" srcId="{5026EC9C-BF97-44D1-8456-F7C816A5359B}" destId="{56573C19-47BF-4165-B727-A5B926602EDD}" srcOrd="1" destOrd="0" presId="urn:microsoft.com/office/officeart/2005/8/layout/hierarchy4"/>
    <dgm:cxn modelId="{F1E3C5A2-7F7D-42F6-AC57-B1204AFC0835}" type="presParOf" srcId="{EED03FB6-A4A8-408E-86A2-820B8C458461}" destId="{80C9920D-678D-49ED-AA61-F06799AAE928}" srcOrd="5" destOrd="0" presId="urn:microsoft.com/office/officeart/2005/8/layout/hierarchy4"/>
    <dgm:cxn modelId="{DF799A7A-F5E4-4E23-97A7-9C80B843C624}" type="presParOf" srcId="{EED03FB6-A4A8-408E-86A2-820B8C458461}" destId="{4161B5A8-920C-4044-AD62-C9C9EDDA4131}" srcOrd="6" destOrd="0" presId="urn:microsoft.com/office/officeart/2005/8/layout/hierarchy4"/>
    <dgm:cxn modelId="{AB5B1FAB-3293-442A-915E-5CCE5E74A771}" type="presParOf" srcId="{4161B5A8-920C-4044-AD62-C9C9EDDA4131}" destId="{B431ACB0-A0DB-42AF-95B4-802BED8C6566}" srcOrd="0" destOrd="0" presId="urn:microsoft.com/office/officeart/2005/8/layout/hierarchy4"/>
    <dgm:cxn modelId="{42D7C20F-2DEC-442E-A09C-F891F398139B}" type="presParOf" srcId="{4161B5A8-920C-4044-AD62-C9C9EDDA4131}" destId="{7247B0D7-CEEF-4CD3-A458-7AB62C82E17D}" srcOrd="1" destOrd="0" presId="urn:microsoft.com/office/officeart/2005/8/layout/hierarchy4"/>
    <dgm:cxn modelId="{89CA1957-7FE9-4684-A5FC-282CF9F6F478}" type="presParOf" srcId="{79BFD530-3420-4A4E-A2D4-D4634CF7CF2D}" destId="{2CD07F95-005F-46C7-9D99-3534655B90D7}" srcOrd="1" destOrd="0" presId="urn:microsoft.com/office/officeart/2005/8/layout/hierarchy4"/>
    <dgm:cxn modelId="{D49FA7B3-C4AF-44B8-AFB8-087E9E68441A}" type="presParOf" srcId="{79BFD530-3420-4A4E-A2D4-D4634CF7CF2D}" destId="{9F4A0CC2-182B-4A28-A221-13F0BAFE50B0}" srcOrd="2" destOrd="0" presId="urn:microsoft.com/office/officeart/2005/8/layout/hierarchy4"/>
    <dgm:cxn modelId="{6CCFB459-85E7-4EA3-BD71-7BECF324562A}" type="presParOf" srcId="{9F4A0CC2-182B-4A28-A221-13F0BAFE50B0}" destId="{B9A22F83-70FF-4152-80B3-B1415FE5C14B}" srcOrd="0" destOrd="0" presId="urn:microsoft.com/office/officeart/2005/8/layout/hierarchy4"/>
    <dgm:cxn modelId="{2068584C-986D-4FF3-9537-2A410BE64086}" type="presParOf" srcId="{9F4A0CC2-182B-4A28-A221-13F0BAFE50B0}" destId="{6C606D2F-F6FF-4B15-B6CC-560F028E5530}" srcOrd="1" destOrd="0" presId="urn:microsoft.com/office/officeart/2005/8/layout/hierarchy4"/>
    <dgm:cxn modelId="{125CA24B-DBCC-4FD9-A140-3DECB63743CD}" type="presParOf" srcId="{9F4A0CC2-182B-4A28-A221-13F0BAFE50B0}" destId="{D3640232-9BF6-4E33-83A5-902665EF6E2A}" srcOrd="2" destOrd="0" presId="urn:microsoft.com/office/officeart/2005/8/layout/hierarchy4"/>
    <dgm:cxn modelId="{57986A26-D16B-4159-B892-B74590DA878D}" type="presParOf" srcId="{D3640232-9BF6-4E33-83A5-902665EF6E2A}" destId="{B5973074-7300-4596-B9A9-2E959CDEC505}" srcOrd="0" destOrd="0" presId="urn:microsoft.com/office/officeart/2005/8/layout/hierarchy4"/>
    <dgm:cxn modelId="{6FF87E9F-4F27-4024-AEE3-9D64F3544ECF}" type="presParOf" srcId="{B5973074-7300-4596-B9A9-2E959CDEC505}" destId="{693FEA1D-36E7-4EB9-ABAC-18A0F74CF222}" srcOrd="0" destOrd="0" presId="urn:microsoft.com/office/officeart/2005/8/layout/hierarchy4"/>
    <dgm:cxn modelId="{B082E785-8074-4209-98A2-4287508561D8}" type="presParOf" srcId="{B5973074-7300-4596-B9A9-2E959CDEC505}" destId="{D7C421D2-55B9-4674-825F-426C88470807}" srcOrd="1" destOrd="0" presId="urn:microsoft.com/office/officeart/2005/8/layout/hierarchy4"/>
    <dgm:cxn modelId="{A769A846-E6F6-403F-B562-7CD39823EBD7}" type="presParOf" srcId="{D3640232-9BF6-4E33-83A5-902665EF6E2A}" destId="{F49DC986-F41F-4DFE-BA70-6AB5ED33BE4C}" srcOrd="1" destOrd="0" presId="urn:microsoft.com/office/officeart/2005/8/layout/hierarchy4"/>
    <dgm:cxn modelId="{A3ADA117-374A-4D94-9CB1-CEAF8BC5A409}" type="presParOf" srcId="{D3640232-9BF6-4E33-83A5-902665EF6E2A}" destId="{9C15FA47-7819-4486-99BD-22C96AF8807D}" srcOrd="2" destOrd="0" presId="urn:microsoft.com/office/officeart/2005/8/layout/hierarchy4"/>
    <dgm:cxn modelId="{FF7CBDEF-0B50-464C-A9F5-5FB75E1082A8}" type="presParOf" srcId="{9C15FA47-7819-4486-99BD-22C96AF8807D}" destId="{6C4FA59F-F14F-4755-85FF-4BA8398EDA2B}" srcOrd="0" destOrd="0" presId="urn:microsoft.com/office/officeart/2005/8/layout/hierarchy4"/>
    <dgm:cxn modelId="{455432B8-B8F3-4D80-897F-DCFE163835EF}" type="presParOf" srcId="{9C15FA47-7819-4486-99BD-22C96AF8807D}" destId="{B5847740-CAB9-4DA3-BD66-ABA692A7A767}" srcOrd="1" destOrd="0" presId="urn:microsoft.com/office/officeart/2005/8/layout/hierarchy4"/>
    <dgm:cxn modelId="{4A13C5AE-6CE4-48BB-B0DA-63688B497654}" type="presParOf" srcId="{D3640232-9BF6-4E33-83A5-902665EF6E2A}" destId="{67743257-2ED6-413B-AA75-AC68D718206D}" srcOrd="3" destOrd="0" presId="urn:microsoft.com/office/officeart/2005/8/layout/hierarchy4"/>
    <dgm:cxn modelId="{B42C178C-E226-41F0-A265-DE7600DAFBEF}" type="presParOf" srcId="{D3640232-9BF6-4E33-83A5-902665EF6E2A}" destId="{3777FB67-C683-45E6-9AB3-CD46ED7E61BE}" srcOrd="4" destOrd="0" presId="urn:microsoft.com/office/officeart/2005/8/layout/hierarchy4"/>
    <dgm:cxn modelId="{B0760B35-0932-40A7-9636-670CDCC9F64C}" type="presParOf" srcId="{3777FB67-C683-45E6-9AB3-CD46ED7E61BE}" destId="{4EF90AF8-A63F-4BA6-9138-EFF605E6045C}" srcOrd="0" destOrd="0" presId="urn:microsoft.com/office/officeart/2005/8/layout/hierarchy4"/>
    <dgm:cxn modelId="{C0D380FC-E01F-4773-87E9-0927A1D2BEC8}" type="presParOf" srcId="{3777FB67-C683-45E6-9AB3-CD46ED7E61BE}" destId="{702269E2-79B2-4ABE-85E8-06C9E13DDACD}" srcOrd="1" destOrd="0" presId="urn:microsoft.com/office/officeart/2005/8/layout/hierarchy4"/>
    <dgm:cxn modelId="{78DA5E46-24E4-46DB-881C-4083DB18A9FC}" type="presParOf" srcId="{79BFD530-3420-4A4E-A2D4-D4634CF7CF2D}" destId="{9F747697-5998-4BBF-A484-914E98528264}" srcOrd="3" destOrd="0" presId="urn:microsoft.com/office/officeart/2005/8/layout/hierarchy4"/>
    <dgm:cxn modelId="{2552897F-5312-4249-93EF-BFA72F24740A}" type="presParOf" srcId="{79BFD530-3420-4A4E-A2D4-D4634CF7CF2D}" destId="{4BD782B6-578C-4089-A290-BF1A135F5421}" srcOrd="4" destOrd="0" presId="urn:microsoft.com/office/officeart/2005/8/layout/hierarchy4"/>
    <dgm:cxn modelId="{11E73E44-238F-466B-9FB4-AB2E06B2B6EA}" type="presParOf" srcId="{4BD782B6-578C-4089-A290-BF1A135F5421}" destId="{E9E94A77-571D-4691-9F7A-4DD9A8FA092F}" srcOrd="0" destOrd="0" presId="urn:microsoft.com/office/officeart/2005/8/layout/hierarchy4"/>
    <dgm:cxn modelId="{9A6FBD0A-D22A-494B-9FA7-F1FBF34F0545}" type="presParOf" srcId="{4BD782B6-578C-4089-A290-BF1A135F5421}" destId="{CA457670-83E0-4653-A408-A98B3D9389D5}" srcOrd="1" destOrd="0" presId="urn:microsoft.com/office/officeart/2005/8/layout/hierarchy4"/>
    <dgm:cxn modelId="{95340723-FD02-455F-A4F6-B73F8B124C03}" type="presParOf" srcId="{4BD782B6-578C-4089-A290-BF1A135F5421}" destId="{7A4F42F6-8AB3-426F-87A8-8335AD103161}" srcOrd="2" destOrd="0" presId="urn:microsoft.com/office/officeart/2005/8/layout/hierarchy4"/>
    <dgm:cxn modelId="{9A5F780E-35A7-4A6C-97B1-DE0BC368E66C}" type="presParOf" srcId="{7A4F42F6-8AB3-426F-87A8-8335AD103161}" destId="{AA69C776-F0A6-419A-8C64-B9730B4DCB1A}" srcOrd="0" destOrd="0" presId="urn:microsoft.com/office/officeart/2005/8/layout/hierarchy4"/>
    <dgm:cxn modelId="{E75ECFC0-D814-49EC-8925-D392DAF6EFB1}" type="presParOf" srcId="{AA69C776-F0A6-419A-8C64-B9730B4DCB1A}" destId="{9D3F0DFD-0A3B-4647-824A-1518414A1671}" srcOrd="0" destOrd="0" presId="urn:microsoft.com/office/officeart/2005/8/layout/hierarchy4"/>
    <dgm:cxn modelId="{F7725D8C-4057-488D-9196-BEFB14962EE9}" type="presParOf" srcId="{AA69C776-F0A6-419A-8C64-B9730B4DCB1A}" destId="{AB4C1C6C-C0C9-4D37-BE32-797F9AB1A164}" srcOrd="1" destOrd="0" presId="urn:microsoft.com/office/officeart/2005/8/layout/hierarchy4"/>
    <dgm:cxn modelId="{6650934C-507E-418B-A603-8065F85062C1}" type="presParOf" srcId="{7A4F42F6-8AB3-426F-87A8-8335AD103161}" destId="{A3935EB3-DE27-4C95-80C0-005E59F39477}" srcOrd="1" destOrd="0" presId="urn:microsoft.com/office/officeart/2005/8/layout/hierarchy4"/>
    <dgm:cxn modelId="{58097F6D-C45A-4C7C-87CD-0F6F6AA1FE02}" type="presParOf" srcId="{7A4F42F6-8AB3-426F-87A8-8335AD103161}" destId="{D2F93FE8-C83F-4579-81AA-1A2EE5895136}" srcOrd="2" destOrd="0" presId="urn:microsoft.com/office/officeart/2005/8/layout/hierarchy4"/>
    <dgm:cxn modelId="{8F972CE0-E2C5-4E7E-95C6-2C0ECB71A7F5}" type="presParOf" srcId="{D2F93FE8-C83F-4579-81AA-1A2EE5895136}" destId="{E234F806-8E33-4E80-9305-CD83DE8A0369}" srcOrd="0" destOrd="0" presId="urn:microsoft.com/office/officeart/2005/8/layout/hierarchy4"/>
    <dgm:cxn modelId="{C154CCD1-61E8-47D2-9689-21A2EE1BBEB1}" type="presParOf" srcId="{D2F93FE8-C83F-4579-81AA-1A2EE5895136}" destId="{8B1E9A06-28B9-439E-BA99-005DD542F162}" srcOrd="1" destOrd="0" presId="urn:microsoft.com/office/officeart/2005/8/layout/hierarchy4"/>
    <dgm:cxn modelId="{45ADCC8D-6C28-4B65-8162-8AEB730B42D6}" type="presParOf" srcId="{7A4F42F6-8AB3-426F-87A8-8335AD103161}" destId="{7D8A28A7-360A-456B-976E-C85993095234}" srcOrd="3" destOrd="0" presId="urn:microsoft.com/office/officeart/2005/8/layout/hierarchy4"/>
    <dgm:cxn modelId="{1977B22D-9705-44D5-A94B-58166012EB1C}" type="presParOf" srcId="{7A4F42F6-8AB3-426F-87A8-8335AD103161}" destId="{0248DEE0-E8E2-4CB2-9F06-97DC78F767BB}" srcOrd="4" destOrd="0" presId="urn:microsoft.com/office/officeart/2005/8/layout/hierarchy4"/>
    <dgm:cxn modelId="{0A027738-73FF-4128-849F-17951BA94F03}" type="presParOf" srcId="{0248DEE0-E8E2-4CB2-9F06-97DC78F767BB}" destId="{7F512535-DB5D-447B-9289-1B208F60DA03}" srcOrd="0" destOrd="0" presId="urn:microsoft.com/office/officeart/2005/8/layout/hierarchy4"/>
    <dgm:cxn modelId="{81B5F058-F10B-4AA0-AECB-1130DEB20196}" type="presParOf" srcId="{0248DEE0-E8E2-4CB2-9F06-97DC78F767BB}" destId="{D8F4251E-8D36-42C3-84E9-C70F6445077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AD1F5-9DA2-4F92-AC9A-C264DEFCC91D}">
      <dsp:nvSpPr>
        <dsp:cNvPr id="0" name=""/>
        <dsp:cNvSpPr/>
      </dsp:nvSpPr>
      <dsp:spPr>
        <a:xfrm>
          <a:off x="0" y="0"/>
          <a:ext cx="7766304" cy="1200607"/>
        </a:xfrm>
        <a:prstGeom prst="rect">
          <a:avLst/>
        </a:prstGeom>
        <a:solidFill>
          <a:schemeClr val="accent6">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kern="1200" dirty="0" smtClean="0"/>
            <a:t>Search Expression</a:t>
          </a:r>
          <a:endParaRPr lang="en-US" sz="5700" kern="1200" dirty="0"/>
        </a:p>
      </dsp:txBody>
      <dsp:txXfrm>
        <a:off x="0" y="0"/>
        <a:ext cx="7766304" cy="1200607"/>
      </dsp:txXfrm>
    </dsp:sp>
    <dsp:sp modelId="{727348ED-6A0F-4675-B099-FD77F440E254}">
      <dsp:nvSpPr>
        <dsp:cNvPr id="0" name=""/>
        <dsp:cNvSpPr/>
      </dsp:nvSpPr>
      <dsp:spPr>
        <a:xfrm>
          <a:off x="3792" y="1200607"/>
          <a:ext cx="2586239" cy="2521275"/>
        </a:xfrm>
        <a:prstGeom prst="rect">
          <a:avLst/>
        </a:prstGeom>
        <a:gradFill rotWithShape="0">
          <a:gsLst>
            <a:gs pos="0">
              <a:schemeClr val="accent6">
                <a:shade val="80000"/>
                <a:hueOff val="0"/>
                <a:satOff val="0"/>
                <a:lumOff val="0"/>
                <a:alphaOff val="0"/>
                <a:tint val="50000"/>
                <a:satMod val="300000"/>
              </a:schemeClr>
            </a:gs>
            <a:gs pos="35000">
              <a:schemeClr val="accent6">
                <a:shade val="80000"/>
                <a:hueOff val="0"/>
                <a:satOff val="0"/>
                <a:lumOff val="0"/>
                <a:alphaOff val="0"/>
                <a:tint val="37000"/>
                <a:satMod val="300000"/>
              </a:schemeClr>
            </a:gs>
            <a:gs pos="100000">
              <a:schemeClr val="accent6">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Literal</a:t>
          </a:r>
          <a:endParaRPr lang="en-US" sz="4100" kern="1200" dirty="0"/>
        </a:p>
      </dsp:txBody>
      <dsp:txXfrm>
        <a:off x="3792" y="1200607"/>
        <a:ext cx="2586239" cy="2521275"/>
      </dsp:txXfrm>
    </dsp:sp>
    <dsp:sp modelId="{D543265B-8F13-46D6-82DC-428236D587B1}">
      <dsp:nvSpPr>
        <dsp:cNvPr id="0" name=""/>
        <dsp:cNvSpPr/>
      </dsp:nvSpPr>
      <dsp:spPr>
        <a:xfrm>
          <a:off x="2590032" y="1200607"/>
          <a:ext cx="2586239" cy="2521275"/>
        </a:xfrm>
        <a:prstGeom prst="rect">
          <a:avLst/>
        </a:prstGeom>
        <a:gradFill rotWithShape="0">
          <a:gsLst>
            <a:gs pos="0">
              <a:schemeClr val="accent6">
                <a:shade val="80000"/>
                <a:hueOff val="0"/>
                <a:satOff val="-16910"/>
                <a:lumOff val="16907"/>
                <a:alphaOff val="0"/>
                <a:tint val="50000"/>
                <a:satMod val="300000"/>
              </a:schemeClr>
            </a:gs>
            <a:gs pos="35000">
              <a:schemeClr val="accent6">
                <a:shade val="80000"/>
                <a:hueOff val="0"/>
                <a:satOff val="-16910"/>
                <a:lumOff val="16907"/>
                <a:alphaOff val="0"/>
                <a:tint val="37000"/>
                <a:satMod val="300000"/>
              </a:schemeClr>
            </a:gs>
            <a:gs pos="100000">
              <a:schemeClr val="accent6">
                <a:shade val="80000"/>
                <a:hueOff val="0"/>
                <a:satOff val="-16910"/>
                <a:lumOff val="169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Meta character</a:t>
          </a:r>
          <a:endParaRPr lang="en-US" sz="4100" kern="1200" dirty="0"/>
        </a:p>
      </dsp:txBody>
      <dsp:txXfrm>
        <a:off x="2590032" y="1200607"/>
        <a:ext cx="2586239" cy="2521275"/>
      </dsp:txXfrm>
    </dsp:sp>
    <dsp:sp modelId="{AE62FC06-32F0-4D37-956B-A5E46C94CBC0}">
      <dsp:nvSpPr>
        <dsp:cNvPr id="0" name=""/>
        <dsp:cNvSpPr/>
      </dsp:nvSpPr>
      <dsp:spPr>
        <a:xfrm>
          <a:off x="5176271" y="1200607"/>
          <a:ext cx="2586239" cy="2521275"/>
        </a:xfrm>
        <a:prstGeom prst="rect">
          <a:avLst/>
        </a:prstGeom>
        <a:gradFill rotWithShape="0">
          <a:gsLst>
            <a:gs pos="0">
              <a:schemeClr val="accent6">
                <a:shade val="80000"/>
                <a:hueOff val="0"/>
                <a:satOff val="-33821"/>
                <a:lumOff val="33815"/>
                <a:alphaOff val="0"/>
                <a:tint val="50000"/>
                <a:satMod val="300000"/>
              </a:schemeClr>
            </a:gs>
            <a:gs pos="35000">
              <a:schemeClr val="accent6">
                <a:shade val="80000"/>
                <a:hueOff val="0"/>
                <a:satOff val="-33821"/>
                <a:lumOff val="33815"/>
                <a:alphaOff val="0"/>
                <a:tint val="37000"/>
                <a:satMod val="300000"/>
              </a:schemeClr>
            </a:gs>
            <a:gs pos="100000">
              <a:schemeClr val="accent6">
                <a:shade val="80000"/>
                <a:hueOff val="0"/>
                <a:satOff val="-33821"/>
                <a:lumOff val="338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Escape sequence</a:t>
          </a:r>
          <a:endParaRPr lang="en-US" sz="4100" kern="1200" dirty="0"/>
        </a:p>
      </dsp:txBody>
      <dsp:txXfrm>
        <a:off x="5176271" y="1200607"/>
        <a:ext cx="2586239" cy="2521275"/>
      </dsp:txXfrm>
    </dsp:sp>
    <dsp:sp modelId="{EC8F96F3-B7CD-47EF-8010-F09A6C39251C}">
      <dsp:nvSpPr>
        <dsp:cNvPr id="0" name=""/>
        <dsp:cNvSpPr/>
      </dsp:nvSpPr>
      <dsp:spPr>
        <a:xfrm>
          <a:off x="0" y="3721882"/>
          <a:ext cx="7766304" cy="280141"/>
        </a:xfrm>
        <a:prstGeom prst="rect">
          <a:avLst/>
        </a:prstGeom>
        <a:solidFill>
          <a:schemeClr val="accent6">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E0BCC-B8D5-4FE9-87E4-E4B19DB6444C}">
      <dsp:nvSpPr>
        <dsp:cNvPr id="0" name=""/>
        <dsp:cNvSpPr/>
      </dsp:nvSpPr>
      <dsp:spPr>
        <a:xfrm>
          <a:off x="124" y="1604"/>
          <a:ext cx="8009895" cy="1164455"/>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Common meta characters</a:t>
          </a:r>
          <a:endParaRPr lang="en-US" sz="2400" kern="1200" dirty="0"/>
        </a:p>
      </dsp:txBody>
      <dsp:txXfrm>
        <a:off x="34230" y="35710"/>
        <a:ext cx="7941683" cy="1096243"/>
      </dsp:txXfrm>
    </dsp:sp>
    <dsp:sp modelId="{D7B1AD4E-4931-4807-9C1D-89D0DA5C0069}">
      <dsp:nvSpPr>
        <dsp:cNvPr id="0" name=""/>
        <dsp:cNvSpPr/>
      </dsp:nvSpPr>
      <dsp:spPr>
        <a:xfrm>
          <a:off x="124" y="1304484"/>
          <a:ext cx="3158939" cy="116445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Iteration or quantifier</a:t>
          </a:r>
          <a:endParaRPr lang="en-US" sz="1800" kern="1200" dirty="0"/>
        </a:p>
      </dsp:txBody>
      <dsp:txXfrm>
        <a:off x="34230" y="1338590"/>
        <a:ext cx="3090727" cy="1096243"/>
      </dsp:txXfrm>
    </dsp:sp>
    <dsp:sp modelId="{0A4A1D3E-9B43-4828-8724-ACAF1AE6EA5C}">
      <dsp:nvSpPr>
        <dsp:cNvPr id="0" name=""/>
        <dsp:cNvSpPr/>
      </dsp:nvSpPr>
      <dsp:spPr>
        <a:xfrm>
          <a:off x="124"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22548" y="2629788"/>
        <a:ext cx="720770" cy="1119607"/>
      </dsp:txXfrm>
    </dsp:sp>
    <dsp:sp modelId="{547C56C9-5144-441E-A913-AA55E2DB1431}">
      <dsp:nvSpPr>
        <dsp:cNvPr id="0" name=""/>
        <dsp:cNvSpPr/>
      </dsp:nvSpPr>
      <dsp:spPr>
        <a:xfrm>
          <a:off x="797898"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820322" y="2629788"/>
        <a:ext cx="720770" cy="1119607"/>
      </dsp:txXfrm>
    </dsp:sp>
    <dsp:sp modelId="{BC3CFEE9-A1C0-432C-9EC9-A6D195E4F027}">
      <dsp:nvSpPr>
        <dsp:cNvPr id="0" name=""/>
        <dsp:cNvSpPr/>
      </dsp:nvSpPr>
      <dsp:spPr>
        <a:xfrm>
          <a:off x="1595672"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1618096" y="2629788"/>
        <a:ext cx="720770" cy="1119607"/>
      </dsp:txXfrm>
    </dsp:sp>
    <dsp:sp modelId="{B431ACB0-A0DB-42AF-95B4-802BED8C6566}">
      <dsp:nvSpPr>
        <dsp:cNvPr id="0" name=""/>
        <dsp:cNvSpPr/>
      </dsp:nvSpPr>
      <dsp:spPr>
        <a:xfrm>
          <a:off x="2393446"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{n}, {</a:t>
          </a:r>
          <a:r>
            <a:rPr lang="en-US" sz="1600" kern="1200" dirty="0" err="1" smtClean="0"/>
            <a:t>n,m</a:t>
          </a:r>
          <a:r>
            <a:rPr lang="en-US" sz="1600" kern="1200" dirty="0" smtClean="0"/>
            <a:t>}</a:t>
          </a:r>
          <a:endParaRPr lang="en-US" sz="1600" kern="1200" dirty="0"/>
        </a:p>
      </dsp:txBody>
      <dsp:txXfrm>
        <a:off x="2415870" y="2629788"/>
        <a:ext cx="720770" cy="1119607"/>
      </dsp:txXfrm>
    </dsp:sp>
    <dsp:sp modelId="{B9A22F83-70FF-4152-80B3-B1415FE5C14B}">
      <dsp:nvSpPr>
        <dsp:cNvPr id="0" name=""/>
        <dsp:cNvSpPr/>
      </dsp:nvSpPr>
      <dsp:spPr>
        <a:xfrm>
          <a:off x="3223376" y="1304484"/>
          <a:ext cx="2361165" cy="116445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Position</a:t>
          </a:r>
          <a:endParaRPr lang="en-US" sz="1800" kern="1200" dirty="0"/>
        </a:p>
      </dsp:txBody>
      <dsp:txXfrm>
        <a:off x="3257482" y="1338590"/>
        <a:ext cx="2292953" cy="1096243"/>
      </dsp:txXfrm>
    </dsp:sp>
    <dsp:sp modelId="{693FEA1D-36E7-4EB9-ABAC-18A0F74CF222}">
      <dsp:nvSpPr>
        <dsp:cNvPr id="0" name=""/>
        <dsp:cNvSpPr/>
      </dsp:nvSpPr>
      <dsp:spPr>
        <a:xfrm>
          <a:off x="3223376"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3245800" y="2629788"/>
        <a:ext cx="720770" cy="1119607"/>
      </dsp:txXfrm>
    </dsp:sp>
    <dsp:sp modelId="{6C4FA59F-F14F-4755-85FF-4BA8398EDA2B}">
      <dsp:nvSpPr>
        <dsp:cNvPr id="0" name=""/>
        <dsp:cNvSpPr/>
      </dsp:nvSpPr>
      <dsp:spPr>
        <a:xfrm>
          <a:off x="4021149"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4043573" y="2629788"/>
        <a:ext cx="720770" cy="1119607"/>
      </dsp:txXfrm>
    </dsp:sp>
    <dsp:sp modelId="{4EF90AF8-A63F-4BA6-9138-EFF605E6045C}">
      <dsp:nvSpPr>
        <dsp:cNvPr id="0" name=""/>
        <dsp:cNvSpPr/>
      </dsp:nvSpPr>
      <dsp:spPr>
        <a:xfrm>
          <a:off x="4818923"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4841347" y="2629788"/>
        <a:ext cx="720770" cy="1119607"/>
      </dsp:txXfrm>
    </dsp:sp>
    <dsp:sp modelId="{E9E94A77-571D-4691-9F7A-4DD9A8FA092F}">
      <dsp:nvSpPr>
        <dsp:cNvPr id="0" name=""/>
        <dsp:cNvSpPr/>
      </dsp:nvSpPr>
      <dsp:spPr>
        <a:xfrm>
          <a:off x="5648853" y="1304484"/>
          <a:ext cx="2361165" cy="1164455"/>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Other</a:t>
          </a:r>
          <a:endParaRPr lang="en-US" sz="1800" kern="1200" dirty="0"/>
        </a:p>
      </dsp:txBody>
      <dsp:txXfrm>
        <a:off x="5682959" y="1338590"/>
        <a:ext cx="2292953" cy="1096243"/>
      </dsp:txXfrm>
    </dsp:sp>
    <dsp:sp modelId="{9D3F0DFD-0A3B-4647-824A-1518414A1671}">
      <dsp:nvSpPr>
        <dsp:cNvPr id="0" name=""/>
        <dsp:cNvSpPr/>
      </dsp:nvSpPr>
      <dsp:spPr>
        <a:xfrm>
          <a:off x="5648853"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 ], [^]</a:t>
          </a:r>
          <a:endParaRPr lang="en-US" sz="1600" kern="1200" dirty="0"/>
        </a:p>
      </dsp:txBody>
      <dsp:txXfrm>
        <a:off x="5671277" y="2629788"/>
        <a:ext cx="720770" cy="1119607"/>
      </dsp:txXfrm>
    </dsp:sp>
    <dsp:sp modelId="{E234F806-8E33-4E80-9305-CD83DE8A0369}">
      <dsp:nvSpPr>
        <dsp:cNvPr id="0" name=""/>
        <dsp:cNvSpPr/>
      </dsp:nvSpPr>
      <dsp:spPr>
        <a:xfrm>
          <a:off x="6446627"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6469051" y="2629788"/>
        <a:ext cx="720770" cy="1119607"/>
      </dsp:txXfrm>
    </dsp:sp>
    <dsp:sp modelId="{7F512535-DB5D-447B-9289-1B208F60DA03}">
      <dsp:nvSpPr>
        <dsp:cNvPr id="0" name=""/>
        <dsp:cNvSpPr/>
      </dsp:nvSpPr>
      <dsp:spPr>
        <a:xfrm>
          <a:off x="7244401" y="2607364"/>
          <a:ext cx="765618" cy="116445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7266825" y="2629788"/>
        <a:ext cx="720770" cy="1119607"/>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 4, Module 4 on data integration concepts,</a:t>
            </a:r>
            <a:r>
              <a:rPr lang="en-US" baseline="0" dirty="0" smtClean="0"/>
              <a:t> </a:t>
            </a:r>
            <a:r>
              <a:rPr lang="en-US" dirty="0" smtClean="0"/>
              <a:t>processes, and techniques. </a:t>
            </a:r>
          </a:p>
          <a:p>
            <a:pPr>
              <a:defRPr/>
            </a:pPr>
            <a:endParaRPr lang="en-US" dirty="0" smtClean="0"/>
          </a:p>
          <a:p>
            <a:pPr>
              <a:defRPr/>
            </a:pPr>
            <a:r>
              <a:rPr lang="en-US" dirty="0" smtClean="0"/>
              <a:t>Opening question</a:t>
            </a:r>
          </a:p>
          <a:p>
            <a:pPr>
              <a:defRPr/>
            </a:pPr>
            <a:r>
              <a:rPr lang="en-US" dirty="0" smtClean="0"/>
              <a:t>- How do you develop regular expressions for complex patterns for</a:t>
            </a:r>
            <a:r>
              <a:rPr lang="en-US" baseline="0" dirty="0" smtClean="0"/>
              <a:t> addresses, web addresses, credit cards, and phone numbers?</a:t>
            </a:r>
            <a:endParaRPr lang="en-US" dirty="0" smtClean="0"/>
          </a:p>
          <a:p>
            <a:pPr>
              <a:defRPr/>
            </a:pPr>
            <a:endParaRPr lang="en-US" dirty="0" smtClean="0"/>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10</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r>
              <a:rPr lang="en-US" altLang="en-US" baseline="0" dirty="0" smtClean="0"/>
              <a:t>Regular expressions are complex. Use validated libraries for common fields such as credit card numbers</a:t>
            </a:r>
          </a:p>
          <a:p>
            <a:pPr marL="0" indent="0">
              <a:buFontTx/>
              <a:buNone/>
            </a:pPr>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Lesson 3 emphasizes the pattern matching</a:t>
            </a:r>
            <a:r>
              <a:rPr lang="en-US" baseline="0" dirty="0" smtClean="0"/>
              <a:t> with regular expressions</a:t>
            </a:r>
            <a:r>
              <a:rPr lang="en-US" dirty="0" smtClean="0"/>
              <a:t>.</a:t>
            </a:r>
          </a:p>
          <a:p>
            <a:pPr>
              <a:defRPr/>
            </a:pPr>
            <a:endParaRPr lang="en-US" dirty="0" smtClean="0"/>
          </a:p>
          <a:p>
            <a:pPr>
              <a:defRPr/>
            </a:pPr>
            <a:r>
              <a:rPr lang="en-US" dirty="0" smtClean="0"/>
              <a:t>Objectives: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sz="1200" kern="1200" dirty="0" smtClean="0">
                <a:solidFill>
                  <a:schemeClr val="tx1"/>
                </a:solidFill>
                <a:effectLst/>
                <a:latin typeface="Times New Roman" pitchFamily="18" charset="0"/>
                <a:ea typeface="+mn-ea"/>
                <a:cs typeface="+mn-cs"/>
              </a:rPr>
              <a:t>Explain</a:t>
            </a:r>
            <a:r>
              <a:rPr kumimoji="1" lang="en-US" sz="1200" kern="1200" baseline="0" dirty="0" smtClean="0">
                <a:solidFill>
                  <a:schemeClr val="tx1"/>
                </a:solidFill>
                <a:effectLst/>
                <a:latin typeface="Times New Roman" pitchFamily="18" charset="0"/>
                <a:ea typeface="+mn-ea"/>
                <a:cs typeface="+mn-cs"/>
              </a:rPr>
              <a:t> the three major elements of regular expressions</a:t>
            </a:r>
            <a:endParaRPr kumimoji="1" lang="en-US" sz="1200" kern="1200" dirty="0" smtClean="0">
              <a:solidFill>
                <a:schemeClr val="tx1"/>
              </a:solidFill>
              <a:effectLst/>
              <a:latin typeface="Times New Roman" pitchFamily="18" charset="0"/>
              <a:ea typeface="+mn-ea"/>
              <a:cs typeface="+mn-cs"/>
            </a:endParaRPr>
          </a:p>
          <a:p>
            <a:pPr marL="171450" indent="-171450">
              <a:buFont typeface="Arial" pitchFamily="34" charset="0"/>
              <a:buChar char="•"/>
              <a:defRPr/>
            </a:pPr>
            <a:r>
              <a:rPr lang="en-US" dirty="0" smtClean="0"/>
              <a:t>Practice with regular expressions</a:t>
            </a:r>
          </a:p>
          <a:p>
            <a:pPr marL="0" indent="0">
              <a:buFont typeface="Arial" pitchFamily="34" charset="0"/>
              <a:buNone/>
              <a:defRPr/>
            </a:pPr>
            <a:endParaRPr kumimoji="1" lang="en-US"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321942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http://www.zytrax.com/tech/web/regex.htm for a tutorial on regular expressions</a:t>
            </a:r>
          </a:p>
          <a:p>
            <a:endParaRPr lang="en-US" altLang="en-US" dirty="0" smtClean="0"/>
          </a:p>
          <a:p>
            <a:r>
              <a:rPr lang="en-US" altLang="en-US" dirty="0" smtClean="0"/>
              <a:t>Regular</a:t>
            </a:r>
            <a:r>
              <a:rPr lang="en-US" altLang="en-US" baseline="0" dirty="0" smtClean="0"/>
              <a:t> expression testing sites</a:t>
            </a:r>
          </a:p>
          <a:p>
            <a:pPr marL="171450" indent="-171450">
              <a:buFontTx/>
              <a:buChar char="-"/>
            </a:pPr>
            <a:r>
              <a:rPr lang="en-US" altLang="en-US" baseline="0" dirty="0" smtClean="0"/>
              <a:t>https://regex101.com/</a:t>
            </a:r>
          </a:p>
          <a:p>
            <a:pPr marL="171450" indent="-171450">
              <a:buFontTx/>
              <a:buChar char="-"/>
            </a:pPr>
            <a:r>
              <a:rPr lang="en-US" altLang="en-US" baseline="0" dirty="0" smtClean="0"/>
              <a:t>http://www.regexr.com/</a:t>
            </a:r>
          </a:p>
          <a:p>
            <a:pPr marL="171450" indent="-171450">
              <a:buFontTx/>
              <a:buChar char="-"/>
            </a:pPr>
            <a:r>
              <a:rPr lang="en-US" altLang="en-US" dirty="0" smtClean="0"/>
              <a:t>http://regexpal.com/</a:t>
            </a:r>
          </a:p>
          <a:p>
            <a:pPr marL="171450" indent="-171450">
              <a:buFontTx/>
              <a:buChar char="-"/>
            </a:pPr>
            <a:r>
              <a:rPr lang="en-US" altLang="en-US" dirty="0" smtClean="0"/>
              <a:t>http://rubular.com/</a:t>
            </a:r>
          </a:p>
          <a:p>
            <a:endParaRPr lang="en-US" altLang="en-US" dirty="0" smtClean="0"/>
          </a:p>
          <a:p>
            <a:r>
              <a:rPr lang="en-US" altLang="en-US" dirty="0" smtClean="0"/>
              <a:t>A </a:t>
            </a:r>
            <a:r>
              <a:rPr lang="en-US" altLang="en-US" b="1" dirty="0" smtClean="0"/>
              <a:t>literal</a:t>
            </a:r>
            <a:r>
              <a:rPr lang="en-US" altLang="en-US" dirty="0" smtClean="0"/>
              <a:t> is any character used in a search expression or target string. </a:t>
            </a:r>
          </a:p>
          <a:p>
            <a:endParaRPr lang="en-US" altLang="en-US" dirty="0" smtClean="0"/>
          </a:p>
          <a:p>
            <a:r>
              <a:rPr lang="en-US" altLang="en-US" dirty="0" smtClean="0"/>
              <a:t>A </a:t>
            </a:r>
            <a:r>
              <a:rPr lang="en-US" altLang="en-US" b="1" dirty="0" err="1" smtClean="0"/>
              <a:t>metacharacter</a:t>
            </a:r>
            <a:r>
              <a:rPr lang="en-US" altLang="en-US" dirty="0" smtClean="0"/>
              <a:t> is one or more special characters that have a unique meaning and are NOT used as </a:t>
            </a:r>
            <a:r>
              <a:rPr lang="en-US" altLang="en-US" b="1" dirty="0" smtClean="0"/>
              <a:t>literals</a:t>
            </a:r>
            <a:r>
              <a:rPr lang="en-US" altLang="en-US" dirty="0" smtClean="0"/>
              <a:t> in a search expression, for example, the character ^ (circumflex or caret) is a </a:t>
            </a:r>
            <a:r>
              <a:rPr lang="en-US" altLang="en-US" b="1" dirty="0" err="1" smtClean="0"/>
              <a:t>metacharacter</a:t>
            </a:r>
            <a:r>
              <a:rPr lang="en-US" altLang="en-US" dirty="0" smtClean="0"/>
              <a:t>. </a:t>
            </a:r>
          </a:p>
          <a:p>
            <a:endParaRPr lang="en-US" altLang="en-US" dirty="0" smtClean="0"/>
          </a:p>
          <a:p>
            <a:r>
              <a:rPr lang="en-US" altLang="en-US" dirty="0" smtClean="0"/>
              <a:t>An </a:t>
            </a:r>
            <a:r>
              <a:rPr lang="en-US" altLang="en-US" b="1" dirty="0" smtClean="0"/>
              <a:t>escape sequence</a:t>
            </a:r>
            <a:r>
              <a:rPr lang="en-US" altLang="en-US" dirty="0" smtClean="0"/>
              <a:t> turns off the special meaning of a </a:t>
            </a:r>
            <a:r>
              <a:rPr lang="en-US" altLang="en-US" b="1" dirty="0" err="1" smtClean="0"/>
              <a:t>metacharacter</a:t>
            </a:r>
            <a:r>
              <a:rPr lang="en-US" altLang="en-US" dirty="0" smtClean="0"/>
              <a:t> so that it is matched</a:t>
            </a:r>
            <a:r>
              <a:rPr lang="en-US" altLang="en-US" baseline="0" dirty="0" smtClean="0"/>
              <a:t> </a:t>
            </a:r>
            <a:r>
              <a:rPr lang="en-US" altLang="en-US" dirty="0" smtClean="0"/>
              <a:t>as a </a:t>
            </a:r>
            <a:r>
              <a:rPr lang="en-US" altLang="en-US" b="1" dirty="0" smtClean="0"/>
              <a:t>literal</a:t>
            </a:r>
            <a:r>
              <a:rPr lang="en-US" altLang="en-US" dirty="0" smtClean="0"/>
              <a:t>. In a regular expression an </a:t>
            </a:r>
            <a:r>
              <a:rPr lang="en-US" altLang="en-US" b="1" dirty="0" smtClean="0"/>
              <a:t>escape sequence</a:t>
            </a:r>
            <a:r>
              <a:rPr lang="en-US" altLang="en-US" dirty="0" smtClean="0"/>
              <a:t> involves placing the </a:t>
            </a:r>
            <a:r>
              <a:rPr lang="en-US" altLang="en-US" b="1" dirty="0" err="1" smtClean="0"/>
              <a:t>metacharacter</a:t>
            </a:r>
            <a:r>
              <a:rPr lang="en-US" altLang="en-US" dirty="0" smtClean="0"/>
              <a:t> \ (backslash) in front of the </a:t>
            </a:r>
            <a:r>
              <a:rPr lang="en-US" altLang="en-US" b="1" dirty="0" err="1" smtClean="0"/>
              <a:t>metacharacter</a:t>
            </a:r>
            <a:r>
              <a:rPr lang="en-US" altLang="en-US" dirty="0" smtClean="0"/>
              <a:t> that we want to use as a </a:t>
            </a:r>
            <a:r>
              <a:rPr lang="en-US" altLang="en-US" b="1" dirty="0" smtClean="0"/>
              <a:t>literal</a:t>
            </a:r>
            <a:r>
              <a:rPr lang="en-US" alt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87300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To perform pattern matching, the user provides a regular expression known as the search expression and a target string. The search expression specifies the pattern to search in the target string. In this example, the search expression contains 7 meta characters (^, [, ], +, -, \, and $), 6 literal characters (a, z, c, o, m, .), and one escape sequence (\.) to turn off the special meaning of the period symbol. We will see details about these and other meta characters as this lesson progresses. The match result shows the part of the target string matching the search expression.</a:t>
            </a:r>
            <a:endParaRPr kumimoji="1"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122570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err="1" smtClean="0">
                <a:solidFill>
                  <a:schemeClr val="tx1"/>
                </a:solidFill>
                <a:effectLst/>
                <a:latin typeface="Times New Roman" pitchFamily="18" charset="0"/>
                <a:ea typeface="+mn-ea"/>
                <a:cs typeface="+mn-cs"/>
              </a:rPr>
              <a:t>Metacharacters</a:t>
            </a:r>
            <a:r>
              <a:rPr kumimoji="1" lang="en-US" sz="1200" kern="1200" dirty="0" smtClean="0">
                <a:solidFill>
                  <a:schemeClr val="tx1"/>
                </a:solidFill>
                <a:effectLst/>
                <a:latin typeface="Times New Roman" pitchFamily="18" charset="0"/>
                <a:ea typeface="+mn-ea"/>
                <a:cs typeface="+mn-cs"/>
              </a:rPr>
              <a:t>, characters with special meaning within a search expression, provide the power of regular expressions. </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5</a:t>
            </a:fld>
            <a:endParaRPr lang="en-US"/>
          </a:p>
        </p:txBody>
      </p:sp>
    </p:spTree>
    <p:extLst>
      <p:ext uri="{BB962C8B-B14F-4D97-AF65-F5344CB8AC3E}">
        <p14:creationId xmlns:p14="http://schemas.microsoft.com/office/powerpoint/2010/main" val="196453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detail on common meta</a:t>
            </a:r>
            <a:r>
              <a:rPr lang="en-US" baseline="0" dirty="0" smtClean="0"/>
              <a:t> characters</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6</a:t>
            </a:fld>
            <a:endParaRPr lang="en-US"/>
          </a:p>
        </p:txBody>
      </p:sp>
    </p:spTree>
    <p:extLst>
      <p:ext uri="{BB962C8B-B14F-4D97-AF65-F5344CB8AC3E}">
        <p14:creationId xmlns:p14="http://schemas.microsoft.com/office/powerpoint/2010/main" val="592683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To understand search expressions, you need to work many examples. This table shows six examples with multiple target strings per example.</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171450" lvl="0" indent="-171450">
              <a:buFontTx/>
              <a:buChar char="-"/>
            </a:pPr>
            <a:r>
              <a:rPr kumimoji="1" lang="en-US" sz="1200" kern="1200" dirty="0" smtClean="0">
                <a:solidFill>
                  <a:schemeClr val="tx1"/>
                </a:solidFill>
                <a:effectLst/>
                <a:latin typeface="Times New Roman" pitchFamily="18" charset="0"/>
                <a:ea typeface="+mn-ea"/>
                <a:cs typeface="+mn-cs"/>
              </a:rPr>
              <a:t>In example 1, the ? matches the</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preceding character</a:t>
            </a:r>
            <a:r>
              <a:rPr kumimoji="1" lang="en-US" sz="1200" kern="1200" baseline="0" dirty="0" smtClean="0">
                <a:solidFill>
                  <a:schemeClr val="tx1"/>
                </a:solidFill>
                <a:effectLst/>
                <a:latin typeface="Times New Roman" pitchFamily="18" charset="0"/>
                <a:ea typeface="+mn-ea"/>
                <a:cs typeface="+mn-cs"/>
              </a:rPr>
              <a:t> 0 times</a:t>
            </a:r>
            <a:r>
              <a:rPr kumimoji="1" lang="en-US" sz="1200" kern="1200" dirty="0" smtClean="0">
                <a:solidFill>
                  <a:schemeClr val="tx1"/>
                </a:solidFill>
                <a:effectLst/>
                <a:latin typeface="Times New Roman" pitchFamily="18" charset="0"/>
                <a:ea typeface="+mn-ea"/>
                <a:cs typeface="+mn-cs"/>
              </a:rPr>
              <a:t> in the first target string.</a:t>
            </a:r>
          </a:p>
          <a:p>
            <a:pPr marL="171450" lvl="0" indent="-171450">
              <a:buFontTx/>
              <a:buChar char="-"/>
            </a:pPr>
            <a:r>
              <a:rPr kumimoji="1" lang="en-US" sz="1200" kern="1200" dirty="0" smtClean="0">
                <a:solidFill>
                  <a:schemeClr val="tx1"/>
                </a:solidFill>
                <a:effectLst/>
                <a:latin typeface="Times New Roman" pitchFamily="18" charset="0"/>
                <a:ea typeface="+mn-ea"/>
                <a:cs typeface="+mn-cs"/>
              </a:rPr>
              <a:t>In example 2, the * matches the</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preceding character</a:t>
            </a:r>
            <a:r>
              <a:rPr kumimoji="1" lang="en-US" sz="1200" kern="1200" baseline="0" dirty="0" smtClean="0">
                <a:solidFill>
                  <a:schemeClr val="tx1"/>
                </a:solidFill>
                <a:effectLst/>
                <a:latin typeface="Times New Roman" pitchFamily="18" charset="0"/>
                <a:ea typeface="+mn-ea"/>
                <a:cs typeface="+mn-cs"/>
              </a:rPr>
              <a:t> 0 times</a:t>
            </a:r>
            <a:r>
              <a:rPr kumimoji="1" lang="en-US" sz="1200" kern="1200" dirty="0" smtClean="0">
                <a:solidFill>
                  <a:schemeClr val="tx1"/>
                </a:solidFill>
                <a:effectLst/>
                <a:latin typeface="Times New Roman" pitchFamily="18" charset="0"/>
                <a:ea typeface="+mn-ea"/>
                <a:cs typeface="+mn-cs"/>
              </a:rPr>
              <a:t> in the third target string.</a:t>
            </a:r>
          </a:p>
          <a:p>
            <a:pPr marL="171450" lvl="0" indent="-171450">
              <a:buFontTx/>
              <a:buChar char="-"/>
            </a:pPr>
            <a:r>
              <a:rPr kumimoji="1" lang="en-US" sz="1200" kern="1200" dirty="0" smtClean="0">
                <a:solidFill>
                  <a:schemeClr val="tx1"/>
                </a:solidFill>
                <a:effectLst/>
                <a:latin typeface="Times New Roman" pitchFamily="18" charset="0"/>
                <a:ea typeface="+mn-ea"/>
                <a:cs typeface="+mn-cs"/>
              </a:rPr>
              <a:t>In the third example, the + meta character does not match the third target string because the third character is o, not e.</a:t>
            </a:r>
          </a:p>
          <a:p>
            <a:pPr marL="171450" lvl="0" indent="-171450">
              <a:buFontTx/>
              <a:buChar char="-"/>
            </a:pPr>
            <a:r>
              <a:rPr kumimoji="1" lang="en-US" sz="1200" kern="1200" dirty="0" smtClean="0">
                <a:solidFill>
                  <a:schemeClr val="tx1"/>
                </a:solidFill>
                <a:effectLst/>
                <a:latin typeface="Times New Roman" pitchFamily="18" charset="0"/>
                <a:ea typeface="+mn-ea"/>
                <a:cs typeface="+mn-cs"/>
              </a:rPr>
              <a:t>In the fourth example, the search expression matches target strings that contain any character in the square brackets.</a:t>
            </a:r>
          </a:p>
          <a:p>
            <a:pPr marL="171450" lvl="0" indent="-171450">
              <a:buFontTx/>
              <a:buChar char="-"/>
            </a:pPr>
            <a:r>
              <a:rPr kumimoji="1" lang="en-US" sz="1200" kern="1200" dirty="0" smtClean="0">
                <a:solidFill>
                  <a:schemeClr val="tx1"/>
                </a:solidFill>
                <a:effectLst/>
                <a:latin typeface="Times New Roman" pitchFamily="18" charset="0"/>
                <a:ea typeface="+mn-ea"/>
                <a:cs typeface="+mn-cs"/>
              </a:rPr>
              <a:t>The last two examples use iteration meta characters to specify the number of matches. In example 5, the first range must be matched 3 times and the second range 4 times. In the last example, the preceding character “a” must be matched between 2 and 3 times.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7</a:t>
            </a:fld>
            <a:endParaRPr lang="en-US"/>
          </a:p>
        </p:txBody>
      </p:sp>
    </p:spTree>
    <p:extLst>
      <p:ext uri="{BB962C8B-B14F-4D97-AF65-F5344CB8AC3E}">
        <p14:creationId xmlns:p14="http://schemas.microsoft.com/office/powerpoint/2010/main" val="2351062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This table shows search expressions using position, iteration, and alteration meta characters.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In example 1, the search expression does not match the first target string because “win” does not appear in the beginning of the target string.</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In example 2, the search expression does not match the second target string because “win” does not appear at the end of the target string.</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In example 3, the caret inside the square brackets negates enclosed character range, matching any non-digit.</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In example 4, the period (a positional meta character) in the search expression requires a character following “</a:t>
            </a:r>
            <a:r>
              <a:rPr kumimoji="1" lang="en-US" sz="1200" kern="1200" dirty="0" err="1" smtClean="0">
                <a:solidFill>
                  <a:schemeClr val="tx1"/>
                </a:solidFill>
                <a:effectLst/>
                <a:latin typeface="Times New Roman" pitchFamily="18" charset="0"/>
                <a:ea typeface="+mn-ea"/>
                <a:cs typeface="+mn-cs"/>
              </a:rPr>
              <a:t>abc</a:t>
            </a:r>
            <a:r>
              <a:rPr kumimoji="1" lang="en-US" sz="1200" kern="1200" dirty="0" smtClean="0">
                <a:solidFill>
                  <a:schemeClr val="tx1"/>
                </a:solidFill>
                <a:effectLst/>
                <a:latin typeface="Times New Roman" pitchFamily="18" charset="0"/>
                <a:ea typeface="+mn-ea"/>
                <a:cs typeface="+mn-cs"/>
              </a:rPr>
              <a:t>” so the search expression does not match the first target string.</a:t>
            </a:r>
          </a:p>
          <a:p>
            <a:pPr marL="171450" lvl="0" indent="-171450">
              <a:buFont typeface="Arial" panose="020B0604020202020204" pitchFamily="34" charset="0"/>
              <a:buChar char="•"/>
            </a:pPr>
            <a:r>
              <a:rPr kumimoji="1" lang="en-US" sz="1200" kern="1200" dirty="0" smtClean="0">
                <a:solidFill>
                  <a:schemeClr val="tx1"/>
                </a:solidFill>
                <a:effectLst/>
                <a:latin typeface="Times New Roman" pitchFamily="18" charset="0"/>
                <a:ea typeface="+mn-ea"/>
                <a:cs typeface="+mn-cs"/>
              </a:rPr>
              <a:t>In example 5, the alteration meta characters (vertical bars) matches all three target strings as each one contains one of the choices, dog, cat, or frog.</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427777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examples from</a:t>
            </a:r>
            <a:r>
              <a:rPr lang="en-US" baseline="0" dirty="0" smtClean="0"/>
              <a:t> </a:t>
            </a:r>
            <a:r>
              <a:rPr lang="en-US" dirty="0" smtClean="0"/>
              <a:t>http://code.tutsplus.com/tutorials/8-regular-expressions-you-should-know--net-6149</a:t>
            </a:r>
          </a:p>
          <a:p>
            <a:endParaRPr lang="en-US" dirty="0" smtClean="0"/>
          </a:p>
          <a:p>
            <a:r>
              <a:rPr lang="en-US" dirty="0" smtClean="0"/>
              <a:t>The last 3 examples contain parentheses for matching part of a target string.</a:t>
            </a:r>
          </a:p>
          <a:p>
            <a:endParaRPr lang="en-US" baseline="0" dirty="0" smtClean="0"/>
          </a:p>
          <a:p>
            <a:r>
              <a:rPr lang="en-US" altLang="en-US" dirty="0" smtClean="0"/>
              <a:t>Regular</a:t>
            </a:r>
            <a:r>
              <a:rPr lang="en-US" altLang="en-US" baseline="0" dirty="0" smtClean="0"/>
              <a:t> expression testing sites</a:t>
            </a:r>
          </a:p>
          <a:p>
            <a:pPr marL="171450" indent="-171450">
              <a:buFontTx/>
              <a:buChar char="-"/>
            </a:pPr>
            <a:r>
              <a:rPr lang="en-US" altLang="en-US" baseline="0" dirty="0" smtClean="0"/>
              <a:t>http://regex101.com/</a:t>
            </a:r>
          </a:p>
          <a:p>
            <a:pPr marL="171450" indent="-171450">
              <a:buFontTx/>
              <a:buChar char="-"/>
            </a:pPr>
            <a:r>
              <a:rPr lang="en-US" altLang="en-US" baseline="0" dirty="0" smtClean="0"/>
              <a:t>http://www.regexr.com/</a:t>
            </a:r>
          </a:p>
          <a:p>
            <a:pPr marL="171450" indent="-171450">
              <a:buFontTx/>
              <a:buChar char="-"/>
            </a:pPr>
            <a:r>
              <a:rPr lang="en-US" altLang="en-US" dirty="0" smtClean="0"/>
              <a:t>http://regexpal.com/</a:t>
            </a:r>
          </a:p>
          <a:p>
            <a:pPr marL="171450" indent="-171450">
              <a:buFontTx/>
              <a:buChar char="-"/>
            </a:pPr>
            <a:r>
              <a:rPr lang="en-US" altLang="en-US" dirty="0" smtClean="0"/>
              <a:t>http://rubular.com/</a:t>
            </a:r>
          </a:p>
          <a:p>
            <a:endParaRPr lang="en-US" baseline="0" dirty="0" smtClean="0"/>
          </a:p>
          <a:p>
            <a:r>
              <a:rPr lang="en-US" baseline="0" dirty="0" smtClean="0"/>
              <a:t>Demonstrate complexity of regular expressions and difficulty to debug</a:t>
            </a:r>
          </a:p>
          <a:p>
            <a:endParaRPr lang="en-US" baseline="0" dirty="0" smtClean="0"/>
          </a:p>
          <a:p>
            <a:r>
              <a:rPr lang="en-US" baseline="0" dirty="0" smtClean="0"/>
              <a:t>Target strings for first example</a:t>
            </a:r>
          </a:p>
          <a:p>
            <a:pPr marL="171450" indent="-171450">
              <a:buFontTx/>
              <a:buChar char="-"/>
            </a:pPr>
            <a:r>
              <a:rPr lang="en-US" baseline="0" dirty="0" smtClean="0"/>
              <a:t>joe</a:t>
            </a:r>
          </a:p>
          <a:p>
            <a:pPr marL="171450" indent="-171450">
              <a:buFontTx/>
              <a:buChar char="-"/>
            </a:pPr>
            <a:r>
              <a:rPr lang="en-US" baseline="0" dirty="0" smtClean="0"/>
              <a:t>joe_123</a:t>
            </a:r>
          </a:p>
          <a:p>
            <a:pPr marL="171450" indent="-171450">
              <a:buFontTx/>
              <a:buChar char="-"/>
            </a:pPr>
            <a:r>
              <a:rPr lang="en-US" baseline="0" dirty="0" smtClean="0"/>
              <a:t>joe-7890</a:t>
            </a:r>
          </a:p>
          <a:p>
            <a:pPr marL="171450" indent="-171450">
              <a:buFontTx/>
              <a:buChar char="-"/>
            </a:pPr>
            <a:r>
              <a:rPr lang="en-US" baseline="0" dirty="0" smtClean="0"/>
              <a:t>jo</a:t>
            </a:r>
          </a:p>
          <a:p>
            <a:pPr marL="171450" indent="-171450">
              <a:buFontTx/>
              <a:buChar char="-"/>
            </a:pPr>
            <a:r>
              <a:rPr lang="en-US" baseline="0" dirty="0" smtClean="0"/>
              <a:t>Joe</a:t>
            </a:r>
          </a:p>
          <a:p>
            <a:pPr marL="171450" indent="-171450">
              <a:buFontTx/>
              <a:buChar char="-"/>
            </a:pPr>
            <a:r>
              <a:rPr lang="en-US" baseline="0" dirty="0" smtClean="0"/>
              <a:t>joe!</a:t>
            </a:r>
          </a:p>
          <a:p>
            <a:pPr marL="171450" indent="-171450">
              <a:buFontTx/>
              <a:buChar char="-"/>
            </a:pPr>
            <a:r>
              <a:rPr kumimoji="1" lang="en-US" sz="1200" kern="1200" dirty="0" err="1" smtClean="0">
                <a:solidFill>
                  <a:schemeClr val="tx1"/>
                </a:solidFill>
                <a:effectLst/>
                <a:latin typeface="Times New Roman" pitchFamily="18" charset="0"/>
                <a:ea typeface="+mn-ea"/>
                <a:cs typeface="+mn-cs"/>
              </a:rPr>
              <a:t>username_too_long</a:t>
            </a:r>
            <a:endParaRPr lang="en-US" baseline="0" dirty="0" smtClean="0"/>
          </a:p>
          <a:p>
            <a:pPr marL="171450" indent="-171450">
              <a:buFontTx/>
              <a:buChar char="-"/>
            </a:pPr>
            <a:endParaRPr lang="en-US" dirty="0" smtClean="0"/>
          </a:p>
          <a:p>
            <a:endParaRPr lang="en-US" dirty="0" smtClean="0"/>
          </a:p>
          <a:p>
            <a:r>
              <a:rPr lang="en-US" dirty="0" smtClean="0"/>
              <a:t>User name:</a:t>
            </a:r>
          </a:p>
          <a:p>
            <a:pPr marL="171450" indent="-171450">
              <a:buFontTx/>
              <a:buChar char="-"/>
            </a:pPr>
            <a:r>
              <a:rPr lang="en-US" dirty="0" smtClean="0"/>
              <a:t>Beginning of line: ^</a:t>
            </a:r>
          </a:p>
          <a:p>
            <a:pPr marL="171450" indent="-171450">
              <a:buFontTx/>
              <a:buChar char="-"/>
            </a:pPr>
            <a:r>
              <a:rPr lang="en-US" dirty="0" smtClean="0"/>
              <a:t>Lower case, digits,</a:t>
            </a:r>
            <a:r>
              <a:rPr lang="en-US" baseline="0" dirty="0" smtClean="0"/>
              <a:t> underscore, hyphen</a:t>
            </a:r>
          </a:p>
          <a:p>
            <a:pPr marL="171450" indent="-171450">
              <a:buFontTx/>
              <a:buChar char="-"/>
            </a:pPr>
            <a:r>
              <a:rPr lang="en-US" baseline="0" dirty="0" smtClean="0"/>
              <a:t>Occurring 3 to 16 times</a:t>
            </a:r>
          </a:p>
          <a:p>
            <a:pPr marL="171450" indent="-171450">
              <a:buFontTx/>
              <a:buChar char="-"/>
            </a:pPr>
            <a:r>
              <a:rPr lang="en-US" baseline="0" dirty="0" smtClean="0"/>
              <a:t>End of line: $</a:t>
            </a:r>
          </a:p>
          <a:p>
            <a:pPr marL="0" indent="0">
              <a:buFontTx/>
              <a:buNone/>
            </a:pPr>
            <a:endParaRPr lang="en-US" baseline="0" dirty="0" smtClean="0"/>
          </a:p>
          <a:p>
            <a:pPr marL="0" indent="0">
              <a:buFontTx/>
              <a:buNone/>
            </a:pPr>
            <a:r>
              <a:rPr lang="en-US" baseline="0" dirty="0" smtClean="0"/>
              <a:t>Hex value:</a:t>
            </a:r>
          </a:p>
          <a:p>
            <a:pPr marL="171450" indent="-171450">
              <a:buFontTx/>
              <a:buChar char="-"/>
            </a:pPr>
            <a:r>
              <a:rPr lang="en-US" baseline="0" dirty="0" smtClean="0"/>
              <a:t>Beginning of line ^</a:t>
            </a:r>
          </a:p>
          <a:p>
            <a:pPr marL="171450" indent="-171450">
              <a:buFontTx/>
              <a:buChar char="-"/>
            </a:pPr>
            <a:r>
              <a:rPr lang="en-US" baseline="0" dirty="0" smtClean="0"/>
              <a:t>Optional # symbol: #?</a:t>
            </a:r>
          </a:p>
          <a:p>
            <a:pPr marL="171450" indent="-171450">
              <a:buFontTx/>
              <a:buChar char="-"/>
            </a:pPr>
            <a:r>
              <a:rPr lang="en-US" baseline="0" dirty="0" smtClean="0"/>
              <a:t>Letters a to f, digits: exactly 6 {6}</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Letters a to f, digits: exactly 3 {3}</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End of line $</a:t>
            </a:r>
          </a:p>
          <a:p>
            <a:endParaRPr lang="en-US" baseline="0" dirty="0" smtClean="0"/>
          </a:p>
          <a:p>
            <a:r>
              <a:rPr lang="en-US" baseline="0" dirty="0" smtClean="0"/>
              <a:t>Email address:</a:t>
            </a:r>
          </a:p>
          <a:p>
            <a:pPr marL="171450" indent="-171450">
              <a:buFontTx/>
              <a:buChar char="-"/>
            </a:pPr>
            <a:r>
              <a:rPr lang="en-US" baseline="0" dirty="0" smtClean="0"/>
              <a:t>Beginning of ling: ^</a:t>
            </a:r>
          </a:p>
          <a:p>
            <a:pPr marL="171450" indent="-171450">
              <a:buFontTx/>
              <a:buChar char="-"/>
            </a:pPr>
            <a:r>
              <a:rPr lang="en-US" baseline="0" dirty="0" smtClean="0"/>
              <a:t>One or more letters, digits, underscores, periods (\.), hyphens</a:t>
            </a:r>
          </a:p>
          <a:p>
            <a:pPr marL="171450" indent="-171450">
              <a:buFontTx/>
              <a:buChar char="-"/>
            </a:pPr>
            <a:r>
              <a:rPr lang="en-US" baseline="0" dirty="0" smtClean="0"/>
              <a:t>@ symbol</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One or more letters, digits, underscores, periods (\.), hyphens</a:t>
            </a:r>
          </a:p>
          <a:p>
            <a:pPr marL="171450" indent="-171450">
              <a:buFontTx/>
              <a:buChar char="-"/>
            </a:pPr>
            <a:r>
              <a:rPr lang="en-US" baseline="0" dirty="0" smtClean="0"/>
              <a:t>Period (\.)</a:t>
            </a:r>
          </a:p>
          <a:p>
            <a:pPr marL="171450" indent="-171450">
              <a:buFontTx/>
              <a:buChar char="-"/>
            </a:pPr>
            <a:r>
              <a:rPr lang="en-US" baseline="0" dirty="0" smtClean="0"/>
              <a:t>2 to 6 letters or dots</a:t>
            </a:r>
          </a:p>
          <a:p>
            <a:pPr marL="171450" indent="-171450">
              <a:buFontTx/>
              <a:buChar char="-"/>
            </a:pPr>
            <a:r>
              <a:rPr lang="en-US" baseline="0" dirty="0" smtClean="0"/>
              <a:t>End of line $</a:t>
            </a:r>
          </a:p>
          <a:p>
            <a:endParaRPr lang="en-US" dirty="0" smtClean="0"/>
          </a:p>
          <a:p>
            <a:r>
              <a:rPr lang="en-US" dirty="0" smtClean="0"/>
              <a:t>Web address:</a:t>
            </a:r>
          </a:p>
          <a:p>
            <a:pPr marL="171450" indent="-171450">
              <a:buFontTx/>
              <a:buChar char="-"/>
            </a:pPr>
            <a:r>
              <a:rPr lang="en-US" dirty="0" smtClean="0"/>
              <a:t>Beginning of line</a:t>
            </a:r>
          </a:p>
          <a:p>
            <a:pPr marL="171450" indent="-171450">
              <a:buFontTx/>
              <a:buChar char="-"/>
            </a:pPr>
            <a:r>
              <a:rPr lang="en-US" dirty="0" smtClean="0"/>
              <a:t>http</a:t>
            </a:r>
          </a:p>
          <a:p>
            <a:pPr marL="171450" indent="-171450">
              <a:buFontTx/>
              <a:buChar char="-"/>
            </a:pPr>
            <a:r>
              <a:rPr lang="en-US" dirty="0" smtClean="0"/>
              <a:t>Optional</a:t>
            </a:r>
            <a:r>
              <a:rPr lang="en-US" baseline="0" dirty="0" smtClean="0"/>
              <a:t> s</a:t>
            </a:r>
          </a:p>
          <a:p>
            <a:pPr marL="171450" indent="-171450">
              <a:buFontTx/>
              <a:buChar char="-"/>
            </a:pPr>
            <a:r>
              <a:rPr lang="en-US" baseline="0" dirty="0" smtClean="0"/>
              <a:t>Two slashes</a:t>
            </a:r>
          </a:p>
          <a:p>
            <a:pPr marL="171450" indent="-171450">
              <a:buFontTx/>
              <a:buChar char="-"/>
            </a:pPr>
            <a:r>
              <a:rPr lang="en-US" baseline="0" dirty="0" smtClean="0"/>
              <a:t>Entire protocol is optional</a:t>
            </a:r>
          </a:p>
          <a:p>
            <a:pPr marL="171450" indent="-171450">
              <a:buFontTx/>
              <a:buChar char="-"/>
            </a:pPr>
            <a:r>
              <a:rPr lang="en-US" baseline="0" dirty="0" smtClean="0"/>
              <a:t>Numbers, letters, dots, hyphens: one or more</a:t>
            </a:r>
          </a:p>
          <a:p>
            <a:pPr marL="171450" indent="-171450">
              <a:buFontTx/>
              <a:buChar char="-"/>
            </a:pPr>
            <a:r>
              <a:rPr lang="en-US" baseline="0" dirty="0" smtClean="0"/>
              <a:t>Dot</a:t>
            </a:r>
          </a:p>
          <a:p>
            <a:pPr marL="171450" indent="-171450">
              <a:buFontTx/>
              <a:buChar char="-"/>
            </a:pPr>
            <a:r>
              <a:rPr lang="en-US" baseline="0" dirty="0" smtClean="0"/>
              <a:t>Letters, dots: 2 to 6</a:t>
            </a:r>
          </a:p>
          <a:p>
            <a:pPr marL="171450" indent="-171450">
              <a:buFontTx/>
              <a:buChar char="-"/>
            </a:pPr>
            <a:r>
              <a:rPr lang="en-US" baseline="0" dirty="0" smtClean="0"/>
              <a:t>Any letter, number, or hyphen: \w for words</a:t>
            </a:r>
          </a:p>
          <a:p>
            <a:pPr marL="171450" indent="-171450">
              <a:buFontTx/>
              <a:buChar char="-"/>
            </a:pPr>
            <a:r>
              <a:rPr lang="en-US" baseline="0" dirty="0" smtClean="0"/>
              <a:t>Optional slash at end</a:t>
            </a:r>
          </a:p>
          <a:p>
            <a:pPr marL="171450" indent="-171450">
              <a:buFontTx/>
              <a:buChar char="-"/>
            </a:pPr>
            <a:r>
              <a:rPr lang="en-US" baseline="0" dirty="0" smtClean="0"/>
              <a:t>End of line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9</a:t>
            </a:fld>
            <a:endParaRPr lang="en-US"/>
          </a:p>
        </p:txBody>
      </p:sp>
    </p:spTree>
    <p:extLst>
      <p:ext uri="{BB962C8B-B14F-4D97-AF65-F5344CB8AC3E}">
        <p14:creationId xmlns:p14="http://schemas.microsoft.com/office/powerpoint/2010/main" val="443399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sz="2800">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282858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59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045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246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7360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838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986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302402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34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33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391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35355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868680" y="1920240"/>
            <a:ext cx="7391400" cy="1143000"/>
          </a:xfrm>
        </p:spPr>
        <p:txBody>
          <a:bodyPr/>
          <a:lstStyle/>
          <a:p>
            <a:r>
              <a:rPr lang="en-US" altLang="en-US" sz="3200" b="1" dirty="0" smtClean="0"/>
              <a:t>Module 4</a:t>
            </a:r>
            <a:r>
              <a:rPr lang="en-US" altLang="en-US" sz="3200" b="1" dirty="0"/>
              <a:t/>
            </a:r>
            <a:br>
              <a:rPr lang="en-US" altLang="en-US" sz="3200" b="1" dirty="0"/>
            </a:br>
            <a:r>
              <a:rPr lang="en-US" altLang="en-US" sz="3200" b="1" dirty="0"/>
              <a:t>Data Integration Concepts, Processes,</a:t>
            </a:r>
            <a:br>
              <a:rPr lang="en-US" altLang="en-US" sz="3200" b="1" dirty="0"/>
            </a:br>
            <a:r>
              <a:rPr lang="en-US" altLang="en-US" sz="3200" b="1" dirty="0"/>
              <a:t>and Techniques</a:t>
            </a:r>
            <a:endParaRPr lang="en-US" altLang="en-US" sz="3200" b="1" dirty="0" smtClean="0"/>
          </a:p>
        </p:txBody>
      </p:sp>
      <p:sp>
        <p:nvSpPr>
          <p:cNvPr id="3075" name="Rectangle 5"/>
          <p:cNvSpPr>
            <a:spLocks noGrp="1" noChangeArrowheads="1"/>
          </p:cNvSpPr>
          <p:nvPr>
            <p:ph type="subTitle" idx="1"/>
          </p:nvPr>
        </p:nvSpPr>
        <p:spPr>
          <a:xfrm>
            <a:off x="2170621" y="3921570"/>
            <a:ext cx="6629400" cy="1308798"/>
          </a:xfrm>
          <a:noFill/>
          <a:ln w="25400"/>
        </p:spPr>
        <p:txBody>
          <a:bodyPr/>
          <a:lstStyle/>
          <a:p>
            <a:pPr algn="r" eaLnBrk="1" hangingPunct="1"/>
            <a:r>
              <a:rPr lang="en-US" altLang="en-US" dirty="0" smtClean="0"/>
              <a:t>Lesson 4: Pattern Matching with Regular Expressions</a:t>
            </a:r>
          </a:p>
        </p:txBody>
      </p:sp>
    </p:spTree>
    <p:extLst>
      <p:ext uri="{BB962C8B-B14F-4D97-AF65-F5344CB8AC3E}">
        <p14:creationId xmlns:p14="http://schemas.microsoft.com/office/powerpoint/2010/main" val="314026818"/>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Powerful pattern matching for text fields with multiple components</a:t>
            </a:r>
          </a:p>
          <a:p>
            <a:pPr eaLnBrk="1" hangingPunct="1"/>
            <a:r>
              <a:rPr lang="en-US" altLang="en-US" dirty="0" smtClean="0"/>
              <a:t>Wide availability of </a:t>
            </a:r>
            <a:r>
              <a:rPr lang="en-US" altLang="en-US" dirty="0"/>
              <a:t>r</a:t>
            </a:r>
            <a:r>
              <a:rPr lang="en-US" altLang="en-US" dirty="0" smtClean="0"/>
              <a:t>egular expression parsing</a:t>
            </a:r>
          </a:p>
          <a:p>
            <a:pPr eaLnBrk="1" hangingPunct="1"/>
            <a:r>
              <a:rPr lang="en-US" altLang="en-US" dirty="0" smtClean="0"/>
              <a:t>Literals, meta characters, and escape sequences</a:t>
            </a:r>
          </a:p>
        </p:txBody>
      </p:sp>
    </p:spTree>
    <p:extLst>
      <p:ext uri="{BB962C8B-B14F-4D97-AF65-F5344CB8AC3E}">
        <p14:creationId xmlns:p14="http://schemas.microsoft.com/office/powerpoint/2010/main" val="295874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Explain the three major elements of regular expressions</a:t>
            </a:r>
          </a:p>
          <a:p>
            <a:r>
              <a:rPr lang="en-US" dirty="0" smtClean="0"/>
              <a:t>Practice with regular expressions</a:t>
            </a:r>
          </a:p>
          <a:p>
            <a:r>
              <a:rPr lang="en-US" dirty="0" smtClean="0"/>
              <a:t>Reflect on the complexity and limitations of regular expressions</a:t>
            </a:r>
            <a:endParaRPr lang="en-US" dirty="0"/>
          </a:p>
        </p:txBody>
      </p:sp>
    </p:spTree>
    <p:extLst>
      <p:ext uri="{BB962C8B-B14F-4D97-AF65-F5344CB8AC3E}">
        <p14:creationId xmlns:p14="http://schemas.microsoft.com/office/powerpoint/2010/main" val="29719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2608"/>
            <a:ext cx="9083040" cy="685800"/>
          </a:xfrm>
        </p:spPr>
        <p:txBody>
          <a:bodyPr/>
          <a:lstStyle/>
          <a:p>
            <a:r>
              <a:rPr lang="en-US" dirty="0" smtClean="0"/>
              <a:t>Regular Expressions (regex)</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663391"/>
              </p:ext>
            </p:extLst>
          </p:nvPr>
        </p:nvGraphicFramePr>
        <p:xfrm>
          <a:off x="612648" y="1328928"/>
          <a:ext cx="7766304" cy="4002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200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608" y="376268"/>
            <a:ext cx="8180832" cy="685800"/>
          </a:xfrm>
        </p:spPr>
        <p:txBody>
          <a:bodyPr/>
          <a:lstStyle/>
          <a:p>
            <a:r>
              <a:rPr lang="en-US" dirty="0" smtClean="0"/>
              <a:t>Pattern Matching</a:t>
            </a:r>
            <a:endParaRPr lang="en-US" dirty="0"/>
          </a:p>
        </p:txBody>
      </p:sp>
      <p:sp>
        <p:nvSpPr>
          <p:cNvPr id="5" name="TextBox 4"/>
          <p:cNvSpPr txBox="1"/>
          <p:nvPr/>
        </p:nvSpPr>
        <p:spPr>
          <a:xfrm>
            <a:off x="292608" y="1693392"/>
            <a:ext cx="2718816" cy="461665"/>
          </a:xfrm>
          <a:prstGeom prst="rect">
            <a:avLst/>
          </a:prstGeom>
          <a:noFill/>
        </p:spPr>
        <p:txBody>
          <a:bodyPr wrap="square" rtlCol="0">
            <a:spAutoFit/>
          </a:bodyPr>
          <a:lstStyle/>
          <a:p>
            <a:r>
              <a:rPr lang="en-US" b="0" dirty="0" smtClean="0">
                <a:latin typeface="+mn-lt"/>
              </a:rPr>
              <a:t>Search expression</a:t>
            </a:r>
            <a:endParaRPr lang="en-US" b="0" dirty="0">
              <a:latin typeface="+mn-lt"/>
            </a:endParaRPr>
          </a:p>
        </p:txBody>
      </p:sp>
      <p:sp>
        <p:nvSpPr>
          <p:cNvPr id="6" name="TextBox 5"/>
          <p:cNvSpPr txBox="1"/>
          <p:nvPr/>
        </p:nvSpPr>
        <p:spPr>
          <a:xfrm>
            <a:off x="3536262" y="1732006"/>
            <a:ext cx="2407921" cy="461665"/>
          </a:xfrm>
          <a:prstGeom prst="rect">
            <a:avLst/>
          </a:prstGeom>
          <a:noFill/>
        </p:spPr>
        <p:txBody>
          <a:bodyPr wrap="square" rtlCol="0">
            <a:spAutoFit/>
          </a:bodyPr>
          <a:lstStyle/>
          <a:p>
            <a:r>
              <a:rPr lang="en-US" b="0" dirty="0" smtClean="0">
                <a:latin typeface="+mn-lt"/>
              </a:rPr>
              <a:t>Target string</a:t>
            </a:r>
            <a:endParaRPr lang="en-US" b="0" dirty="0">
              <a:latin typeface="+mn-lt"/>
            </a:endParaRPr>
          </a:p>
        </p:txBody>
      </p:sp>
      <p:sp>
        <p:nvSpPr>
          <p:cNvPr id="7" name="Rectangle 6"/>
          <p:cNvSpPr/>
          <p:nvPr/>
        </p:nvSpPr>
        <p:spPr bwMode="auto">
          <a:xfrm>
            <a:off x="368808" y="2138419"/>
            <a:ext cx="2072640" cy="4267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8" name="Rectangle 7"/>
          <p:cNvSpPr/>
          <p:nvPr/>
        </p:nvSpPr>
        <p:spPr bwMode="auto">
          <a:xfrm>
            <a:off x="3536262" y="2182974"/>
            <a:ext cx="2072640" cy="4267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9" name="TextBox 8"/>
          <p:cNvSpPr txBox="1"/>
          <p:nvPr/>
        </p:nvSpPr>
        <p:spPr>
          <a:xfrm>
            <a:off x="2537101" y="3215644"/>
            <a:ext cx="999744" cy="2031325"/>
          </a:xfrm>
          <a:prstGeom prst="rect">
            <a:avLst/>
          </a:prstGeom>
          <a:noFill/>
        </p:spPr>
        <p:txBody>
          <a:bodyPr wrap="square" rtlCol="0">
            <a:spAutoFit/>
          </a:bodyPr>
          <a:lstStyle/>
          <a:p>
            <a:r>
              <a:rPr lang="en-US" sz="1800" b="0" dirty="0" smtClean="0">
                <a:latin typeface="+mn-lt"/>
              </a:rPr>
              <a:t>Literals</a:t>
            </a:r>
          </a:p>
          <a:p>
            <a:pPr marL="285750" indent="-285750">
              <a:buFont typeface="Arial" panose="020B0604020202020204" pitchFamily="34" charset="0"/>
              <a:buChar char="•"/>
            </a:pPr>
            <a:r>
              <a:rPr lang="en-US" sz="1800" b="0" dirty="0">
                <a:latin typeface="+mn-lt"/>
              </a:rPr>
              <a:t>c</a:t>
            </a:r>
            <a:endParaRPr lang="en-US" sz="1800" b="0" dirty="0" smtClean="0">
              <a:latin typeface="+mn-lt"/>
            </a:endParaRPr>
          </a:p>
          <a:p>
            <a:pPr marL="285750" indent="-285750">
              <a:buFont typeface="Arial" panose="020B0604020202020204" pitchFamily="34" charset="0"/>
              <a:buChar char="•"/>
            </a:pPr>
            <a:r>
              <a:rPr lang="en-US" sz="1800" b="0" dirty="0">
                <a:latin typeface="+mn-lt"/>
              </a:rPr>
              <a:t>o</a:t>
            </a:r>
            <a:endParaRPr lang="en-US" sz="1800" b="0" dirty="0" smtClean="0">
              <a:latin typeface="+mn-lt"/>
            </a:endParaRPr>
          </a:p>
          <a:p>
            <a:pPr marL="285750" indent="-285750">
              <a:buFont typeface="Arial" panose="020B0604020202020204" pitchFamily="34" charset="0"/>
              <a:buChar char="•"/>
            </a:pPr>
            <a:r>
              <a:rPr lang="en-US" sz="1800" b="0" dirty="0" smtClean="0">
                <a:latin typeface="+mn-lt"/>
              </a:rPr>
              <a:t>m</a:t>
            </a:r>
          </a:p>
          <a:p>
            <a:pPr marL="285750" indent="-285750">
              <a:buFont typeface="Arial" panose="020B0604020202020204" pitchFamily="34" charset="0"/>
              <a:buChar char="•"/>
            </a:pPr>
            <a:r>
              <a:rPr lang="en-US" sz="1800" b="0" dirty="0">
                <a:latin typeface="+mn-lt"/>
              </a:rPr>
              <a:t>a</a:t>
            </a:r>
            <a:endParaRPr lang="en-US" sz="1800" b="0" dirty="0" smtClean="0">
              <a:latin typeface="+mn-lt"/>
            </a:endParaRPr>
          </a:p>
          <a:p>
            <a:pPr marL="285750" indent="-285750">
              <a:buFont typeface="Arial" panose="020B0604020202020204" pitchFamily="34" charset="0"/>
              <a:buChar char="•"/>
            </a:pPr>
            <a:r>
              <a:rPr lang="en-US" sz="1800" b="0" dirty="0" smtClean="0">
                <a:latin typeface="+mn-lt"/>
              </a:rPr>
              <a:t>z</a:t>
            </a:r>
          </a:p>
          <a:p>
            <a:pPr marL="285750" indent="-285750">
              <a:buFont typeface="Arial" panose="020B0604020202020204" pitchFamily="34" charset="0"/>
              <a:buChar char="•"/>
            </a:pPr>
            <a:r>
              <a:rPr lang="en-US" sz="1800" b="0" dirty="0">
                <a:latin typeface="+mn-lt"/>
              </a:rPr>
              <a:t>.</a:t>
            </a:r>
            <a:endParaRPr lang="en-US" sz="1800" b="0" dirty="0" smtClean="0">
              <a:latin typeface="+mn-lt"/>
            </a:endParaRPr>
          </a:p>
        </p:txBody>
      </p:sp>
      <p:sp>
        <p:nvSpPr>
          <p:cNvPr id="10" name="TextBox 9"/>
          <p:cNvSpPr txBox="1"/>
          <p:nvPr/>
        </p:nvSpPr>
        <p:spPr>
          <a:xfrm>
            <a:off x="409015" y="3215644"/>
            <a:ext cx="1822704" cy="2308324"/>
          </a:xfrm>
          <a:prstGeom prst="rect">
            <a:avLst/>
          </a:prstGeom>
          <a:noFill/>
        </p:spPr>
        <p:txBody>
          <a:bodyPr wrap="square" rtlCol="0">
            <a:spAutoFit/>
          </a:bodyPr>
          <a:lstStyle/>
          <a:p>
            <a:r>
              <a:rPr lang="en-US" sz="1800" b="0" dirty="0" smtClean="0">
                <a:solidFill>
                  <a:srgbClr val="FF0000"/>
                </a:solidFill>
                <a:latin typeface="+mn-lt"/>
              </a:rPr>
              <a:t>Meta characters</a:t>
            </a:r>
          </a:p>
          <a:p>
            <a:pPr marL="285750" indent="-285750">
              <a:buClr>
                <a:schemeClr val="tx1"/>
              </a:buClr>
              <a:buFont typeface="Arial" panose="020B0604020202020204" pitchFamily="34" charset="0"/>
              <a:buChar char="•"/>
            </a:pPr>
            <a:r>
              <a:rPr lang="en-US" sz="1800" b="0" dirty="0" smtClean="0">
                <a:solidFill>
                  <a:srgbClr val="FF0000"/>
                </a:solidFill>
                <a:latin typeface="+mn-lt"/>
              </a:rPr>
              <a:t>^</a:t>
            </a:r>
          </a:p>
          <a:p>
            <a:pPr marL="285750" indent="-285750">
              <a:buClr>
                <a:schemeClr val="tx1"/>
              </a:buClr>
              <a:buFont typeface="Arial" panose="020B0604020202020204" pitchFamily="34" charset="0"/>
              <a:buChar char="•"/>
            </a:pPr>
            <a:r>
              <a:rPr lang="en-US" sz="1800" b="0" dirty="0" smtClean="0">
                <a:solidFill>
                  <a:srgbClr val="FF0000"/>
                </a:solidFill>
                <a:latin typeface="+mn-lt"/>
              </a:rPr>
              <a:t>[</a:t>
            </a:r>
          </a:p>
          <a:p>
            <a:pPr marL="285750" indent="-285750">
              <a:buClr>
                <a:schemeClr val="tx1"/>
              </a:buClr>
              <a:buFont typeface="Arial" panose="020B0604020202020204" pitchFamily="34" charset="0"/>
              <a:buChar char="•"/>
            </a:pPr>
            <a:r>
              <a:rPr lang="en-US" sz="1800" b="0" dirty="0" smtClean="0">
                <a:solidFill>
                  <a:srgbClr val="FF0000"/>
                </a:solidFill>
                <a:latin typeface="+mn-lt"/>
              </a:rPr>
              <a:t>]</a:t>
            </a:r>
          </a:p>
          <a:p>
            <a:pPr marL="285750" indent="-285750">
              <a:buClr>
                <a:schemeClr val="tx1"/>
              </a:buClr>
              <a:buFont typeface="Arial" panose="020B0604020202020204" pitchFamily="34" charset="0"/>
              <a:buChar char="•"/>
            </a:pPr>
            <a:r>
              <a:rPr lang="en-US" sz="1800" b="0" dirty="0">
                <a:solidFill>
                  <a:srgbClr val="FF0000"/>
                </a:solidFill>
                <a:latin typeface="+mn-lt"/>
              </a:rPr>
              <a:t>+</a:t>
            </a:r>
            <a:endParaRPr lang="en-US" sz="1800" b="0" dirty="0" smtClean="0">
              <a:solidFill>
                <a:srgbClr val="FF0000"/>
              </a:solidFill>
              <a:latin typeface="+mn-lt"/>
            </a:endParaRPr>
          </a:p>
          <a:p>
            <a:pPr marL="285750" indent="-285750">
              <a:buClr>
                <a:schemeClr val="tx1"/>
              </a:buClr>
              <a:buFont typeface="Arial" panose="020B0604020202020204" pitchFamily="34" charset="0"/>
              <a:buChar char="•"/>
            </a:pPr>
            <a:r>
              <a:rPr lang="en-US" sz="1800" b="0" dirty="0" smtClean="0">
                <a:solidFill>
                  <a:srgbClr val="FF0000"/>
                </a:solidFill>
                <a:latin typeface="+mn-lt"/>
              </a:rPr>
              <a:t>-</a:t>
            </a:r>
          </a:p>
          <a:p>
            <a:pPr marL="285750" indent="-285750">
              <a:buClr>
                <a:schemeClr val="tx1"/>
              </a:buClr>
              <a:buFont typeface="Arial" panose="020B0604020202020204" pitchFamily="34" charset="0"/>
              <a:buChar char="•"/>
            </a:pPr>
            <a:r>
              <a:rPr lang="en-US" sz="1800" b="0" dirty="0">
                <a:solidFill>
                  <a:srgbClr val="FF0000"/>
                </a:solidFill>
                <a:latin typeface="+mn-lt"/>
              </a:rPr>
              <a:t>\</a:t>
            </a:r>
            <a:endParaRPr lang="en-US" sz="1800" b="0" dirty="0" smtClean="0">
              <a:solidFill>
                <a:srgbClr val="FF0000"/>
              </a:solidFill>
              <a:latin typeface="+mn-lt"/>
            </a:endParaRPr>
          </a:p>
          <a:p>
            <a:pPr marL="285750" indent="-285750">
              <a:buClr>
                <a:schemeClr val="tx1"/>
              </a:buClr>
              <a:buFont typeface="Arial" panose="020B0604020202020204" pitchFamily="34" charset="0"/>
              <a:buChar char="•"/>
            </a:pPr>
            <a:r>
              <a:rPr lang="en-US" sz="1800" b="0" dirty="0" smtClean="0">
                <a:solidFill>
                  <a:srgbClr val="FF0000"/>
                </a:solidFill>
                <a:latin typeface="+mn-lt"/>
              </a:rPr>
              <a:t>$</a:t>
            </a:r>
          </a:p>
        </p:txBody>
      </p:sp>
      <p:sp>
        <p:nvSpPr>
          <p:cNvPr id="11" name="TextBox 10"/>
          <p:cNvSpPr txBox="1"/>
          <p:nvPr/>
        </p:nvSpPr>
        <p:spPr>
          <a:xfrm>
            <a:off x="3938599" y="3215644"/>
            <a:ext cx="2005584" cy="646331"/>
          </a:xfrm>
          <a:prstGeom prst="rect">
            <a:avLst/>
          </a:prstGeom>
          <a:noFill/>
        </p:spPr>
        <p:txBody>
          <a:bodyPr wrap="square" rtlCol="0">
            <a:spAutoFit/>
          </a:bodyPr>
          <a:lstStyle/>
          <a:p>
            <a:r>
              <a:rPr lang="en-US" sz="1800" b="0" dirty="0" smtClean="0">
                <a:latin typeface="+mn-lt"/>
              </a:rPr>
              <a:t>Escape sequence</a:t>
            </a:r>
          </a:p>
          <a:p>
            <a:pPr marL="285750" indent="-285750">
              <a:buFont typeface="Arial" panose="020B0604020202020204" pitchFamily="34" charset="0"/>
              <a:buChar char="•"/>
            </a:pPr>
            <a:r>
              <a:rPr lang="en-US" sz="1800" b="0" dirty="0" smtClean="0">
                <a:latin typeface="+mn-lt"/>
              </a:rPr>
              <a:t>\.</a:t>
            </a:r>
            <a:endParaRPr lang="en-US" sz="1800" b="0" dirty="0">
              <a:latin typeface="+mn-lt"/>
            </a:endParaRPr>
          </a:p>
        </p:txBody>
      </p:sp>
      <p:sp>
        <p:nvSpPr>
          <p:cNvPr id="12" name="TextBox 11"/>
          <p:cNvSpPr txBox="1"/>
          <p:nvPr/>
        </p:nvSpPr>
        <p:spPr>
          <a:xfrm>
            <a:off x="368808" y="2134847"/>
            <a:ext cx="2072640" cy="461665"/>
          </a:xfrm>
          <a:prstGeom prst="rect">
            <a:avLst/>
          </a:prstGeom>
          <a:noFill/>
        </p:spPr>
        <p:txBody>
          <a:bodyPr wrap="square" rtlCol="0">
            <a:spAutoFit/>
          </a:bodyPr>
          <a:lstStyle/>
          <a:p>
            <a:r>
              <a:rPr lang="en-US" b="0" dirty="0" smtClean="0">
                <a:solidFill>
                  <a:srgbClr val="FF0000"/>
                </a:solidFill>
                <a:latin typeface="+mn-lt"/>
              </a:rPr>
              <a:t>^[</a:t>
            </a:r>
            <a:r>
              <a:rPr lang="en-US" b="0" dirty="0" smtClean="0">
                <a:latin typeface="+mn-lt"/>
              </a:rPr>
              <a:t>a</a:t>
            </a:r>
            <a:r>
              <a:rPr lang="en-US" b="0" dirty="0" smtClean="0">
                <a:solidFill>
                  <a:srgbClr val="FF0000"/>
                </a:solidFill>
                <a:latin typeface="+mn-lt"/>
              </a:rPr>
              <a:t>-</a:t>
            </a:r>
            <a:r>
              <a:rPr lang="en-US" b="0" dirty="0" smtClean="0">
                <a:latin typeface="+mn-lt"/>
              </a:rPr>
              <a:t>z</a:t>
            </a:r>
            <a:r>
              <a:rPr lang="en-US" b="0" dirty="0" smtClean="0">
                <a:solidFill>
                  <a:srgbClr val="FF0000"/>
                </a:solidFill>
                <a:latin typeface="+mn-lt"/>
              </a:rPr>
              <a:t>]+\</a:t>
            </a:r>
            <a:r>
              <a:rPr lang="en-US" b="0" dirty="0" smtClean="0">
                <a:latin typeface="+mn-lt"/>
              </a:rPr>
              <a:t>.com</a:t>
            </a:r>
            <a:r>
              <a:rPr lang="en-US" b="0" dirty="0" smtClean="0">
                <a:solidFill>
                  <a:srgbClr val="FF0000"/>
                </a:solidFill>
                <a:latin typeface="+mn-lt"/>
              </a:rPr>
              <a:t>$</a:t>
            </a:r>
            <a:endParaRPr lang="en-US" b="0" dirty="0">
              <a:solidFill>
                <a:srgbClr val="FF0000"/>
              </a:solidFill>
              <a:latin typeface="+mn-lt"/>
            </a:endParaRPr>
          </a:p>
        </p:txBody>
      </p:sp>
      <p:sp>
        <p:nvSpPr>
          <p:cNvPr id="13" name="TextBox 12"/>
          <p:cNvSpPr txBox="1"/>
          <p:nvPr/>
        </p:nvSpPr>
        <p:spPr>
          <a:xfrm>
            <a:off x="3536262" y="2191176"/>
            <a:ext cx="1517904" cy="461665"/>
          </a:xfrm>
          <a:prstGeom prst="rect">
            <a:avLst/>
          </a:prstGeom>
          <a:noFill/>
        </p:spPr>
        <p:txBody>
          <a:bodyPr wrap="square" rtlCol="0">
            <a:spAutoFit/>
          </a:bodyPr>
          <a:lstStyle/>
          <a:p>
            <a:r>
              <a:rPr lang="en-US" b="0" dirty="0">
                <a:latin typeface="+mn-lt"/>
              </a:rPr>
              <a:t>a</a:t>
            </a:r>
            <a:r>
              <a:rPr lang="en-US" b="0" dirty="0" smtClean="0">
                <a:latin typeface="+mn-lt"/>
              </a:rPr>
              <a:t>bc.com</a:t>
            </a:r>
            <a:endParaRPr lang="en-US" b="0" dirty="0">
              <a:latin typeface="+mn-lt"/>
            </a:endParaRPr>
          </a:p>
        </p:txBody>
      </p:sp>
      <p:sp>
        <p:nvSpPr>
          <p:cNvPr id="14" name="TextBox 13"/>
          <p:cNvSpPr txBox="1"/>
          <p:nvPr/>
        </p:nvSpPr>
        <p:spPr>
          <a:xfrm>
            <a:off x="6148980" y="1729511"/>
            <a:ext cx="2407921" cy="461665"/>
          </a:xfrm>
          <a:prstGeom prst="rect">
            <a:avLst/>
          </a:prstGeom>
          <a:noFill/>
        </p:spPr>
        <p:txBody>
          <a:bodyPr wrap="square" rtlCol="0">
            <a:spAutoFit/>
          </a:bodyPr>
          <a:lstStyle/>
          <a:p>
            <a:r>
              <a:rPr lang="en-US" b="0" dirty="0" smtClean="0">
                <a:latin typeface="+mn-lt"/>
              </a:rPr>
              <a:t>Match result</a:t>
            </a:r>
            <a:endParaRPr lang="en-US" b="0" dirty="0">
              <a:latin typeface="+mn-lt"/>
            </a:endParaRPr>
          </a:p>
        </p:txBody>
      </p:sp>
      <p:sp>
        <p:nvSpPr>
          <p:cNvPr id="15" name="Rectangle 14"/>
          <p:cNvSpPr/>
          <p:nvPr/>
        </p:nvSpPr>
        <p:spPr bwMode="auto">
          <a:xfrm>
            <a:off x="6148980" y="2180479"/>
            <a:ext cx="2072640" cy="4267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16" name="TextBox 15"/>
          <p:cNvSpPr txBox="1"/>
          <p:nvPr/>
        </p:nvSpPr>
        <p:spPr>
          <a:xfrm>
            <a:off x="6148980" y="2188681"/>
            <a:ext cx="1517904" cy="461665"/>
          </a:xfrm>
          <a:prstGeom prst="rect">
            <a:avLst/>
          </a:prstGeom>
          <a:noFill/>
        </p:spPr>
        <p:txBody>
          <a:bodyPr wrap="square" rtlCol="0">
            <a:spAutoFit/>
          </a:bodyPr>
          <a:lstStyle/>
          <a:p>
            <a:r>
              <a:rPr lang="en-US" b="0" dirty="0">
                <a:solidFill>
                  <a:srgbClr val="00B0F0"/>
                </a:solidFill>
                <a:latin typeface="+mn-lt"/>
              </a:rPr>
              <a:t>a</a:t>
            </a:r>
            <a:r>
              <a:rPr lang="en-US" b="0" dirty="0" smtClean="0">
                <a:solidFill>
                  <a:srgbClr val="00B0F0"/>
                </a:solidFill>
                <a:latin typeface="+mn-lt"/>
              </a:rPr>
              <a:t>bc.com</a:t>
            </a:r>
            <a:endParaRPr lang="en-US" b="0" dirty="0">
              <a:solidFill>
                <a:srgbClr val="00B0F0"/>
              </a:solidFill>
              <a:latin typeface="+mn-lt"/>
            </a:endParaRPr>
          </a:p>
        </p:txBody>
      </p:sp>
    </p:spTree>
    <p:extLst>
      <p:ext uri="{BB962C8B-B14F-4D97-AF65-F5344CB8AC3E}">
        <p14:creationId xmlns:p14="http://schemas.microsoft.com/office/powerpoint/2010/main" val="428203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52842135"/>
              </p:ext>
            </p:extLst>
          </p:nvPr>
        </p:nvGraphicFramePr>
        <p:xfrm>
          <a:off x="633984" y="640080"/>
          <a:ext cx="8010144" cy="3773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157728" y="4637624"/>
            <a:ext cx="2718816" cy="461665"/>
          </a:xfrm>
          <a:prstGeom prst="rect">
            <a:avLst/>
          </a:prstGeom>
          <a:noFill/>
        </p:spPr>
        <p:txBody>
          <a:bodyPr wrap="square" rtlCol="0">
            <a:spAutoFit/>
          </a:bodyPr>
          <a:lstStyle/>
          <a:p>
            <a:r>
              <a:rPr lang="en-US" b="0" dirty="0" smtClean="0">
                <a:latin typeface="+mn-lt"/>
              </a:rPr>
              <a:t>Search expression</a:t>
            </a:r>
            <a:endParaRPr lang="en-US" b="0" dirty="0">
              <a:latin typeface="+mn-lt"/>
            </a:endParaRPr>
          </a:p>
        </p:txBody>
      </p:sp>
      <p:sp>
        <p:nvSpPr>
          <p:cNvPr id="7" name="Rectangle 6"/>
          <p:cNvSpPr/>
          <p:nvPr/>
        </p:nvSpPr>
        <p:spPr bwMode="auto">
          <a:xfrm>
            <a:off x="3526536" y="5101075"/>
            <a:ext cx="2072640" cy="42672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8" name="TextBox 7"/>
          <p:cNvSpPr txBox="1"/>
          <p:nvPr/>
        </p:nvSpPr>
        <p:spPr>
          <a:xfrm>
            <a:off x="3526536" y="5097503"/>
            <a:ext cx="2072640" cy="461665"/>
          </a:xfrm>
          <a:prstGeom prst="rect">
            <a:avLst/>
          </a:prstGeom>
          <a:noFill/>
        </p:spPr>
        <p:txBody>
          <a:bodyPr wrap="square" rtlCol="0">
            <a:spAutoFit/>
          </a:bodyPr>
          <a:lstStyle/>
          <a:p>
            <a:r>
              <a:rPr lang="en-US" b="0" dirty="0" smtClean="0">
                <a:solidFill>
                  <a:srgbClr val="FF0000"/>
                </a:solidFill>
                <a:latin typeface="+mn-lt"/>
              </a:rPr>
              <a:t>^[</a:t>
            </a:r>
            <a:r>
              <a:rPr lang="en-US" b="0" dirty="0" smtClean="0">
                <a:latin typeface="+mn-lt"/>
              </a:rPr>
              <a:t>a</a:t>
            </a:r>
            <a:r>
              <a:rPr lang="en-US" b="0" dirty="0" smtClean="0">
                <a:solidFill>
                  <a:srgbClr val="FF0000"/>
                </a:solidFill>
                <a:latin typeface="+mn-lt"/>
              </a:rPr>
              <a:t>-</a:t>
            </a:r>
            <a:r>
              <a:rPr lang="en-US" b="0" dirty="0" smtClean="0">
                <a:latin typeface="+mn-lt"/>
              </a:rPr>
              <a:t>z</a:t>
            </a:r>
            <a:r>
              <a:rPr lang="en-US" b="0" dirty="0" smtClean="0">
                <a:solidFill>
                  <a:srgbClr val="FF0000"/>
                </a:solidFill>
                <a:latin typeface="+mn-lt"/>
              </a:rPr>
              <a:t>]+\</a:t>
            </a:r>
            <a:r>
              <a:rPr lang="en-US" b="0" dirty="0" smtClean="0">
                <a:latin typeface="+mn-lt"/>
              </a:rPr>
              <a:t>.com</a:t>
            </a:r>
            <a:r>
              <a:rPr lang="en-US" b="0" dirty="0" smtClean="0">
                <a:solidFill>
                  <a:srgbClr val="FF0000"/>
                </a:solidFill>
                <a:latin typeface="+mn-lt"/>
              </a:rPr>
              <a:t>$</a:t>
            </a:r>
            <a:endParaRPr lang="en-US" b="0" dirty="0">
              <a:solidFill>
                <a:srgbClr val="FF0000"/>
              </a:solidFill>
              <a:latin typeface="+mn-lt"/>
            </a:endParaRPr>
          </a:p>
        </p:txBody>
      </p:sp>
    </p:spTree>
    <p:extLst>
      <p:ext uri="{BB962C8B-B14F-4D97-AF65-F5344CB8AC3E}">
        <p14:creationId xmlns:p14="http://schemas.microsoft.com/office/powerpoint/2010/main" val="288754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Character Summary</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64233411"/>
              </p:ext>
            </p:extLst>
          </p:nvPr>
        </p:nvGraphicFramePr>
        <p:xfrm>
          <a:off x="517271" y="1146048"/>
          <a:ext cx="7957058" cy="4600956"/>
        </p:xfrm>
        <a:graphic>
          <a:graphicData uri="http://schemas.openxmlformats.org/drawingml/2006/table">
            <a:tbl>
              <a:tblPr firstRow="1" bandRow="1" bandCol="1">
                <a:tableStyleId>{5C22544A-7EE6-4342-B048-85BDC9FD1C3A}</a:tableStyleId>
              </a:tblPr>
              <a:tblGrid>
                <a:gridCol w="1719072"/>
                <a:gridCol w="1065527"/>
                <a:gridCol w="5172459"/>
              </a:tblGrid>
              <a:tr h="38100">
                <a:tc>
                  <a:txBody>
                    <a:bodyPr/>
                    <a:lstStyle/>
                    <a:p>
                      <a:pPr marL="0" marR="0">
                        <a:spcBef>
                          <a:spcPts val="0"/>
                        </a:spcBef>
                        <a:spcAft>
                          <a:spcPts val="0"/>
                        </a:spcAft>
                      </a:pPr>
                      <a:r>
                        <a:rPr lang="en-US" sz="1800" dirty="0" err="1">
                          <a:solidFill>
                            <a:schemeClr val="tx1"/>
                          </a:solidFill>
                          <a:effectLst/>
                        </a:rPr>
                        <a:t>Metacharacter</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a:solidFill>
                            <a:schemeClr val="tx1"/>
                          </a:solidFill>
                          <a:effectLst/>
                        </a:rPr>
                        <a:t>Type</a:t>
                      </a:r>
                      <a:endParaRPr lang="en-US" sz="18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rPr>
                        <a:t>Meaning</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89">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Iteration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preceding character 0 or 1 time</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89">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Iteration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preceding character 0 or more times</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89">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Iteration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Matches preceding character 1 or more times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89">
                <a:tc>
                  <a:txBody>
                    <a:bodyPr/>
                    <a:lstStyle/>
                    <a:p>
                      <a:pPr marL="0" marR="0">
                        <a:spcBef>
                          <a:spcPts val="0"/>
                        </a:spcBef>
                        <a:spcAft>
                          <a:spcPts val="0"/>
                        </a:spcAft>
                      </a:pPr>
                      <a:r>
                        <a:rPr lang="en-US" sz="1600">
                          <a:effectLst/>
                        </a:rPr>
                        <a:t>{n}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Iteration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Matches preceding character exactly n times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178">
                <a:tc>
                  <a:txBody>
                    <a:bodyPr/>
                    <a:lstStyle/>
                    <a:p>
                      <a:pPr marL="0" marR="0">
                        <a:spcBef>
                          <a:spcPts val="0"/>
                        </a:spcBef>
                        <a:spcAft>
                          <a:spcPts val="0"/>
                        </a:spcAft>
                      </a:pPr>
                      <a:r>
                        <a:rPr lang="en-US" sz="1600">
                          <a:effectLst/>
                        </a:rPr>
                        <a:t>{n,m}</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Iteration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Matches preceding character at least n times and at most m times</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89">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Range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a:t>
                      </a:r>
                      <a:r>
                        <a:rPr lang="en-US" sz="1600" dirty="0" smtClean="0">
                          <a:effectLst/>
                        </a:rPr>
                        <a:t>one of enclosed characters </a:t>
                      </a:r>
                      <a:r>
                        <a:rPr lang="en-US" sz="1600" dirty="0">
                          <a:effectLst/>
                        </a:rPr>
                        <a:t>one time</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1500">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Position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a:t>
                      </a:r>
                      <a:r>
                        <a:rPr lang="en-US" sz="1600" dirty="0" smtClean="0">
                          <a:effectLst/>
                        </a:rPr>
                        <a:t>at </a:t>
                      </a:r>
                      <a:r>
                        <a:rPr lang="en-US" sz="1600" dirty="0">
                          <a:effectLst/>
                        </a:rPr>
                        <a:t>the beginning of the </a:t>
                      </a:r>
                      <a:r>
                        <a:rPr lang="en-US" sz="1600" dirty="0" smtClean="0">
                          <a:effectLst/>
                        </a:rPr>
                        <a:t>target string</a:t>
                      </a:r>
                      <a:r>
                        <a:rPr lang="en-US" sz="1600" dirty="0">
                          <a:effectLst/>
                        </a:rPr>
                        <a:t>; </a:t>
                      </a:r>
                      <a:r>
                        <a:rPr lang="en-US" sz="1600" dirty="0" smtClean="0">
                          <a:effectLst/>
                        </a:rPr>
                        <a:t>only </a:t>
                      </a:r>
                      <a:r>
                        <a:rPr lang="en-US" sz="1600" dirty="0">
                          <a:effectLst/>
                        </a:rPr>
                        <a:t>has meaning as the first character in a regular </a:t>
                      </a:r>
                      <a:r>
                        <a:rPr lang="en-US" sz="1600" dirty="0" smtClean="0">
                          <a:effectLst/>
                        </a:rPr>
                        <a:t>expression</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89">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Range</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Negation of search pattern if ^ is inside </a:t>
                      </a:r>
                      <a:r>
                        <a:rPr lang="en-US" sz="1600" dirty="0" smtClean="0">
                          <a:effectLst/>
                        </a:rPr>
                        <a:t>[]. Hyphen inside square</a:t>
                      </a:r>
                      <a:r>
                        <a:rPr lang="en-US" sz="1600" baseline="0" dirty="0" smtClean="0">
                          <a:effectLst/>
                        </a:rPr>
                        <a:t> brackets defines a range of characters.</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5216">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Position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a:t>
                      </a:r>
                      <a:r>
                        <a:rPr lang="en-US" sz="1600" dirty="0" smtClean="0">
                          <a:effectLst/>
                        </a:rPr>
                        <a:t>at </a:t>
                      </a:r>
                      <a:r>
                        <a:rPr lang="en-US" sz="1600" dirty="0">
                          <a:effectLst/>
                        </a:rPr>
                        <a:t>the end of the </a:t>
                      </a:r>
                      <a:r>
                        <a:rPr lang="en-US" sz="1600" dirty="0" smtClean="0">
                          <a:effectLst/>
                        </a:rPr>
                        <a:t>target string</a:t>
                      </a:r>
                      <a:r>
                        <a:rPr lang="en-US" sz="1600" dirty="0">
                          <a:effectLst/>
                        </a:rPr>
                        <a:t>; </a:t>
                      </a:r>
                      <a:r>
                        <a:rPr lang="en-US" sz="1600" dirty="0" smtClean="0">
                          <a:effectLst/>
                        </a:rPr>
                        <a:t>only </a:t>
                      </a:r>
                      <a:r>
                        <a:rPr lang="en-US" sz="1600" dirty="0">
                          <a:effectLst/>
                        </a:rPr>
                        <a:t>has meaning as the last character in a regular expression.</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178">
                <a:tc>
                  <a:txBody>
                    <a:bodyPr/>
                    <a:lstStyle/>
                    <a:p>
                      <a:pPr marL="0" marR="0">
                        <a:spcBef>
                          <a:spcPts val="0"/>
                        </a:spcBef>
                        <a:spcAft>
                          <a:spcPts val="0"/>
                        </a:spcAft>
                      </a:pP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Position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any character except a newline character at the specified position </a:t>
                      </a:r>
                      <a:r>
                        <a:rPr lang="en-US" sz="1600" dirty="0" smtClean="0">
                          <a:effectLst/>
                        </a:rPr>
                        <a:t>only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9589">
                <a:tc>
                  <a:txBody>
                    <a:bodyPr/>
                    <a:lstStyle/>
                    <a:p>
                      <a:pPr marL="0" marR="0">
                        <a:spcBef>
                          <a:spcPts val="0"/>
                        </a:spcBef>
                        <a:spcAft>
                          <a:spcPts val="0"/>
                        </a:spcAft>
                      </a:pPr>
                      <a:r>
                        <a:rPr lang="en-US" sz="1600">
                          <a:effectLst/>
                        </a:rPr>
                        <a: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Alteration</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either pattern to the left or right of the | character.</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8070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Character Examples 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3000070"/>
              </p:ext>
            </p:extLst>
          </p:nvPr>
        </p:nvGraphicFramePr>
        <p:xfrm>
          <a:off x="463296" y="1170432"/>
          <a:ext cx="8071105" cy="3678746"/>
        </p:xfrm>
        <a:graphic>
          <a:graphicData uri="http://schemas.openxmlformats.org/drawingml/2006/table">
            <a:tbl>
              <a:tblPr firstRow="1" bandRow="1" bandCol="1">
                <a:tableStyleId>{5C22544A-7EE6-4342-B048-85BDC9FD1C3A}</a:tableStyleId>
              </a:tblPr>
              <a:tblGrid>
                <a:gridCol w="1835061"/>
                <a:gridCol w="2570431"/>
                <a:gridCol w="3665613"/>
              </a:tblGrid>
              <a:tr h="307848">
                <a:tc>
                  <a:txBody>
                    <a:bodyPr/>
                    <a:lstStyle/>
                    <a:p>
                      <a:pPr marL="0" marR="0">
                        <a:spcBef>
                          <a:spcPts val="0"/>
                        </a:spcBef>
                        <a:spcAft>
                          <a:spcPts val="0"/>
                        </a:spcAft>
                      </a:pPr>
                      <a:r>
                        <a:rPr lang="en-US" sz="1800" dirty="0" smtClean="0">
                          <a:solidFill>
                            <a:schemeClr val="tx1"/>
                          </a:solidFill>
                          <a:effectLst/>
                        </a:rPr>
                        <a:t>Search Expression</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smtClean="0">
                          <a:solidFill>
                            <a:schemeClr val="tx1"/>
                          </a:solidFill>
                          <a:effectLst/>
                        </a:rPr>
                        <a:t>Target Strings</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rPr>
                        <a:t>Evaluation</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866">
                <a:tc>
                  <a:txBody>
                    <a:bodyPr/>
                    <a:lstStyle/>
                    <a:p>
                      <a:pPr marL="0" marR="0">
                        <a:spcBef>
                          <a:spcPts val="0"/>
                        </a:spcBef>
                        <a:spcAft>
                          <a:spcPts val="0"/>
                        </a:spcAft>
                      </a:pPr>
                      <a:r>
                        <a:rPr lang="en-US" sz="1600">
                          <a:effectLst/>
                        </a:rPr>
                        <a:t>“colou?r”</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“color”, “</a:t>
                      </a:r>
                      <a:r>
                        <a:rPr lang="en-US" sz="1600" dirty="0" err="1">
                          <a:effectLst/>
                        </a:rPr>
                        <a:t>colour</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both </a:t>
                      </a:r>
                      <a:r>
                        <a:rPr lang="en-US" sz="1600" dirty="0" smtClean="0">
                          <a:effectLst/>
                        </a:rPr>
                        <a:t>target strings</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866">
                <a:tc>
                  <a:txBody>
                    <a:bodyPr/>
                    <a:lstStyle/>
                    <a:p>
                      <a:pPr marL="0" marR="0">
                        <a:spcBef>
                          <a:spcPts val="0"/>
                        </a:spcBef>
                        <a:spcAft>
                          <a:spcPts val="0"/>
                        </a:spcAft>
                      </a:pPr>
                      <a:r>
                        <a:rPr lang="en-US" sz="1600">
                          <a:effectLst/>
                        </a:rPr>
                        <a:t>“tre*”</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“tree”, “tread”, “trough”</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all three </a:t>
                      </a:r>
                      <a:r>
                        <a:rPr lang="en-US" sz="1600" dirty="0" smtClean="0">
                          <a:effectLst/>
                        </a:rPr>
                        <a:t>target strings</a:t>
                      </a:r>
                      <a:r>
                        <a:rPr lang="en-US" sz="1600" dirty="0">
                          <a:effectLst/>
                        </a:rPr>
                        <a:t>; Matches preceding character 0 times in third </a:t>
                      </a:r>
                      <a:r>
                        <a:rPr lang="en-US" sz="1600" dirty="0" smtClean="0">
                          <a:effectLst/>
                        </a:rPr>
                        <a:t>target string</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336">
                <a:tc>
                  <a:txBody>
                    <a:bodyPr/>
                    <a:lstStyle/>
                    <a:p>
                      <a:pPr marL="0" marR="0">
                        <a:spcBef>
                          <a:spcPts val="0"/>
                        </a:spcBef>
                        <a:spcAft>
                          <a:spcPts val="0"/>
                        </a:spcAft>
                      </a:pPr>
                      <a:r>
                        <a:rPr lang="en-US" sz="1600">
                          <a:effectLst/>
                        </a:rPr>
                        <a:t>“tre+”</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“tree”, “tread”, “trough”</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Does not match the third </a:t>
                      </a:r>
                      <a:r>
                        <a:rPr lang="en-US" sz="1600" dirty="0" smtClean="0">
                          <a:effectLst/>
                        </a:rPr>
                        <a:t>target string</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866">
                <a:tc>
                  <a:txBody>
                    <a:bodyPr/>
                    <a:lstStyle/>
                    <a:p>
                      <a:pPr marL="0" marR="0">
                        <a:spcBef>
                          <a:spcPts val="0"/>
                        </a:spcBef>
                        <a:spcAft>
                          <a:spcPts val="0"/>
                        </a:spcAft>
                      </a:pPr>
                      <a:r>
                        <a:rPr lang="en-US" sz="1600">
                          <a:effectLst/>
                        </a:rPr>
                        <a:t>“[abcd]”</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“dog”, “fond” , “pen”</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first two strings but not the third </a:t>
                      </a:r>
                      <a:r>
                        <a:rPr lang="en-US" sz="1600" dirty="0" smtClean="0">
                          <a:effectLst/>
                        </a:rPr>
                        <a:t>string</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4256">
                <a:tc>
                  <a:txBody>
                    <a:bodyPr/>
                    <a:lstStyle/>
                    <a:p>
                      <a:pPr marL="0" marR="0">
                        <a:spcBef>
                          <a:spcPts val="0"/>
                        </a:spcBef>
                        <a:spcAft>
                          <a:spcPts val="0"/>
                        </a:spcAft>
                      </a:pPr>
                      <a:r>
                        <a:rPr lang="en-US" sz="1600">
                          <a:effectLst/>
                        </a:rPr>
                        <a:t>“[0-9]{3}-[0-9]{4}”</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“123-4567”, “1234-567”</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first string but not the second </a:t>
                      </a:r>
                      <a:r>
                        <a:rPr lang="en-US" sz="1600" dirty="0" smtClean="0">
                          <a:effectLst/>
                        </a:rPr>
                        <a:t>string</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6448">
                <a:tc>
                  <a:txBody>
                    <a:bodyPr/>
                    <a:lstStyle/>
                    <a:p>
                      <a:pPr marL="0" marR="0">
                        <a:spcBef>
                          <a:spcPts val="0"/>
                        </a:spcBef>
                        <a:spcAft>
                          <a:spcPts val="0"/>
                        </a:spcAft>
                      </a:pPr>
                      <a:r>
                        <a:rPr lang="en-US" sz="1600">
                          <a:effectLst/>
                        </a:rPr>
                        <a:t>“ba{2,3}b”</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“baab”, “baaab”, “bab”, “baaaab”</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first two strings but not the last two </a:t>
                      </a:r>
                      <a:r>
                        <a:rPr lang="en-US" sz="1600" dirty="0" smtClean="0">
                          <a:effectLst/>
                        </a:rPr>
                        <a:t>strings</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3305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Characters II</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41804711"/>
              </p:ext>
            </p:extLst>
          </p:nvPr>
        </p:nvGraphicFramePr>
        <p:xfrm>
          <a:off x="496824" y="1293876"/>
          <a:ext cx="7997951" cy="3006662"/>
        </p:xfrm>
        <a:graphic>
          <a:graphicData uri="http://schemas.openxmlformats.org/drawingml/2006/table">
            <a:tbl>
              <a:tblPr firstRow="1" bandRow="1" bandCol="1">
                <a:tableStyleId>{5C22544A-7EE6-4342-B048-85BDC9FD1C3A}</a:tableStyleId>
              </a:tblPr>
              <a:tblGrid>
                <a:gridCol w="1539240"/>
                <a:gridCol w="2685817"/>
                <a:gridCol w="3772894"/>
              </a:tblGrid>
              <a:tr h="521018">
                <a:tc>
                  <a:txBody>
                    <a:bodyPr/>
                    <a:lstStyle/>
                    <a:p>
                      <a:pPr marL="0" marR="0">
                        <a:spcBef>
                          <a:spcPts val="0"/>
                        </a:spcBef>
                        <a:spcAft>
                          <a:spcPts val="0"/>
                        </a:spcAft>
                      </a:pPr>
                      <a:r>
                        <a:rPr lang="en-US" sz="1800" dirty="0" smtClean="0">
                          <a:solidFill>
                            <a:schemeClr val="tx1"/>
                          </a:solidFill>
                          <a:effectLst/>
                        </a:rPr>
                        <a:t>Search</a:t>
                      </a:r>
                      <a:r>
                        <a:rPr lang="en-US" sz="1800" baseline="0" dirty="0" smtClean="0">
                          <a:solidFill>
                            <a:schemeClr val="tx1"/>
                          </a:solidFill>
                          <a:effectLst/>
                        </a:rPr>
                        <a:t> </a:t>
                      </a:r>
                      <a:r>
                        <a:rPr lang="en-US" sz="1800" dirty="0" smtClean="0">
                          <a:solidFill>
                            <a:schemeClr val="tx1"/>
                          </a:solidFill>
                          <a:effectLst/>
                        </a:rPr>
                        <a:t>Expression</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smtClean="0">
                          <a:solidFill>
                            <a:schemeClr val="tx1"/>
                          </a:solidFill>
                          <a:effectLst/>
                        </a:rPr>
                        <a:t>Target Strings</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dirty="0">
                          <a:solidFill>
                            <a:schemeClr val="tx1"/>
                          </a:solidFill>
                          <a:effectLst/>
                        </a:rPr>
                        <a:t>Evaluation</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3004">
                <a:tc>
                  <a:txBody>
                    <a:bodyPr/>
                    <a:lstStyle/>
                    <a:p>
                      <a:pPr marL="0" marR="0">
                        <a:spcBef>
                          <a:spcPts val="0"/>
                        </a:spcBef>
                        <a:spcAft>
                          <a:spcPts val="0"/>
                        </a:spcAft>
                      </a:pPr>
                      <a:r>
                        <a:rPr lang="en-US" sz="1600" dirty="0">
                          <a:effectLst/>
                        </a:rPr>
                        <a:t>“^win”</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“erwin”, “window”</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mn-ea"/>
                        </a:rPr>
                        <a:t>Second </a:t>
                      </a:r>
                      <a:r>
                        <a:rPr lang="en-US" sz="1600" baseline="0" dirty="0" smtClean="0">
                          <a:effectLst/>
                          <a:latin typeface="+mn-lt"/>
                          <a:ea typeface="+mn-ea"/>
                        </a:rPr>
                        <a:t>string but not first string</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528">
                <a:tc>
                  <a:txBody>
                    <a:bodyPr/>
                    <a:lstStyle/>
                    <a:p>
                      <a:pPr marL="0" marR="0">
                        <a:spcBef>
                          <a:spcPts val="0"/>
                        </a:spcBef>
                        <a:spcAft>
                          <a:spcPts val="0"/>
                        </a:spcAft>
                      </a:pPr>
                      <a:r>
                        <a:rPr lang="en-US" sz="1600">
                          <a:effectLst/>
                        </a:rPr>
                        <a:t>“win$”</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“erwin”, “window”</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smtClean="0">
                          <a:effectLst/>
                          <a:latin typeface="+mn-lt"/>
                          <a:ea typeface="+mn-ea"/>
                        </a:rPr>
                        <a:t>First</a:t>
                      </a:r>
                      <a:r>
                        <a:rPr lang="en-US" sz="1600" baseline="0" dirty="0" smtClean="0">
                          <a:effectLst/>
                          <a:latin typeface="+mn-lt"/>
                          <a:ea typeface="+mn-ea"/>
                        </a:rPr>
                        <a:t> string but not second string</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marL="0" marR="0">
                        <a:spcBef>
                          <a:spcPts val="0"/>
                        </a:spcBef>
                        <a:spcAft>
                          <a:spcPts val="0"/>
                        </a:spcAft>
                      </a:pPr>
                      <a:r>
                        <a:rPr lang="en-US" sz="1600">
                          <a:effectLst/>
                        </a:rPr>
                        <a:t>“[^0-9]+”</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“123”, “abc”, “a456”</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the second and third </a:t>
                      </a:r>
                      <a:r>
                        <a:rPr lang="en-US" sz="1600" dirty="0" smtClean="0">
                          <a:effectLst/>
                        </a:rPr>
                        <a:t>target</a:t>
                      </a:r>
                      <a:r>
                        <a:rPr lang="en-US" sz="1600" baseline="0" dirty="0" smtClean="0">
                          <a:effectLst/>
                        </a:rPr>
                        <a:t> </a:t>
                      </a:r>
                      <a:r>
                        <a:rPr lang="en-US" sz="1600" dirty="0" smtClean="0">
                          <a:effectLst/>
                        </a:rPr>
                        <a:t>strings</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832">
                <a:tc>
                  <a:txBody>
                    <a:bodyPr/>
                    <a:lstStyle/>
                    <a:p>
                      <a:pPr marL="0" marR="0">
                        <a:spcBef>
                          <a:spcPts val="0"/>
                        </a:spcBef>
                        <a:spcAft>
                          <a:spcPts val="0"/>
                        </a:spcAft>
                      </a:pPr>
                      <a:r>
                        <a:rPr lang="en-US" sz="1600">
                          <a:effectLst/>
                        </a:rPr>
                        <a:t>“abc.e*”</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“fabc”, “fabcd”, “fabcee”</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dirty="0">
                          <a:effectLst/>
                        </a:rPr>
                        <a:t>Matches the second and third </a:t>
                      </a:r>
                      <a:r>
                        <a:rPr lang="en-US" sz="1600" dirty="0" smtClean="0">
                          <a:effectLst/>
                        </a:rPr>
                        <a:t>target strings</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1018">
                <a:tc>
                  <a:txBody>
                    <a:bodyPr/>
                    <a:lstStyle/>
                    <a:p>
                      <a:pPr marL="0" marR="0">
                        <a:spcBef>
                          <a:spcPts val="0"/>
                        </a:spcBef>
                        <a:spcAft>
                          <a:spcPts val="0"/>
                        </a:spcAft>
                      </a:pPr>
                      <a:r>
                        <a:rPr lang="en-US" sz="1600">
                          <a:effectLst/>
                        </a:rPr>
                        <a:t>“dog|cat|frog”</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a:effectLst/>
                        </a:rPr>
                        <a:t>“a dog”, “cat friend”, “frogman”</a:t>
                      </a:r>
                      <a:endParaRPr lang="en-US" sz="160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600" smtClean="0">
                          <a:effectLst/>
                        </a:rPr>
                        <a:t>Matches all </a:t>
                      </a:r>
                      <a:r>
                        <a:rPr lang="en-US" sz="1600" dirty="0">
                          <a:effectLst/>
                        </a:rPr>
                        <a:t>three </a:t>
                      </a:r>
                      <a:r>
                        <a:rPr lang="en-US" sz="1600" dirty="0" smtClean="0">
                          <a:effectLst/>
                        </a:rPr>
                        <a:t>target strings</a:t>
                      </a:r>
                      <a:endParaRPr lang="en-US" sz="1600" dirty="0">
                        <a:effectLst/>
                        <a:latin typeface="Times New Roman" panose="02020603050405020304" pitchFamily="18" charset="0"/>
                        <a:ea typeface="Times New Roman" panose="02020603050405020304" pitchFamily="18" charset="0"/>
                      </a:endParaRPr>
                    </a:p>
                  </a:txBody>
                  <a:tcPr marL="67437" marR="674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885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1676762"/>
              </p:ext>
            </p:extLst>
          </p:nvPr>
        </p:nvGraphicFramePr>
        <p:xfrm>
          <a:off x="457200" y="1524000"/>
          <a:ext cx="8229600" cy="1854200"/>
        </p:xfrm>
        <a:graphic>
          <a:graphicData uri="http://schemas.openxmlformats.org/drawingml/2006/table">
            <a:tbl>
              <a:tblPr firstRow="1" bandRow="1">
                <a:tableStyleId>{5C22544A-7EE6-4342-B048-85BDC9FD1C3A}</a:tableStyleId>
              </a:tblPr>
              <a:tblGrid>
                <a:gridCol w="1749552"/>
                <a:gridCol w="6480048"/>
              </a:tblGrid>
              <a:tr h="370840">
                <a:tc>
                  <a:txBody>
                    <a:bodyPr/>
                    <a:lstStyle/>
                    <a:p>
                      <a:r>
                        <a:rPr lang="en-US" dirty="0" smtClean="0">
                          <a:solidFill>
                            <a:schemeClr val="tx1"/>
                          </a:solidFill>
                        </a:rPr>
                        <a:t>Field</a:t>
                      </a:r>
                      <a:endParaRPr lang="en-US" dirty="0">
                        <a:solidFill>
                          <a:schemeClr val="tx1"/>
                        </a:solidFill>
                      </a:endParaRPr>
                    </a:p>
                  </a:txBody>
                  <a:tcPr/>
                </a:tc>
                <a:tc>
                  <a:txBody>
                    <a:bodyPr/>
                    <a:lstStyle/>
                    <a:p>
                      <a:r>
                        <a:rPr lang="en-US" dirty="0" smtClean="0">
                          <a:solidFill>
                            <a:schemeClr val="tx1"/>
                          </a:solidFill>
                        </a:rPr>
                        <a:t>Search Expression</a:t>
                      </a:r>
                      <a:endParaRPr lang="en-US" dirty="0">
                        <a:solidFill>
                          <a:schemeClr val="tx1"/>
                        </a:solidFill>
                      </a:endParaRPr>
                    </a:p>
                  </a:txBody>
                  <a:tcPr/>
                </a:tc>
              </a:tr>
              <a:tr h="370840">
                <a:tc>
                  <a:txBody>
                    <a:bodyPr/>
                    <a:lstStyle/>
                    <a:p>
                      <a:r>
                        <a:rPr lang="en-US" dirty="0" smtClean="0"/>
                        <a:t>User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^[a-z0-9_-]{3,16}$</a:t>
                      </a:r>
                    </a:p>
                  </a:txBody>
                  <a:tcPr/>
                </a:tc>
              </a:tr>
              <a:tr h="370840">
                <a:tc>
                  <a:txBody>
                    <a:bodyPr/>
                    <a:lstStyle/>
                    <a:p>
                      <a:r>
                        <a:rPr lang="en-US" dirty="0" smtClean="0"/>
                        <a:t>Hex value</a:t>
                      </a:r>
                      <a:endParaRPr lang="en-US" dirty="0"/>
                    </a:p>
                  </a:txBody>
                  <a:tcPr/>
                </a:tc>
                <a:tc>
                  <a:txBody>
                    <a:bodyPr/>
                    <a:lstStyle/>
                    <a:p>
                      <a:r>
                        <a:rPr lang="en-US" dirty="0" smtClean="0"/>
                        <a:t>^#?([a-f0-9]{6}|[a-f0-9]{3})$</a:t>
                      </a:r>
                      <a:endParaRPr lang="en-US" dirty="0"/>
                    </a:p>
                  </a:txBody>
                  <a:tcPr/>
                </a:tc>
              </a:tr>
              <a:tr h="370840">
                <a:tc>
                  <a:txBody>
                    <a:bodyPr/>
                    <a:lstStyle/>
                    <a:p>
                      <a:r>
                        <a:rPr lang="en-US" dirty="0" smtClean="0"/>
                        <a:t>Email 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^([a-z0-9_\.-]+)@([\da-z\.-]+)\.([a-z\.]{2,6})$</a:t>
                      </a:r>
                    </a:p>
                  </a:txBody>
                  <a:tcPr/>
                </a:tc>
              </a:tr>
              <a:tr h="370840">
                <a:tc>
                  <a:txBody>
                    <a:bodyPr/>
                    <a:lstStyle/>
                    <a:p>
                      <a:r>
                        <a:rPr lang="en-US" dirty="0" smtClean="0"/>
                        <a:t>Web address</a:t>
                      </a:r>
                      <a:endParaRPr lang="en-US" dirty="0"/>
                    </a:p>
                  </a:txBody>
                  <a:tcPr/>
                </a:tc>
                <a:tc>
                  <a:txBody>
                    <a:bodyPr/>
                    <a:lstStyle/>
                    <a:p>
                      <a:r>
                        <a:rPr lang="en-US" dirty="0" smtClean="0"/>
                        <a:t>^(https?:\/\/)?([\da-z\.-]+)\.([a-z\.]{2,6})([\/\w \.-]*)*\/?$</a:t>
                      </a:r>
                      <a:endParaRPr lang="en-US" dirty="0"/>
                    </a:p>
                  </a:txBody>
                  <a:tcPr/>
                </a:tc>
              </a:tr>
            </a:tbl>
          </a:graphicData>
        </a:graphic>
      </p:graphicFrame>
    </p:spTree>
    <p:extLst>
      <p:ext uri="{BB962C8B-B14F-4D97-AF65-F5344CB8AC3E}">
        <p14:creationId xmlns:p14="http://schemas.microsoft.com/office/powerpoint/2010/main" val="4257279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9412&quot;&gt;&lt;property id=&quot;20148&quot; value=&quot;5&quot;/&gt;&lt;property id=&quot;20300&quot; value=&quot;Slide 1 - &amp;quot;Module 4 Data Integration Concepts, Processes, and Techniques&amp;quot;&quot;/&gt;&lt;property id=&quot;20307&quot; value=&quot;256&quot;/&gt;&lt;/object&gt;&lt;object type=&quot;3&quot; unique_id=&quot;19429&quot;&gt;&lt;property id=&quot;20148&quot; value=&quot;5&quot;/&gt;&lt;property id=&quot;20300&quot; value=&quot;Slide 10 - &amp;quot;Summary&amp;quot;&quot;/&gt;&lt;property id=&quot;20307&quot; value=&quot;273&quot;/&gt;&lt;/object&gt;&lt;object type=&quot;3&quot; unique_id=&quot;25692&quot;&gt;&lt;property id=&quot;20148&quot; value=&quot;5&quot;/&gt;&lt;property id=&quot;20300&quot; value=&quot;Slide 2 - &amp;quot;Lesson Objectives&amp;quot;&quot;/&gt;&lt;property id=&quot;20307&quot; value=&quot;274&quot;/&gt;&lt;/object&gt;&lt;object type=&quot;3&quot; unique_id=&quot;26006&quot;&gt;&lt;property id=&quot;20148&quot; value=&quot;5&quot;/&gt;&lt;property id=&quot;20300&quot; value=&quot;Slide 3 - &amp;quot;Regular Expressions (regex)&amp;quot;&quot;/&gt;&lt;property id=&quot;20307&quot; value=&quot;277&quot;/&gt;&lt;/object&gt;&lt;object type=&quot;3&quot; unique_id=&quot;26007&quot;&gt;&lt;property id=&quot;20148&quot; value=&quot;5&quot;/&gt;&lt;property id=&quot;20300&quot; value=&quot;Slide 9 - &amp;quot;More Complex Examples&amp;quot;&quot;/&gt;&lt;property id=&quot;20307&quot; value=&quot;278&quot;/&gt;&lt;/object&gt;&lt;object type=&quot;3&quot; unique_id=&quot;26120&quot;&gt;&lt;property id=&quot;20148&quot; value=&quot;5&quot;/&gt;&lt;property id=&quot;20300&quot; value=&quot;Slide 4 - &amp;quot;Pattern Matching&amp;quot;&quot;/&gt;&lt;property id=&quot;20307&quot; value=&quot;279&quot;/&gt;&lt;/object&gt;&lt;object type=&quot;3&quot; unique_id=&quot;26331&quot;&gt;&lt;property id=&quot;20148&quot; value=&quot;5&quot;/&gt;&lt;property id=&quot;20300&quot; value=&quot;Slide 6 - &amp;quot;Meta Character Summary&amp;quot;&quot;/&gt;&lt;property id=&quot;20307&quot; value=&quot;280&quot;/&gt;&lt;/object&gt;&lt;object type=&quot;3&quot; unique_id=&quot;26437&quot;&gt;&lt;property id=&quot;20148&quot; value=&quot;5&quot;/&gt;&lt;property id=&quot;20300&quot; value=&quot;Slide 7 - &amp;quot;Meta Character Examples I&amp;quot;&quot;/&gt;&lt;property id=&quot;20307&quot; value=&quot;281&quot;/&gt;&lt;/object&gt;&lt;object type=&quot;3&quot; unique_id=&quot;26518&quot;&gt;&lt;property id=&quot;20148&quot; value=&quot;5&quot;/&gt;&lt;property id=&quot;20300&quot; value=&quot;Slide 8 - &amp;quot;Meta Characters II&amp;quot;&quot;/&gt;&lt;property id=&quot;20307&quot; value=&quot;282&quot;/&gt;&lt;/object&gt;&lt;object type=&quot;3&quot; unique_id=&quot;26604&quot;&gt;&lt;property id=&quot;20148&quot; value=&quot;5&quot;/&gt;&lt;property id=&quot;20300&quot; value=&quot;Slide 5&quot;/&gt;&lt;property id=&quot;20307&quot; value=&quot;283&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11173</TotalTime>
  <Words>1490</Words>
  <Application>Microsoft Office PowerPoint</Application>
  <PresentationFormat>On-screen Show (4:3)</PresentationFormat>
  <Paragraphs>250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ＭＳ Ｐゴシック</vt:lpstr>
      <vt:lpstr>Arial</vt:lpstr>
      <vt:lpstr>Times New Roman</vt:lpstr>
      <vt:lpstr>Blank Presentation</vt:lpstr>
      <vt:lpstr>Module 4 Data Integration Concepts, Processes, and Techniques</vt:lpstr>
      <vt:lpstr>Lesson Objectives</vt:lpstr>
      <vt:lpstr>Regular Expressions (regex)</vt:lpstr>
      <vt:lpstr>Pattern Matching</vt:lpstr>
      <vt:lpstr>PowerPoint Presentation</vt:lpstr>
      <vt:lpstr>Meta Character Summary</vt:lpstr>
      <vt:lpstr>Meta Character Examples I</vt:lpstr>
      <vt:lpstr>Meta Characters II</vt:lpstr>
      <vt:lpstr>More Complex Examples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Lesson 4: Pattern Matching with Regular Expressions</dc:title>
  <dc:subject>Data Integration Concepts, Processes, and Techniques</dc:subject>
  <dc:creator>Michael Mannino</dc:creator>
  <dc:description>Third edition</dc:description>
  <cp:lastModifiedBy>Mike</cp:lastModifiedBy>
  <cp:revision>2114</cp:revision>
  <cp:lastPrinted>1601-01-01T00:00:00Z</cp:lastPrinted>
  <dcterms:created xsi:type="dcterms:W3CDTF">2000-07-15T18:34:14Z</dcterms:created>
  <dcterms:modified xsi:type="dcterms:W3CDTF">2015-09-25T05:32:33Z</dcterms:modified>
</cp:coreProperties>
</file>