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4" r:id="rId3"/>
    <p:sldId id="382" r:id="rId4"/>
    <p:sldId id="387" r:id="rId5"/>
    <p:sldId id="386" r:id="rId6"/>
    <p:sldId id="389" r:id="rId7"/>
    <p:sldId id="385" r:id="rId8"/>
    <p:sldId id="383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6</a:t>
            </a:r>
            <a:r>
              <a:rPr lang="en-US" baseline="0" dirty="0" smtClean="0"/>
              <a:t> of Module 4 </a:t>
            </a:r>
            <a:r>
              <a:rPr lang="en-US" dirty="0" smtClean="0"/>
              <a:t>on data integration concepts,</a:t>
            </a:r>
            <a:r>
              <a:rPr lang="en-US" baseline="0" dirty="0" smtClean="0"/>
              <a:t> </a:t>
            </a:r>
            <a:r>
              <a:rPr lang="en-US" dirty="0" smtClean="0"/>
              <a:t>processes, and techniques.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</a:t>
            </a:r>
            <a:r>
              <a:rPr lang="en-US" baseline="0" dirty="0" smtClean="0"/>
              <a:t> question</a:t>
            </a:r>
          </a:p>
          <a:p>
            <a:pPr>
              <a:defRPr/>
            </a:pPr>
            <a:r>
              <a:rPr lang="en-US" baseline="0" dirty="0" smtClean="0"/>
              <a:t>- Why is edit distance limited to relatively small amounts of text such as words?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6 emphasizes</a:t>
            </a:r>
            <a:r>
              <a:rPr lang="en-US" baseline="0" dirty="0" smtClean="0"/>
              <a:t> distance functions used in entity matching applications.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Inexact</a:t>
            </a:r>
            <a:r>
              <a:rPr lang="en-US" baseline="0" dirty="0" smtClean="0"/>
              <a:t> matching using string distance measures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Complications for </a:t>
            </a:r>
            <a:r>
              <a:rPr lang="en-US" baseline="0" smtClean="0"/>
              <a:t>inexact matching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Conflicting data with unknown last update times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data in quasi identifiers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Calculation of edit distance involves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Computation of N X M matrix where N is length of source</a:t>
            </a:r>
            <a:r>
              <a:rPr lang="en-US" baseline="0" dirty="0" smtClean="0"/>
              <a:t> and M is length of target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Find minimal distance in matrix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Recursive algorithm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en-US" dirty="0" smtClean="0"/>
              <a:t>Distance measures for string comparisons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Edit distance (</a:t>
            </a:r>
            <a:r>
              <a:rPr lang="en-US" altLang="en-US" dirty="0" err="1" smtClean="0"/>
              <a:t>Levenshtein</a:t>
            </a:r>
            <a:r>
              <a:rPr lang="en-US" altLang="en-US" dirty="0" smtClean="0"/>
              <a:t> distance): </a:t>
            </a:r>
          </a:p>
          <a:p>
            <a:r>
              <a:rPr lang="en-US" altLang="en-US" dirty="0" smtClean="0"/>
              <a:t> - http://www.levenshtein.net</a:t>
            </a:r>
          </a:p>
          <a:p>
            <a:r>
              <a:rPr lang="en-US" altLang="en-US" dirty="0" smtClean="0"/>
              <a:t> - number of positions with different characters; </a:t>
            </a:r>
          </a:p>
          <a:p>
            <a:r>
              <a:rPr lang="en-US" altLang="en-US" dirty="0" smtClean="0"/>
              <a:t> - useful in spell checking, </a:t>
            </a:r>
            <a:r>
              <a:rPr lang="en-US" altLang="en-US" dirty="0" err="1" smtClean="0"/>
              <a:t>plagarism</a:t>
            </a:r>
            <a:r>
              <a:rPr lang="en-US" altLang="en-US" dirty="0" smtClean="0"/>
              <a:t> detection</a:t>
            </a:r>
          </a:p>
          <a:p>
            <a:r>
              <a:rPr lang="en-US" altLang="en-US" dirty="0" smtClean="0"/>
              <a:t> - Edit distance between gumbo and gambol is 2.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Hamming distance: difference between strings; number of character position differences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Phonetic distance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err="1" smtClean="0"/>
              <a:t>Soundex</a:t>
            </a:r>
            <a:r>
              <a:rPr lang="en-US" altLang="en-US" dirty="0" smtClean="0"/>
              <a:t>: code surnames into first letter and up to three digits, where each digit is one of six consonant sounds </a:t>
            </a:r>
          </a:p>
          <a:p>
            <a:pPr marL="171450" indent="-171450">
              <a:buFontTx/>
              <a:buChar char="-"/>
            </a:pPr>
            <a:r>
              <a:rPr lang="en-US" altLang="en-US" dirty="0" err="1" smtClean="0"/>
              <a:t>Metaphone</a:t>
            </a:r>
            <a:r>
              <a:rPr lang="en-US" altLang="en-US" dirty="0" smtClean="0"/>
              <a:t>: code English words phonetically by reducing them to 16 consonant sounds (improvement of </a:t>
            </a:r>
            <a:r>
              <a:rPr lang="en-US" altLang="en-US" dirty="0" err="1" smtClean="0"/>
              <a:t>soundex</a:t>
            </a:r>
            <a:r>
              <a:rPr lang="en-US" altLang="en-U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Double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metaphone</a:t>
            </a:r>
            <a:r>
              <a:rPr lang="en-US" altLang="en-US" baseline="0" dirty="0" smtClean="0"/>
              <a:t>: </a:t>
            </a:r>
            <a:r>
              <a:rPr lang="en-US" altLang="en-US" dirty="0" smtClean="0"/>
              <a:t>code English words phonetically by reducing them to 12 consonant sounds (improvement on </a:t>
            </a:r>
            <a:r>
              <a:rPr lang="en-US" altLang="en-US" dirty="0" err="1" smtClean="0"/>
              <a:t>metaphone</a:t>
            </a:r>
            <a:r>
              <a:rPr lang="en-US" altLang="en-US" dirty="0" smtClean="0"/>
              <a:t>); generates a primary and secondary encoding for each word</a:t>
            </a:r>
          </a:p>
          <a:p>
            <a:pPr marL="171450" indent="-171450">
              <a:buFontTx/>
              <a:buChar char="-"/>
            </a:pPr>
            <a:r>
              <a:rPr lang="en-US" altLang="en-US" dirty="0" err="1" smtClean="0"/>
              <a:t>Soundex</a:t>
            </a:r>
            <a:r>
              <a:rPr lang="en-US" altLang="en-US" baseline="0" dirty="0" smtClean="0"/>
              <a:t> and </a:t>
            </a:r>
            <a:r>
              <a:rPr lang="en-US" altLang="en-US" baseline="0" dirty="0" err="1" smtClean="0"/>
              <a:t>metaphone</a:t>
            </a:r>
            <a:r>
              <a:rPr lang="en-US" altLang="en-US" baseline="0" dirty="0" smtClean="0"/>
              <a:t> matching functions are available in major DBMSs (Oracle, SQL Server, IBM, …) and data integration tools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Examples from W3C schools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Soundex examples from http://www.w3schools.com/php/func_string_soundex.asp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Metaphone</a:t>
            </a:r>
            <a:r>
              <a:rPr lang="en-US" altLang="en-US" baseline="0" dirty="0" smtClean="0"/>
              <a:t> examples from http://www.w3schools.com/php/func_string_metaphone.asp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aseline="0" dirty="0" smtClean="0"/>
              <a:t>Quasi identifiers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Other almost unique fields that are common in data sources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Address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Postal code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Distance measures part of methods in data integration tools</a:t>
            </a:r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3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34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4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2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84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1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func_string_soundex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php/func_string_metaph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391400" cy="1143000"/>
          </a:xfrm>
        </p:spPr>
        <p:txBody>
          <a:bodyPr/>
          <a:lstStyle/>
          <a:p>
            <a:r>
              <a:rPr lang="en-US" altLang="en-US" dirty="0" smtClean="0"/>
              <a:t>Module 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Data Integration Concepts, Processes,</a:t>
            </a:r>
            <a:br>
              <a:rPr lang="en-US" altLang="en-US" dirty="0"/>
            </a:br>
            <a:r>
              <a:rPr lang="en-US" altLang="en-US" dirty="0"/>
              <a:t>and Techniques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51165" y="3945954"/>
            <a:ext cx="6629400" cy="123564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6: Quasi Identifiers and Distance Functions for Entity Matching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usage of quasi identifiers</a:t>
            </a:r>
          </a:p>
          <a:p>
            <a:r>
              <a:rPr lang="en-US" dirty="0" smtClean="0"/>
              <a:t>Explain features of distance functions used in entity matching</a:t>
            </a:r>
          </a:p>
          <a:p>
            <a:r>
              <a:rPr lang="en-US" dirty="0" smtClean="0"/>
              <a:t>Evaluate simple examples of edit distance</a:t>
            </a:r>
          </a:p>
          <a:p>
            <a:r>
              <a:rPr lang="en-US" dirty="0" smtClean="0"/>
              <a:t>Reflect on relationship between quasi identifiers and distance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entity matching</a:t>
            </a:r>
          </a:p>
          <a:p>
            <a:r>
              <a:rPr lang="en-US" dirty="0" smtClean="0"/>
              <a:t>Almost unique in combination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Name components</a:t>
            </a:r>
          </a:p>
          <a:p>
            <a:pPr lvl="1"/>
            <a:r>
              <a:rPr lang="en-US" dirty="0" smtClean="0"/>
              <a:t>Location components</a:t>
            </a:r>
          </a:p>
          <a:p>
            <a:pPr lvl="1"/>
            <a:r>
              <a:rPr lang="en-US" dirty="0" smtClean="0"/>
              <a:t>Profession</a:t>
            </a:r>
          </a:p>
          <a:p>
            <a:pPr lvl="1"/>
            <a:r>
              <a:rPr lang="en-US" dirty="0" smtClean="0"/>
              <a:t>Birthdate</a:t>
            </a:r>
          </a:p>
          <a:p>
            <a:pPr lvl="1"/>
            <a:r>
              <a:rPr lang="en-US" dirty="0" smtClean="0"/>
              <a:t>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amount of space between records or values</a:t>
            </a:r>
          </a:p>
          <a:p>
            <a:pPr lvl="1"/>
            <a:r>
              <a:rPr lang="en-US" dirty="0" smtClean="0"/>
              <a:t>Determine distance between combination of quasi identifier values</a:t>
            </a:r>
          </a:p>
          <a:p>
            <a:pPr lvl="1"/>
            <a:r>
              <a:rPr lang="en-US" dirty="0" smtClean="0"/>
              <a:t>Determine distance between two quasi identifier values</a:t>
            </a:r>
          </a:p>
          <a:p>
            <a:r>
              <a:rPr lang="en-US" dirty="0" smtClean="0"/>
              <a:t>Text distance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for quasi identifiers containing text</a:t>
            </a:r>
          </a:p>
          <a:p>
            <a:pPr lvl="1"/>
            <a:r>
              <a:rPr lang="en-US" dirty="0" smtClean="0"/>
              <a:t>Many applications besides entity </a:t>
            </a:r>
            <a:r>
              <a:rPr lang="en-US" dirty="0" smtClean="0"/>
              <a:t>matching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6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Common distance function for text</a:t>
            </a:r>
          </a:p>
          <a:p>
            <a:r>
              <a:rPr lang="en-US" altLang="en-US" dirty="0" smtClean="0"/>
              <a:t>Operations to transform two text values</a:t>
            </a:r>
          </a:p>
          <a:p>
            <a:pPr lvl="1"/>
            <a:r>
              <a:rPr lang="en-US" altLang="en-US" dirty="0" smtClean="0"/>
              <a:t>Delete a character</a:t>
            </a:r>
          </a:p>
          <a:p>
            <a:pPr lvl="1"/>
            <a:r>
              <a:rPr lang="en-US" altLang="en-US" dirty="0" smtClean="0"/>
              <a:t>Insert a character</a:t>
            </a:r>
          </a:p>
          <a:p>
            <a:pPr lvl="1"/>
            <a:r>
              <a:rPr lang="en-US" altLang="en-US" dirty="0" smtClean="0"/>
              <a:t>Substitute one character for another</a:t>
            </a:r>
          </a:p>
          <a:p>
            <a:r>
              <a:rPr lang="en-US" altLang="en-US" dirty="0" smtClean="0"/>
              <a:t>Minimal </a:t>
            </a:r>
            <a:r>
              <a:rPr lang="en-US" altLang="en-US" dirty="0"/>
              <a:t>number of </a:t>
            </a:r>
            <a:r>
              <a:rPr lang="en-US" alt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21112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Distance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472" y="163372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Saturday</a:t>
            </a:r>
            <a:endParaRPr lang="en-US" b="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9112" y="1633727"/>
            <a:ext cx="125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Sunday</a:t>
            </a:r>
            <a:endParaRPr lang="en-US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472" y="2428547"/>
            <a:ext cx="3480816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>
                <a:latin typeface="+mn-lt"/>
              </a:rPr>
              <a:t>Sturday</a:t>
            </a:r>
            <a:r>
              <a:rPr lang="en-US" sz="1800" b="0" dirty="0" smtClean="0">
                <a:latin typeface="+mn-lt"/>
              </a:rPr>
              <a:t> (delete “a”)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+mn-lt"/>
              </a:rPr>
              <a:t>Surday</a:t>
            </a:r>
            <a:r>
              <a:rPr lang="en-US" sz="1800" b="0" dirty="0">
                <a:latin typeface="+mn-lt"/>
              </a:rPr>
              <a:t> (delete “t</a:t>
            </a:r>
            <a:r>
              <a:rPr lang="en-US" sz="1800" b="0" dirty="0" smtClean="0">
                <a:latin typeface="+mn-lt"/>
              </a:rPr>
              <a:t>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+mn-lt"/>
              </a:rPr>
              <a:t>Sunday (substitute “n” for “r</a:t>
            </a:r>
            <a:r>
              <a:rPr lang="en-US" sz="1800" b="0" dirty="0" smtClean="0">
                <a:latin typeface="+mn-lt"/>
              </a:rPr>
              <a:t>”)</a:t>
            </a:r>
            <a:endParaRPr lang="en-US" sz="1800" b="0" dirty="0">
              <a:latin typeface="+mn-lt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377184" y="1767840"/>
            <a:ext cx="2145792" cy="2072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472" y="3685032"/>
            <a:ext cx="3913632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>
                <a:latin typeface="+mn-lt"/>
              </a:rPr>
              <a:t>Suturday</a:t>
            </a:r>
            <a:r>
              <a:rPr lang="en-US" sz="1800" b="0" dirty="0" smtClean="0">
                <a:latin typeface="+mn-lt"/>
              </a:rPr>
              <a:t> (substitute “u” for “a”)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>
                <a:latin typeface="+mn-lt"/>
              </a:rPr>
              <a:t>Sunurday</a:t>
            </a:r>
            <a:r>
              <a:rPr lang="en-US" sz="1800" b="0" dirty="0" smtClean="0">
                <a:latin typeface="+mn-lt"/>
              </a:rPr>
              <a:t> (substitute “n” for “t”)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>
                <a:latin typeface="+mn-lt"/>
              </a:rPr>
              <a:t>Sunrday</a:t>
            </a:r>
            <a:r>
              <a:rPr lang="en-US" sz="1800" b="0" dirty="0" smtClean="0">
                <a:latin typeface="+mn-lt"/>
              </a:rPr>
              <a:t> (delete “u”)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+mn-lt"/>
              </a:rPr>
              <a:t>Sunday </a:t>
            </a:r>
            <a:r>
              <a:rPr lang="en-US" sz="1800" b="0" dirty="0" smtClean="0">
                <a:latin typeface="+mn-lt"/>
              </a:rPr>
              <a:t>(delete “r”)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14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Distance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applications in law enforcement</a:t>
            </a:r>
          </a:p>
          <a:p>
            <a:r>
              <a:rPr lang="en-US" altLang="en-US" dirty="0" smtClean="0"/>
              <a:t>Codes </a:t>
            </a:r>
            <a:r>
              <a:rPr lang="en-US" altLang="en-US" dirty="0"/>
              <a:t>words into standard consonant </a:t>
            </a:r>
            <a:r>
              <a:rPr lang="en-US" altLang="en-US" dirty="0" smtClean="0"/>
              <a:t>sounds</a:t>
            </a:r>
            <a:endParaRPr lang="en-US" dirty="0" smtClean="0"/>
          </a:p>
          <a:p>
            <a:r>
              <a:rPr lang="en-US" dirty="0" smtClean="0"/>
              <a:t>Widely available in DBMSs and data integration tools</a:t>
            </a:r>
          </a:p>
          <a:p>
            <a:pPr lvl="1"/>
            <a:r>
              <a:rPr lang="en-US" dirty="0" err="1" smtClean="0"/>
              <a:t>Soundex</a:t>
            </a:r>
            <a:r>
              <a:rPr lang="en-US" dirty="0" smtClean="0"/>
              <a:t>: 6 consonant sounds</a:t>
            </a:r>
            <a:endParaRPr lang="en-US" dirty="0"/>
          </a:p>
          <a:p>
            <a:pPr lvl="1"/>
            <a:r>
              <a:rPr lang="en-US" dirty="0" err="1" smtClean="0"/>
              <a:t>Metaphone</a:t>
            </a:r>
            <a:r>
              <a:rPr lang="en-US" dirty="0" smtClean="0"/>
              <a:t>: 16 consonant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9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Matching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Soundex</a:t>
            </a:r>
            <a:endParaRPr lang="en-US" dirty="0" smtClean="0"/>
          </a:p>
          <a:p>
            <a:pPr lvl="1"/>
            <a:r>
              <a:rPr lang="en-US" dirty="0" err="1" smtClean="0"/>
              <a:t>Soundex</a:t>
            </a:r>
            <a:r>
              <a:rPr lang="en-US" dirty="0" smtClean="0"/>
              <a:t>(Assistance) = A223</a:t>
            </a:r>
          </a:p>
          <a:p>
            <a:pPr lvl="1"/>
            <a:r>
              <a:rPr lang="en-US" dirty="0" err="1" smtClean="0"/>
              <a:t>Soundex</a:t>
            </a:r>
            <a:r>
              <a:rPr lang="en-US" dirty="0" smtClean="0"/>
              <a:t>(Assistants) = A223</a:t>
            </a:r>
          </a:p>
          <a:p>
            <a:r>
              <a:rPr lang="en-US" dirty="0" smtClean="0">
                <a:hlinkClick r:id="rId4"/>
              </a:rPr>
              <a:t>Metaphone</a:t>
            </a:r>
            <a:endParaRPr lang="en-US" dirty="0" smtClean="0"/>
          </a:p>
          <a:p>
            <a:pPr lvl="1"/>
            <a:r>
              <a:rPr lang="en-US" dirty="0" err="1" smtClean="0"/>
              <a:t>Metaphone</a:t>
            </a:r>
            <a:r>
              <a:rPr lang="en-US" dirty="0" smtClean="0"/>
              <a:t>(Assistance) </a:t>
            </a:r>
            <a:r>
              <a:rPr lang="en-US" dirty="0"/>
              <a:t>= ASSTNS</a:t>
            </a:r>
            <a:endParaRPr lang="en-US" dirty="0" smtClean="0"/>
          </a:p>
          <a:p>
            <a:pPr lvl="1"/>
            <a:r>
              <a:rPr lang="en-US" dirty="0" err="1" smtClean="0"/>
              <a:t>Metaphone</a:t>
            </a:r>
            <a:r>
              <a:rPr lang="en-US" dirty="0" smtClean="0"/>
              <a:t>(Assistants) </a:t>
            </a:r>
            <a:r>
              <a:rPr lang="en-US" dirty="0"/>
              <a:t>= </a:t>
            </a:r>
            <a:r>
              <a:rPr lang="en-US" dirty="0" smtClean="0"/>
              <a:t>ASSTNTS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Quasi identifiers for entity matching</a:t>
            </a:r>
          </a:p>
          <a:p>
            <a:pPr eaLnBrk="1" hangingPunct="1"/>
            <a:r>
              <a:rPr lang="en-US" altLang="en-US" dirty="0" smtClean="0"/>
              <a:t>Use inexact matching on quasi identifiers with text</a:t>
            </a:r>
          </a:p>
          <a:p>
            <a:pPr eaLnBrk="1" hangingPunct="1"/>
            <a:r>
              <a:rPr lang="en-US" altLang="en-US" dirty="0" smtClean="0"/>
              <a:t>Edit and phonetic distance functions</a:t>
            </a:r>
          </a:p>
          <a:p>
            <a:pPr eaLnBrk="1" hangingPunct="1"/>
            <a:r>
              <a:rPr lang="en-US" altLang="en-US" dirty="0" smtClean="0"/>
              <a:t>Text distance functions provided by tools for data mining and data integration tools as </a:t>
            </a:r>
            <a:r>
              <a:rPr lang="en-US" altLang="en-US" smtClean="0"/>
              <a:t>well as DBMSs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Data Integration Concepts, Processes, and Techniques&amp;quot;&quot;/&gt;&lt;property id=&quot;20307&quot; value=&quot;256&quot;/&gt;&lt;/object&gt;&lt;object type=&quot;3&quot; unique_id=&quot;10085&quot;&gt;&lt;property id=&quot;20148&quot; value=&quot;5&quot;/&gt;&lt;property id=&quot;20300&quot; value=&quot;Slide 9 - &amp;quot;Summary&amp;quot;&quot;/&gt;&lt;property id=&quot;20307&quot; value=&quot;264&quot;/&gt;&lt;/object&gt;&lt;object type=&quot;3&quot; unique_id=&quot;10104&quot;&gt;&lt;property id=&quot;20148&quot; value=&quot;5&quot;/&gt;&lt;property id=&quot;20300&quot; value=&quot;Slide 3 - &amp;quot;Quasi Identifiers&amp;quot;&quot;/&gt;&lt;property id=&quot;20307&quot; value=&quot;382&quot;/&gt;&lt;/object&gt;&lt;object type=&quot;3&quot; unique_id=&quot;10105&quot;&gt;&lt;property id=&quot;20148&quot; value=&quot;5&quot;/&gt;&lt;property id=&quot;20300&quot; value=&quot;Slide 8 - &amp;quot;Phonetic Matching Examples&amp;quot;&quot;/&gt;&lt;property id=&quot;20307&quot; value=&quot;383&quot;/&gt;&lt;/object&gt;&lt;object type=&quot;3&quot; unique_id=&quot;10723&quot;&gt;&lt;property id=&quot;20148&quot; value=&quot;5&quot;/&gt;&lt;property id=&quot;20300&quot; value=&quot;Slide 2 - &amp;quot;Lesson Objectives&amp;quot;&quot;/&gt;&lt;property id=&quot;20307&quot; value=&quot;384&quot;/&gt;&lt;/object&gt;&lt;object type=&quot;3&quot; unique_id=&quot;10810&quot;&gt;&lt;property id=&quot;20148&quot; value=&quot;5&quot;/&gt;&lt;property id=&quot;20300&quot; value=&quot;Slide 7 - &amp;quot;Phonetic Distance Functions&amp;quot;&quot;/&gt;&lt;property id=&quot;20307&quot; value=&quot;385&quot;/&gt;&lt;/object&gt;&lt;object type=&quot;3&quot; unique_id=&quot;10842&quot;&gt;&lt;property id=&quot;20148&quot; value=&quot;5&quot;/&gt;&lt;property id=&quot;20300&quot; value=&quot;Slide 4 - &amp;quot;Distance Functions&amp;quot;&quot;/&gt;&lt;property id=&quot;20307&quot; value=&quot;387&quot;/&gt;&lt;/object&gt;&lt;object type=&quot;3&quot; unique_id=&quot;10843&quot;&gt;&lt;property id=&quot;20148&quot; value=&quot;5&quot;/&gt;&lt;property id=&quot;20300&quot; value=&quot;Slide 5 - &amp;quot;Edit Distance&amp;quot;&quot;/&gt;&lt;property id=&quot;20307&quot; value=&quot;386&quot;/&gt;&lt;/object&gt;&lt;object type=&quot;3&quot; unique_id=&quot;10844&quot;&gt;&lt;property id=&quot;20148&quot; value=&quot;5&quot;/&gt;&lt;property id=&quot;20300&quot; value=&quot;Slide 6 - &amp;quot;Edit Distance Example&amp;quot;&quot;/&gt;&lt;property id=&quot;20307&quot; value=&quot;3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</TotalTime>
  <Words>575</Words>
  <Application>Microsoft Office PowerPoint</Application>
  <PresentationFormat>On-screen Show (4:3)</PresentationFormat>
  <Paragraphs>106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Times New Roman</vt:lpstr>
      <vt:lpstr>Blank Presentation</vt:lpstr>
      <vt:lpstr>Module 4 Data Integration Concepts, Processes, and Techniques</vt:lpstr>
      <vt:lpstr>Lesson Objectives</vt:lpstr>
      <vt:lpstr>Quasi Identifiers</vt:lpstr>
      <vt:lpstr>Distance Functions</vt:lpstr>
      <vt:lpstr>Edit Distance</vt:lpstr>
      <vt:lpstr>Edit Distance Example</vt:lpstr>
      <vt:lpstr>Phonetic Distance Functions</vt:lpstr>
      <vt:lpstr>Phonetic Matching Examples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6: Quasi Identifiers and Distance Functions for Entity Matching</dc:title>
  <dc:subject>Data Integration Concepts, Processes, and Techniques</dc:subject>
  <dc:creator>Michael Mannino</dc:creator>
  <dc:description>Third edition</dc:description>
  <cp:lastModifiedBy>Mike</cp:lastModifiedBy>
  <cp:revision>2083</cp:revision>
  <cp:lastPrinted>1601-01-01T00:00:00Z</cp:lastPrinted>
  <dcterms:created xsi:type="dcterms:W3CDTF">2000-07-15T18:34:14Z</dcterms:created>
  <dcterms:modified xsi:type="dcterms:W3CDTF">2015-09-26T18:08:31Z</dcterms:modified>
</cp:coreProperties>
</file>