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2"/>
  </p:normalViewPr>
  <p:slideViewPr>
    <p:cSldViewPr snapToGrid="0" snapToObjects="1">
      <p:cViewPr varScale="1">
        <p:scale>
          <a:sx n="95" d="100"/>
          <a:sy n="95" d="100"/>
        </p:scale>
        <p:origin x="1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90CC-4D8D-0F46-B86B-31C4298B2D5E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50E5-8689-E246-8937-D67BD82A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5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90CC-4D8D-0F46-B86B-31C4298B2D5E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50E5-8689-E246-8937-D67BD82A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90CC-4D8D-0F46-B86B-31C4298B2D5E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50E5-8689-E246-8937-D67BD82A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0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90CC-4D8D-0F46-B86B-31C4298B2D5E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50E5-8689-E246-8937-D67BD82A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1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90CC-4D8D-0F46-B86B-31C4298B2D5E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50E5-8689-E246-8937-D67BD82A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90CC-4D8D-0F46-B86B-31C4298B2D5E}" type="datetimeFigureOut">
              <a:rPr lang="en-US" smtClean="0"/>
              <a:t>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50E5-8689-E246-8937-D67BD82A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3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90CC-4D8D-0F46-B86B-31C4298B2D5E}" type="datetimeFigureOut">
              <a:rPr lang="en-US" smtClean="0"/>
              <a:t>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50E5-8689-E246-8937-D67BD82A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2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90CC-4D8D-0F46-B86B-31C4298B2D5E}" type="datetimeFigureOut">
              <a:rPr lang="en-US" smtClean="0"/>
              <a:t>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50E5-8689-E246-8937-D67BD82A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90CC-4D8D-0F46-B86B-31C4298B2D5E}" type="datetimeFigureOut">
              <a:rPr lang="en-US" smtClean="0"/>
              <a:t>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50E5-8689-E246-8937-D67BD82A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7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90CC-4D8D-0F46-B86B-31C4298B2D5E}" type="datetimeFigureOut">
              <a:rPr lang="en-US" smtClean="0"/>
              <a:t>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50E5-8689-E246-8937-D67BD82A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6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90CC-4D8D-0F46-B86B-31C4298B2D5E}" type="datetimeFigureOut">
              <a:rPr lang="en-US" smtClean="0"/>
              <a:t>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50E5-8689-E246-8937-D67BD82A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1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90CC-4D8D-0F46-B86B-31C4298B2D5E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050E5-8689-E246-8937-D67BD82A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0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85432"/>
            <a:ext cx="9144000" cy="2387600"/>
          </a:xfrm>
        </p:spPr>
        <p:txBody>
          <a:bodyPr/>
          <a:lstStyle/>
          <a:p>
            <a:r>
              <a:rPr lang="en-US" dirty="0" smtClean="0"/>
              <a:t>Sample Items for Picture Naming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4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494" y="1194125"/>
            <a:ext cx="4894729" cy="420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7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539" y="833102"/>
            <a:ext cx="5951732" cy="511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72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330" y="757974"/>
            <a:ext cx="6258474" cy="537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82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348" y="942788"/>
            <a:ext cx="5267511" cy="452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2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118" y="801356"/>
            <a:ext cx="5889811" cy="505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3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</Words>
  <Application>Microsoft Macintosh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Sample Items for Picture Naming Task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Mona Roxana Botezatu</dc:creator>
  <cp:lastModifiedBy>Mona Roxana Botezatu</cp:lastModifiedBy>
  <cp:revision>3</cp:revision>
  <dcterms:created xsi:type="dcterms:W3CDTF">2018-01-12T20:01:38Z</dcterms:created>
  <dcterms:modified xsi:type="dcterms:W3CDTF">2018-01-12T20:20:51Z</dcterms:modified>
</cp:coreProperties>
</file>