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A9F9F-4507-4230-9FB5-0916B6F31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A2AB03-80A8-494D-83B1-BD2A03CB9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5720D-079D-413B-8FC8-A70998FF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DE1B-C02C-4394-A7CE-6BA3424BE9FB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33C50A-6BC3-4805-896C-1A68A266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73FE3-2908-4255-AF56-B42A0FC0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D2B5-66AA-436C-BDB6-8E3FEA997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36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6D5C6-01FF-4809-9FBE-28E0798F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0808BD-82BF-4AB6-9785-425279C23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7EAC3-6D1F-4CE5-9315-B2C3E323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DE1B-C02C-4394-A7CE-6BA3424BE9FB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0EFE8-EB9B-4F14-9A31-F004250D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9E013-8C0B-4426-B788-4C0C5E59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D2B5-66AA-436C-BDB6-8E3FEA997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90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8C6CCD-3398-4079-A528-7F7D9FA18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0F582D-8C09-459C-B5FB-11A7B8DED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5539D-F0DF-4AC9-87BD-E871557B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DE1B-C02C-4394-A7CE-6BA3424BE9FB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694E1-1025-4740-96DB-B92C8766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C25B0C-DD04-4E4E-9387-31B15A72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D2B5-66AA-436C-BDB6-8E3FEA997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48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FA17B-C738-405C-892A-1ED0DB3B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C9E5C-B2EE-4C41-8B70-A3B78042A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683BB-C7EA-4CC8-838E-B7C3AB07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DE1B-C02C-4394-A7CE-6BA3424BE9FB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7CE15-92E4-48E0-AB26-13A7B218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8B58F-AEB4-4AE7-9882-EACAD449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D2B5-66AA-436C-BDB6-8E3FEA997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89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BA067-E2B1-4A23-A4D1-C69321DF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C4F10A-4503-43DC-9C28-1D500B33C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F4283-BB05-429B-AFC5-60561FA1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DE1B-C02C-4394-A7CE-6BA3424BE9FB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66227-1E58-4EF6-935B-7B796BE2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A6E55-98F2-4AF2-968A-F29958A6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D2B5-66AA-436C-BDB6-8E3FEA997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79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36A0A-1569-43CA-AEB4-D346DE82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82F7D-6A06-4ED7-A90D-DB1791038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BD70EC-6D0F-4FB5-AE43-5C5D9611A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382E1-40DD-4D3B-90DB-C87D36D4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DE1B-C02C-4394-A7CE-6BA3424BE9FB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0C7563-F5E1-4307-AC2D-B9B14272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B1BA37-2D0B-44BE-A2A2-772DA3C0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D2B5-66AA-436C-BDB6-8E3FEA997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61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459C1-05AE-469B-AEE6-7EF1E480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AD495-8180-4450-89BC-36D2E503A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7889DA-A7B5-446F-B9F1-E1BAEC9AA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5D41D2-FB8E-4387-A0C8-4DFE2144D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35F502-D284-4BD9-9135-4BB5E2F26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D1E49B-E805-473D-82B7-79D08BA1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DE1B-C02C-4394-A7CE-6BA3424BE9FB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033F40-7325-43E3-89F7-BC08DC61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59B6CC-0782-46B7-9DEA-47B43B25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D2B5-66AA-436C-BDB6-8E3FEA997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86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BAD94-B9C4-41E6-A8D6-F11A0AED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30F46F-AB53-4995-9791-CD83496A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DE1B-C02C-4394-A7CE-6BA3424BE9FB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B76C8-3B18-4DCB-B94D-5F1A66B9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D60FE2-76A5-4EC5-90A3-5B568172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D2B5-66AA-436C-BDB6-8E3FEA997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62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C3F44C-2F34-4694-91F6-D73FA9FE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DE1B-C02C-4394-A7CE-6BA3424BE9FB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86A341-392A-446C-A3FF-08D087D2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ECA62D-CB18-4AED-BC4C-53B64014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D2B5-66AA-436C-BDB6-8E3FEA997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25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DE391-4123-423B-937B-65DB1B7D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6188E-F765-4422-A35F-461E03C04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7D0C60-A02F-483C-9217-CBF6409A7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29EC77-BF42-4AA7-B851-B04B4C61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DE1B-C02C-4394-A7CE-6BA3424BE9FB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4CD5FD-7E17-457C-A89B-8095EEAF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BCE231-8153-4022-992C-61281FF5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D2B5-66AA-436C-BDB6-8E3FEA997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33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18DE9-FB55-4BCC-AFDD-38D7449E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4A0652-671D-479F-A025-5F415ABA0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F25418-B1E8-459F-AD30-E542DB18F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A8E016-C31D-4942-AA74-519B7F0C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DE1B-C02C-4394-A7CE-6BA3424BE9FB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8AFB3C-F243-4276-9B77-8CD8F107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6B925A-5F69-4162-B8A5-C7A68652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D2B5-66AA-436C-BDB6-8E3FEA997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46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3A16FE-2A60-4E31-9BB5-B533D799C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6D4C9A-0DEA-4C77-8AB8-8BC3EE636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0444F-000A-4324-859E-8E589937D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DDE1B-C02C-4394-A7CE-6BA3424BE9FB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A8C7F-146E-4E12-9315-CAD53A58A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DAF8C-ECC8-4CB0-8266-623922368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1D2B5-66AA-436C-BDB6-8E3FEA997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35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023AA7-297A-4229-A8BA-0A9D30D3B510}"/>
              </a:ext>
            </a:extLst>
          </p:cNvPr>
          <p:cNvSpPr/>
          <p:nvPr/>
        </p:nvSpPr>
        <p:spPr>
          <a:xfrm>
            <a:off x="900370" y="710139"/>
            <a:ext cx="6006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目标视频：/mnt/video_ad_implant_ceph/t_video/w11.mp4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76E9A8-6E28-40D2-958D-C552D8850923}"/>
              </a:ext>
            </a:extLst>
          </p:cNvPr>
          <p:cNvSpPr txBox="1"/>
          <p:nvPr/>
        </p:nvSpPr>
        <p:spPr>
          <a:xfrm>
            <a:off x="900370" y="1461246"/>
            <a:ext cx="9223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5s</a:t>
            </a:r>
            <a:r>
              <a:rPr lang="zh-CN" altLang="en-US" dirty="0"/>
              <a:t>、</a:t>
            </a:r>
            <a:r>
              <a:rPr lang="en-US" altLang="zh-CN" dirty="0"/>
              <a:t>145</a:t>
            </a:r>
            <a:r>
              <a:rPr lang="zh-CN" altLang="en-US" dirty="0"/>
              <a:t>帧、</a:t>
            </a:r>
            <a:r>
              <a:rPr lang="en-US" altLang="zh-CN" dirty="0"/>
              <a:t>480</a:t>
            </a:r>
            <a:r>
              <a:rPr lang="zh-CN" altLang="en-US" dirty="0"/>
              <a:t>*</a:t>
            </a:r>
            <a:r>
              <a:rPr lang="en-US" altLang="zh-CN" dirty="0"/>
              <a:t>720</a:t>
            </a:r>
            <a:r>
              <a:rPr lang="zh-CN" altLang="en-US" dirty="0"/>
              <a:t>、</a:t>
            </a:r>
            <a:r>
              <a:rPr lang="en-US" altLang="zh-CN" dirty="0"/>
              <a:t>347kb</a:t>
            </a:r>
            <a:r>
              <a:rPr lang="zh-CN" altLang="en-US" dirty="0"/>
              <a:t>、使用</a:t>
            </a:r>
            <a:r>
              <a:rPr lang="en-US" altLang="zh-CN" dirty="0" err="1"/>
              <a:t>opencv</a:t>
            </a:r>
            <a:r>
              <a:rPr lang="zh-CN" altLang="en-US" dirty="0"/>
              <a:t>依次读入内存花费</a:t>
            </a:r>
            <a:r>
              <a:rPr lang="en-US" altLang="zh-CN" dirty="0"/>
              <a:t>0.216s</a:t>
            </a:r>
            <a:r>
              <a:rPr lang="zh-CN" altLang="en-US" dirty="0"/>
              <a:t>，时间不是问题，可优化的是减少内存消耗，需要提供读取任意视频帧的功能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减少中间结果落入磁盘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ACE87EF-7A90-4FE3-A5F3-2A693D8C8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486113"/>
              </p:ext>
            </p:extLst>
          </p:nvPr>
        </p:nvGraphicFramePr>
        <p:xfrm>
          <a:off x="1031966" y="2766351"/>
          <a:ext cx="9091748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033">
                  <a:extLst>
                    <a:ext uri="{9D8B030D-6E8A-4147-A177-3AD203B41FA5}">
                      <a16:colId xmlns:a16="http://schemas.microsoft.com/office/drawing/2014/main" val="466584337"/>
                    </a:ext>
                  </a:extLst>
                </a:gridCol>
                <a:gridCol w="1563456">
                  <a:extLst>
                    <a:ext uri="{9D8B030D-6E8A-4147-A177-3AD203B41FA5}">
                      <a16:colId xmlns:a16="http://schemas.microsoft.com/office/drawing/2014/main" val="167197316"/>
                    </a:ext>
                  </a:extLst>
                </a:gridCol>
                <a:gridCol w="1227386">
                  <a:extLst>
                    <a:ext uri="{9D8B030D-6E8A-4147-A177-3AD203B41FA5}">
                      <a16:colId xmlns:a16="http://schemas.microsoft.com/office/drawing/2014/main" val="1858401388"/>
                    </a:ext>
                  </a:extLst>
                </a:gridCol>
                <a:gridCol w="1515291">
                  <a:extLst>
                    <a:ext uri="{9D8B030D-6E8A-4147-A177-3AD203B41FA5}">
                      <a16:colId xmlns:a16="http://schemas.microsoft.com/office/drawing/2014/main" val="3371206080"/>
                    </a:ext>
                  </a:extLst>
                </a:gridCol>
                <a:gridCol w="1515291">
                  <a:extLst>
                    <a:ext uri="{9D8B030D-6E8A-4147-A177-3AD203B41FA5}">
                      <a16:colId xmlns:a16="http://schemas.microsoft.com/office/drawing/2014/main" val="1231851454"/>
                    </a:ext>
                  </a:extLst>
                </a:gridCol>
                <a:gridCol w="1515291">
                  <a:extLst>
                    <a:ext uri="{9D8B030D-6E8A-4147-A177-3AD203B41FA5}">
                      <a16:colId xmlns:a16="http://schemas.microsoft.com/office/drawing/2014/main" val="853852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目标视频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视频信息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视频按照帧读入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算法处理每一帧时长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算法总时长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中间结果写入磁盘和视频合成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6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/mnt/video_ad_implant_ceph/t_video/w11.mp4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5s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145</a:t>
                      </a:r>
                      <a:r>
                        <a:rPr lang="zh-CN" altLang="en-US" dirty="0"/>
                        <a:t>帧、</a:t>
                      </a:r>
                      <a:r>
                        <a:rPr lang="en-US" altLang="zh-CN" dirty="0"/>
                        <a:t>480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720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347kb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0.216s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42.65s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68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0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74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816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65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17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87A639-CC19-400E-B758-B6FE8135359E}"/>
              </a:ext>
            </a:extLst>
          </p:cNvPr>
          <p:cNvSpPr txBox="1"/>
          <p:nvPr/>
        </p:nvSpPr>
        <p:spPr>
          <a:xfrm>
            <a:off x="640080" y="862149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如何处理每一帧？？？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3AB059-6B43-43DA-BE73-7D2E040276C7}"/>
              </a:ext>
            </a:extLst>
          </p:cNvPr>
          <p:cNvSpPr txBox="1"/>
          <p:nvPr/>
        </p:nvSpPr>
        <p:spPr>
          <a:xfrm>
            <a:off x="822960" y="1854927"/>
            <a:ext cx="569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get_cur_rois</a:t>
            </a:r>
            <a:r>
              <a:rPr lang="en-US" altLang="zh-CN" dirty="0"/>
              <a:t>(self, </a:t>
            </a:r>
            <a:r>
              <a:rPr lang="en-US" altLang="zh-CN" dirty="0" err="1"/>
              <a:t>curImg</a:t>
            </a:r>
            <a:r>
              <a:rPr lang="en-US" altLang="zh-CN" dirty="0"/>
              <a:t>):  </a:t>
            </a:r>
            <a:r>
              <a:rPr lang="zh-CN" altLang="en-US" dirty="0"/>
              <a:t>根据当前处理的帧，获取</a:t>
            </a:r>
            <a:r>
              <a:rPr lang="en-US" altLang="zh-CN" dirty="0" err="1"/>
              <a:t>roi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18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C95CD-44E4-4168-AADB-3B4682C9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视频追踪后台</a:t>
            </a:r>
            <a:r>
              <a:rPr lang="en-US" altLang="zh-CN" sz="3200" b="1" dirty="0" err="1"/>
              <a:t>videoimplant</a:t>
            </a:r>
            <a:r>
              <a:rPr lang="zh-CN" altLang="en-US" sz="3200" b="1" dirty="0"/>
              <a:t>分析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1A315D-8112-4913-B5B2-9AF9A2A30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1891" y="1549609"/>
            <a:ext cx="7796349" cy="2954655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Mono-Regular"/>
                <a:cs typeface="Arial" panose="020B0604020202020204" pitchFamily="34" charset="0"/>
              </a:rPr>
              <a:t>go get github.com/aws/aws-sdk-go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" panose="020B0604020202020204" pitchFamily="34" charset="0"/>
              <a:ea typeface="SFMono-Regular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go get github.com/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axgle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/mahonia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github.com/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jmoiron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sqlx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github.com/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pelletier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/go-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toml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版本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go1.10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以上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50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116A6-5432-45E7-BC1D-7FA6955E9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9" y="715282"/>
            <a:ext cx="7744097" cy="1322524"/>
          </a:xfrm>
        </p:spPr>
        <p:txBody>
          <a:bodyPr/>
          <a:lstStyle/>
          <a:p>
            <a:r>
              <a:rPr lang="zh-CN" altLang="en-US" dirty="0"/>
              <a:t>查看数据库中是否有需要预处理的视频</a:t>
            </a:r>
            <a:endParaRPr lang="en-US" altLang="zh-CN" dirty="0"/>
          </a:p>
          <a:p>
            <a:r>
              <a:rPr lang="zh-CN" altLang="en-US" dirty="0"/>
              <a:t>锁住该视频，获取视频</a:t>
            </a:r>
            <a:r>
              <a:rPr lang="en-US" altLang="zh-CN" dirty="0"/>
              <a:t>id</a:t>
            </a:r>
            <a:r>
              <a:rPr lang="zh-CN" altLang="en-US" dirty="0"/>
              <a:t>，然后预处理该视频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60889D-A13E-4361-AE84-64206DA4C1C6}"/>
              </a:ext>
            </a:extLst>
          </p:cNvPr>
          <p:cNvSpPr txBox="1"/>
          <p:nvPr/>
        </p:nvSpPr>
        <p:spPr>
          <a:xfrm>
            <a:off x="1031966" y="2390503"/>
            <a:ext cx="821653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如何处理该视频？？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获取视频信息。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Prepare</a:t>
            </a:r>
            <a:r>
              <a:rPr lang="zh-CN" altLang="en-US" sz="2400" dirty="0"/>
              <a:t>（临时目录，）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Run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30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5785</TotalTime>
  <Words>234</Words>
  <Application>Microsoft Office PowerPoint</Application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SFMono-Regular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视频追踪后台videoimplant分析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tersewang(王贤桂)</dc:creator>
  <cp:lastModifiedBy>tersewang(王贤桂)</cp:lastModifiedBy>
  <cp:revision>26</cp:revision>
  <dcterms:created xsi:type="dcterms:W3CDTF">2018-11-23T03:17:47Z</dcterms:created>
  <dcterms:modified xsi:type="dcterms:W3CDTF">2018-11-29T06:53:59Z</dcterms:modified>
</cp:coreProperties>
</file>