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A70E-8BF7-48C2-B600-CDB730300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BDFFF-18ED-4124-885A-6B87D4741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F0FF0-9891-4B9D-913E-90A7995C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4A0E5-938E-4B3D-8774-5820868C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57A62-15C4-440A-B9AD-406E70A3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ED1D-A249-4B68-92B0-CE2DC340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5F08AA-90CF-4C3A-BBF0-F0562574F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7393-7A65-45FD-BEDB-7BD42A38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4EB1D-2BB9-489E-A319-9AD816A4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4D443-FF4E-4AF1-941A-417858D9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B9CE99-29D4-4676-B957-571E8CB15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A2911-D5FD-4EEE-8B00-139E6FEC8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F23BC-0FB1-4E47-829F-A319F289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C6405-1748-49A0-A4AC-AEF747BA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12F0B-DA66-406C-8836-09BEEC7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67B2E-9E34-4C8B-8179-2F9B9D12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F63E1-CD8B-493D-A68F-D996E8B7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D20C2-6298-4F09-A3E9-186AB89F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24AB2-4054-474C-88DC-0D12F2D2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F2759-28A4-4855-A220-7603F399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6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6B03C-30C0-42A0-AE8D-9BD253C8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D253D-8AE4-4519-A437-6B5B549F6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101FD-9360-4199-B7FA-BAA38176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679DA-DB25-45FB-97AD-6D59C7C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1FD2E-7287-43C8-98FD-08B798BA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F2299-6D18-4150-998E-12D76E1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DCCD4-27CF-496B-B482-15A64597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74AE1-1B30-4DB9-955D-ED602C98F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D8A61-6648-4C32-9DC4-FAE69F9E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E90F2-8510-41A0-96AB-9D44336B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42F9E-B4FF-4951-ADF2-4152B019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7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84CED-769E-481E-9E90-F3E1FEB9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F2382-2517-4F17-AFA9-0053D3A3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C02BA-0776-4241-9882-C3620848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A9802-8732-4BA5-86E0-B206AC98F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05A54-7F19-4CAC-8B6F-2BF97DAED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3B73AC-D834-4B2D-B0C3-B80079DA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D8EB3-B8C9-4AC7-A3D4-0743A7D5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4DFC7-0AE1-40B5-9FBB-61176115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9F4C5-7BF6-4047-851D-E1FD90F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4F7475-79B3-4096-8A37-A299D81E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7F08B7-6393-4D30-AA7A-9F93CB60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CAE9AC-16ED-4C9A-811F-6E77D82C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E22A68-1C64-4DCA-8709-0372473F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8D47E3-7321-421B-BE6A-BD3FDC10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AD24A-FF01-431E-B57A-6D833CCE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2E560-A24B-40A9-8D98-C62FB20E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82318-B55C-42B3-9460-150F7AC3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65A81-64C0-45A3-ACD3-9BF0226B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5EE5A-EA98-4E88-9088-DAF8522D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66D39-580C-4EAE-BD27-379146A4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C50D0-E976-4601-80AF-B34C3E91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991A7-387F-4196-A567-BA752E1D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307B2C-C9F2-47DD-BBC7-1C130185F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2D678-3C00-48A4-9462-323B44B7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94716-51C2-4152-A169-6AF533B4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B16D6-3052-471D-9D0F-1DABE1D7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CB000-CC7B-482E-8098-9BD377A9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3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6B596F-B82E-4992-BA16-E6F841EE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249FD-81D9-42BD-BA78-017BCFCB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1DE9B-D0D0-4639-AE4D-377F0DA9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E3E5-4762-49B8-9C03-1C56037CB2D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35F0A-78CD-4BC8-8CC5-70B9E2C5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A4698-6C12-49AB-AA74-CFC2A7275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754C-C9E8-46BD-98FB-7FE2E934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9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pytorch.org/whl/cu80/torch-0.3.1-cp27-cp27mu-linux_x86_64.wh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1742-74EA-434C-ACD9-0A1FC0449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AF801-FB61-46C0-A40F-3F3622DDA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6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B578-A972-41EE-B695-4160350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搭建运行环境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73C51-A5F3-40E2-A232-2F9C573C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pip install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opencv</a:t>
            </a:r>
            <a:r>
              <a:rPr lang="en-US" altLang="zh-CN" dirty="0"/>
              <a:t>-python</a:t>
            </a:r>
          </a:p>
          <a:p>
            <a:r>
              <a:rPr lang="en-US" altLang="zh-CN" dirty="0"/>
              <a:t>pip install </a:t>
            </a:r>
            <a:r>
              <a:rPr lang="en-US" altLang="zh-CN" dirty="0">
                <a:hlinkClick r:id="rId2"/>
              </a:rPr>
              <a:t>http://download.pytorch.org/whl/cu80/torch-0.3.1-cp27-cp27mu-linux_x86_64.whl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66.8</a:t>
            </a:r>
            <a:r>
              <a:rPr lang="zh-CN" altLang="en-US" dirty="0"/>
              <a:t>搭建了一个</a:t>
            </a:r>
            <a:r>
              <a:rPr lang="en-US" altLang="zh-CN" dirty="0" err="1"/>
              <a:t>DaSiamRPN</a:t>
            </a:r>
            <a:r>
              <a:rPr lang="zh-CN" altLang="en-US" dirty="0"/>
              <a:t>运行环境：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、需要</a:t>
            </a:r>
            <a:r>
              <a:rPr lang="en-US" altLang="zh-CN" dirty="0" err="1"/>
              <a:t>pytoch</a:t>
            </a:r>
            <a:r>
              <a:rPr lang="zh-CN" altLang="en-US" dirty="0"/>
              <a:t>和</a:t>
            </a:r>
            <a:r>
              <a:rPr lang="en-US" altLang="zh-CN" dirty="0" err="1"/>
              <a:t>gpu</a:t>
            </a:r>
            <a:r>
              <a:rPr lang="zh-CN" altLang="en-US" dirty="0"/>
              <a:t>的支持，代码是基于</a:t>
            </a:r>
            <a:r>
              <a:rPr lang="en-US" altLang="zh-CN" dirty="0"/>
              <a:t>python2.7</a:t>
            </a:r>
            <a:r>
              <a:rPr lang="zh-CN" altLang="en-US" dirty="0"/>
              <a:t>的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、运行了一个</a:t>
            </a:r>
            <a:r>
              <a:rPr lang="en-US" altLang="zh-CN" dirty="0"/>
              <a:t>demo</a:t>
            </a:r>
            <a:r>
              <a:rPr lang="zh-CN" altLang="en-US" dirty="0"/>
              <a:t>程序</a:t>
            </a:r>
            <a:r>
              <a:rPr lang="en-US" altLang="zh-CN" dirty="0"/>
              <a:t>/data/home/tersewang/</a:t>
            </a:r>
            <a:r>
              <a:rPr lang="en-US" altLang="zh-CN" dirty="0" err="1"/>
              <a:t>DaSiamRPN</a:t>
            </a:r>
            <a:r>
              <a:rPr lang="en-US" altLang="zh-CN" dirty="0"/>
              <a:t>/code</a:t>
            </a:r>
            <a:r>
              <a:rPr lang="zh-CN" altLang="en-US" dirty="0"/>
              <a:t>，</a:t>
            </a:r>
            <a:r>
              <a:rPr lang="en-US" altLang="zh-CN" dirty="0"/>
              <a:t>python demo.py fps</a:t>
            </a:r>
            <a:r>
              <a:rPr lang="zh-CN" altLang="en-US" dirty="0"/>
              <a:t>在</a:t>
            </a:r>
            <a:r>
              <a:rPr lang="en-US" altLang="zh-CN" dirty="0"/>
              <a:t>90</a:t>
            </a:r>
            <a:r>
              <a:rPr lang="zh-CN" altLang="en-US" dirty="0"/>
              <a:t>左右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、基于机器学习追踪，模型文件</a:t>
            </a:r>
            <a:r>
              <a:rPr lang="en-US" altLang="zh-CN" dirty="0"/>
              <a:t>87M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72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E77D-FE4A-49C8-A24A-F085A57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922FA-3917-4ABB-B6FC-501BBB85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40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搭建运行环境</vt:lpstr>
      <vt:lpstr>Pytorch 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tersewang(王贤桂)</dc:creator>
  <cp:lastModifiedBy>tersewang(王贤桂)</cp:lastModifiedBy>
  <cp:revision>6</cp:revision>
  <dcterms:created xsi:type="dcterms:W3CDTF">2019-03-15T04:04:16Z</dcterms:created>
  <dcterms:modified xsi:type="dcterms:W3CDTF">2019-03-18T07:06:01Z</dcterms:modified>
</cp:coreProperties>
</file>