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77863" y="1400175"/>
            <a:ext cx="782161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CC0000"/>
              </a:solidFill>
              <a:ea typeface="SimSun" pitchFamily="2" charset="-122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677863" y="3810000"/>
            <a:ext cx="782161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CC0000"/>
              </a:solidFill>
              <a:ea typeface="SimSun" pitchFamily="2" charset="-122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1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BF044-B0F5-4C73-8890-7AA7ABF53ECB}" type="datetimeFigureOut">
              <a:rPr lang="zh-CN" altLang="en-US" smtClean="0">
                <a:solidFill>
                  <a:srgbClr val="000000"/>
                </a:solidFill>
              </a:rPr>
              <a:pPr/>
              <a:t>2019/3/5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315CA63-931E-442B-B81F-33319620B63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7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BF044-B0F5-4C73-8890-7AA7ABF53ECB}" type="datetimeFigureOut">
              <a:rPr lang="zh-CN" altLang="en-US" smtClean="0">
                <a:solidFill>
                  <a:srgbClr val="000000"/>
                </a:solidFill>
              </a:rPr>
              <a:pPr/>
              <a:t>2019/3/5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5CA63-931E-442B-B81F-33319620B63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8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BF044-B0F5-4C73-8890-7AA7ABF53ECB}" type="datetimeFigureOut">
              <a:rPr lang="zh-CN" altLang="en-US" smtClean="0">
                <a:solidFill>
                  <a:srgbClr val="000000"/>
                </a:solidFill>
              </a:rPr>
              <a:pPr/>
              <a:t>2019/3/5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5CA63-931E-442B-B81F-33319620B63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0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BF044-B0F5-4C73-8890-7AA7ABF53ECB}" type="datetimeFigureOut">
              <a:rPr lang="zh-CN" altLang="en-US" smtClean="0">
                <a:solidFill>
                  <a:srgbClr val="000000"/>
                </a:solidFill>
              </a:rPr>
              <a:pPr/>
              <a:t>2019/3/5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5CA63-931E-442B-B81F-33319620B63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6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BF044-B0F5-4C73-8890-7AA7ABF53ECB}" type="datetimeFigureOut">
              <a:rPr lang="zh-CN" altLang="en-US" smtClean="0">
                <a:solidFill>
                  <a:srgbClr val="000000"/>
                </a:solidFill>
              </a:rPr>
              <a:pPr/>
              <a:t>2019/3/5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5CA63-931E-442B-B81F-33319620B63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6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BF044-B0F5-4C73-8890-7AA7ABF53ECB}" type="datetimeFigureOut">
              <a:rPr lang="zh-CN" altLang="en-US" smtClean="0">
                <a:solidFill>
                  <a:srgbClr val="000000"/>
                </a:solidFill>
              </a:rPr>
              <a:pPr/>
              <a:t>2019/3/5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5CA63-931E-442B-B81F-33319620B63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5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BF044-B0F5-4C73-8890-7AA7ABF53ECB}" type="datetimeFigureOut">
              <a:rPr lang="zh-CN" altLang="en-US" smtClean="0">
                <a:solidFill>
                  <a:srgbClr val="000000"/>
                </a:solidFill>
              </a:rPr>
              <a:pPr/>
              <a:t>2019/3/5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5CA63-931E-442B-B81F-33319620B63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BF044-B0F5-4C73-8890-7AA7ABF53ECB}" type="datetimeFigureOut">
              <a:rPr lang="zh-CN" altLang="en-US" smtClean="0">
                <a:solidFill>
                  <a:srgbClr val="000000"/>
                </a:solidFill>
              </a:rPr>
              <a:pPr/>
              <a:t>2019/3/5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5CA63-931E-442B-B81F-33319620B63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6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BF044-B0F5-4C73-8890-7AA7ABF53ECB}" type="datetimeFigureOut">
              <a:rPr lang="zh-CN" altLang="en-US" smtClean="0">
                <a:solidFill>
                  <a:srgbClr val="000000"/>
                </a:solidFill>
              </a:rPr>
              <a:pPr/>
              <a:t>2019/3/5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5CA63-931E-442B-B81F-33319620B63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8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BF044-B0F5-4C73-8890-7AA7ABF53ECB}" type="datetimeFigureOut">
              <a:rPr lang="zh-CN" altLang="en-US" smtClean="0">
                <a:solidFill>
                  <a:srgbClr val="000000"/>
                </a:solidFill>
              </a:rPr>
              <a:pPr/>
              <a:t>2019/3/5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5CA63-931E-442B-B81F-33319620B63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BF044-B0F5-4C73-8890-7AA7ABF53ECB}" type="datetimeFigureOut">
              <a:rPr lang="zh-CN" altLang="en-US" smtClean="0">
                <a:solidFill>
                  <a:srgbClr val="000000"/>
                </a:solidFill>
              </a:rPr>
              <a:pPr/>
              <a:t>2019/3/5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5CA63-931E-442B-B81F-33319620B63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38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F044-B0F5-4C73-8890-7AA7ABF53ECB}" type="datetimeFigureOut">
              <a:rPr lang="zh-CN" altLang="en-US" smtClean="0">
                <a:solidFill>
                  <a:srgbClr val="000000"/>
                </a:solidFill>
              </a:rPr>
              <a:pPr/>
              <a:t>2019/3/5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CA63-931E-442B-B81F-33319620B63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1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fld id="{513BF044-B0F5-4C73-8890-7AA7ABF53ECB}" type="datetimeFigureOut">
              <a:rPr lang="zh-CN" altLang="en-US" smtClean="0">
                <a:solidFill>
                  <a:srgbClr val="000000"/>
                </a:solidFill>
              </a:rPr>
              <a:pPr/>
              <a:t>2019/3/5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4315CA63-931E-442B-B81F-33319620B63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677863" y="1066800"/>
            <a:ext cx="7821612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CC0000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66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37138754/?p=4" TargetMode="External"/><Relationship Id="rId2" Type="http://schemas.openxmlformats.org/officeDocument/2006/relationships/hyperlink" Target="https://github.com/foolwood/DaSiamRP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1356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KCF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VOT2018</a:t>
            </a:r>
            <a:r>
              <a:rPr lang="zh-CN" altLang="en-US" dirty="0" smtClean="0"/>
              <a:t>挑战赛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长期跟踪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05" y="1916832"/>
            <a:ext cx="82296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9276" y="1321862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难点：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遮挡。</a:t>
            </a:r>
            <a:r>
              <a:rPr lang="en-US" altLang="zh-CN" dirty="0" smtClean="0"/>
              <a:t>2.</a:t>
            </a:r>
            <a:r>
              <a:rPr lang="zh-CN" altLang="en-US" dirty="0" smtClean="0"/>
              <a:t>移出移入视野。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9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DaSiamRPN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412776"/>
            <a:ext cx="502579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github.com/foolwood/DaSiamRPN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https://www.bilibili.com/video/av37138754/?</a:t>
            </a:r>
            <a:r>
              <a:rPr lang="en-US" altLang="zh-CN" dirty="0" smtClean="0">
                <a:hlinkClick r:id="rId3"/>
              </a:rPr>
              <a:t>p=4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76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30" y="1255414"/>
            <a:ext cx="37242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C:\Users\admin\Desktop\K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11324"/>
            <a:ext cx="3342277" cy="32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73" y="4973424"/>
            <a:ext cx="6739758" cy="1845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28855"/>
            <a:ext cx="14954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2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检测</a:t>
            </a:r>
          </a:p>
        </p:txBody>
      </p:sp>
      <p:pic>
        <p:nvPicPr>
          <p:cNvPr id="2050" name="Picture 2" descr="enter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8146182" cy="322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90" y="1412776"/>
            <a:ext cx="72866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8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贡献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利用循环矩阵的数学性质，在训练和跟踪时，极大地减少计算量。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39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没有考虑尺度变换</a:t>
            </a:r>
            <a:endParaRPr lang="en-US" altLang="zh-CN" dirty="0" smtClean="0"/>
          </a:p>
        </p:txBody>
      </p:sp>
      <p:pic>
        <p:nvPicPr>
          <p:cNvPr id="3074" name="Picture 2" descr="enter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2787"/>
            <a:ext cx="7813731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9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高速运动无法</a:t>
            </a:r>
            <a:r>
              <a:rPr lang="zh-CN" altLang="en-US" dirty="0" smtClean="0"/>
              <a:t>处理，即下一帧目标不在红框内</a:t>
            </a:r>
            <a:endParaRPr lang="zh-CN" altLang="en-US" dirty="0"/>
          </a:p>
        </p:txBody>
      </p:sp>
      <p:pic>
        <p:nvPicPr>
          <p:cNvPr id="4098" name="Picture 2" descr="enter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13326"/>
            <a:ext cx="8438728" cy="311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版本的</a:t>
            </a:r>
            <a:r>
              <a:rPr lang="en-US" altLang="zh-CN" dirty="0" smtClean="0"/>
              <a:t>KCF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1669450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https://denismerigoux.github.io/GPU-tracking/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16364"/>
            <a:ext cx="8762489" cy="1600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46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VOT2018</a:t>
            </a:r>
            <a:r>
              <a:rPr lang="zh-CN" altLang="en-US" dirty="0" smtClean="0"/>
              <a:t>挑战赛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短时公测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126876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http://votchallenge.net/vot2018/results.html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13019" y="1772816"/>
            <a:ext cx="8930981" cy="4638756"/>
            <a:chOff x="213019" y="1772816"/>
            <a:chExt cx="8930981" cy="463875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019" y="1772816"/>
              <a:ext cx="8930981" cy="3024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99" y="4797152"/>
              <a:ext cx="8557220" cy="161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963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VOT2018</a:t>
            </a:r>
            <a:r>
              <a:rPr lang="zh-CN" altLang="en-US" dirty="0" smtClean="0"/>
              <a:t>挑战赛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短时内测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79" y="1772816"/>
            <a:ext cx="57721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35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b">
  <a:themeElements>
    <a:clrScheme name="st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st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第七周组会报告.potx" id="{BDD743E0-29A4-4C3C-BA64-2602C884B80C}" vid="{AD288E8D-3898-4119-A96B-9BB2F9639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97</Words>
  <Application>Microsoft Office PowerPoint</Application>
  <PresentationFormat>全屏显示(4:3)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stb</vt:lpstr>
      <vt:lpstr>KCF原理</vt:lpstr>
      <vt:lpstr>训练</vt:lpstr>
      <vt:lpstr>检测</vt:lpstr>
      <vt:lpstr>贡献</vt:lpstr>
      <vt:lpstr>缺点1</vt:lpstr>
      <vt:lpstr>缺点2</vt:lpstr>
      <vt:lpstr>GPU版本的KCF</vt:lpstr>
      <vt:lpstr>VOT2018挑战赛——短时公测</vt:lpstr>
      <vt:lpstr>VOT2018挑战赛——短时内测</vt:lpstr>
      <vt:lpstr>VOT2018挑战赛——长期跟踪</vt:lpstr>
      <vt:lpstr>DaSiamRPN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KCF原理</dc:title>
  <dc:creator>admin</dc:creator>
  <cp:lastModifiedBy>Windows 用户</cp:lastModifiedBy>
  <cp:revision>23</cp:revision>
  <dcterms:created xsi:type="dcterms:W3CDTF">2019-03-05T01:45:29Z</dcterms:created>
  <dcterms:modified xsi:type="dcterms:W3CDTF">2019-03-05T09:49:26Z</dcterms:modified>
</cp:coreProperties>
</file>