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6"/>
  </p:notesMasterIdLst>
  <p:handoutMasterIdLst>
    <p:handoutMasterId r:id="rId17"/>
  </p:handoutMasterIdLst>
  <p:sldIdLst>
    <p:sldId id="334" r:id="rId5"/>
    <p:sldId id="316" r:id="rId6"/>
    <p:sldId id="337" r:id="rId7"/>
    <p:sldId id="342" r:id="rId8"/>
    <p:sldId id="336" r:id="rId9"/>
    <p:sldId id="324" r:id="rId10"/>
    <p:sldId id="343" r:id="rId11"/>
    <p:sldId id="346" r:id="rId12"/>
    <p:sldId id="350" r:id="rId13"/>
    <p:sldId id="328" r:id="rId14"/>
    <p:sldId id="34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84967" autoAdjust="0"/>
  </p:normalViewPr>
  <p:slideViewPr>
    <p:cSldViewPr snapToGrid="0">
      <p:cViewPr varScale="1">
        <p:scale>
          <a:sx n="110" d="100"/>
          <a:sy n="110" d="100"/>
        </p:scale>
        <p:origin x="114" y="1242"/>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6/5/2024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373993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361336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4667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83348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3899010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1531547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215970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4010776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28369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1682232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mailto:jaycisneros@jacm.io"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3857297" y="357809"/>
            <a:ext cx="5405972" cy="3080335"/>
          </a:xfrm>
        </p:spPr>
        <p:txBody>
          <a:bodyPr/>
          <a:lstStyle/>
          <a:p>
            <a:r>
              <a:rPr lang="en-US" i="1" dirty="0" err="1">
                <a:latin typeface="Comic Sans MS" panose="030F0702030302020204" pitchFamily="66" charset="0"/>
                <a:ea typeface="STXingkai" panose="020B0503020204020204" pitchFamily="2" charset="-122"/>
              </a:rPr>
              <a:t>ritl</a:t>
            </a:r>
            <a:r>
              <a:rPr lang="en-US" i="1" dirty="0">
                <a:latin typeface="Comic Sans MS" panose="030F0702030302020204" pitchFamily="66" charset="0"/>
                <a:ea typeface="STXingkai" panose="020B0503020204020204" pitchFamily="2" charset="-122"/>
              </a:rPr>
              <a:t>!</a:t>
            </a:r>
          </a:p>
        </p:txBody>
      </p:sp>
      <p:pic>
        <p:nvPicPr>
          <p:cNvPr id="4" name="Picture 3" descr="A blue and green letter b&#10;&#10;Description automatically generated">
            <a:extLst>
              <a:ext uri="{FF2B5EF4-FFF2-40B4-BE49-F238E27FC236}">
                <a16:creationId xmlns:a16="http://schemas.microsoft.com/office/drawing/2014/main" id="{43A6DDF8-7B5F-0C1D-26D1-48DFBC4B5DD3}"/>
              </a:ext>
            </a:extLst>
          </p:cNvPr>
          <p:cNvPicPr>
            <a:picLocks noChangeAspect="1"/>
          </p:cNvPicPr>
          <p:nvPr/>
        </p:nvPicPr>
        <p:blipFill>
          <a:blip r:embed="rId3"/>
          <a:stretch>
            <a:fillRect/>
          </a:stretch>
        </p:blipFill>
        <p:spPr>
          <a:xfrm>
            <a:off x="1880324" y="1576551"/>
            <a:ext cx="2096814" cy="2096814"/>
          </a:xfrm>
          <a:prstGeom prst="rect">
            <a:avLst/>
          </a:prstGeom>
        </p:spPr>
      </p:pic>
    </p:spTree>
    <p:extLst>
      <p:ext uri="{BB962C8B-B14F-4D97-AF65-F5344CB8AC3E}">
        <p14:creationId xmlns:p14="http://schemas.microsoft.com/office/powerpoint/2010/main" val="295540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47ABD4-990A-BAC8-69FC-AF4C84F3AD63}"/>
              </a:ext>
            </a:extLst>
          </p:cNvPr>
          <p:cNvSpPr>
            <a:spLocks noGrp="1"/>
          </p:cNvSpPr>
          <p:nvPr>
            <p:ph type="ctrTitle"/>
          </p:nvPr>
        </p:nvSpPr>
        <p:spPr>
          <a:xfrm>
            <a:off x="1280160" y="301752"/>
            <a:ext cx="4663438" cy="2441448"/>
          </a:xfrm>
        </p:spPr>
        <p:txBody>
          <a:bodyPr/>
          <a:lstStyle/>
          <a:p>
            <a:r>
              <a:rPr lang="en-US" dirty="0"/>
              <a:t>Future work</a:t>
            </a:r>
          </a:p>
        </p:txBody>
      </p:sp>
      <p:sp>
        <p:nvSpPr>
          <p:cNvPr id="9" name="Text Placeholder 8">
            <a:extLst>
              <a:ext uri="{FF2B5EF4-FFF2-40B4-BE49-F238E27FC236}">
                <a16:creationId xmlns:a16="http://schemas.microsoft.com/office/drawing/2014/main" id="{61E6A21B-7748-174B-D77E-8EE0B288C7D0}"/>
              </a:ext>
            </a:extLst>
          </p:cNvPr>
          <p:cNvSpPr>
            <a:spLocks noGrp="1"/>
          </p:cNvSpPr>
          <p:nvPr>
            <p:ph type="body" sz="quarter" idx="14"/>
          </p:nvPr>
        </p:nvSpPr>
        <p:spPr>
          <a:xfrm>
            <a:off x="1280161" y="2194561"/>
            <a:ext cx="4663440" cy="4133088"/>
          </a:xfrm>
        </p:spPr>
        <p:txBody>
          <a:bodyPr/>
          <a:lstStyle/>
          <a:p>
            <a:r>
              <a:rPr lang="en-US" dirty="0"/>
              <a:t>This project is very basic at this time but developing it has demonstrated the potential it may have if development is continued, adding more features and modularity to the codebase so it can be adapted to different use-cases.</a:t>
            </a:r>
          </a:p>
          <a:p>
            <a:endParaRPr lang="en-US" dirty="0"/>
          </a:p>
          <a:p>
            <a:r>
              <a:rPr lang="en-US" dirty="0"/>
              <a:t> </a:t>
            </a:r>
          </a:p>
        </p:txBody>
      </p:sp>
      <p:pic>
        <p:nvPicPr>
          <p:cNvPr id="4" name="Picture 3" descr="A building with a flag in front of it&#10;&#10;Description automatically generated">
            <a:extLst>
              <a:ext uri="{FF2B5EF4-FFF2-40B4-BE49-F238E27FC236}">
                <a16:creationId xmlns:a16="http://schemas.microsoft.com/office/drawing/2014/main" id="{8E2EADEB-4284-9CB2-2D05-B456C35B8868}"/>
              </a:ext>
            </a:extLst>
          </p:cNvPr>
          <p:cNvPicPr>
            <a:picLocks noChangeAspect="1"/>
          </p:cNvPicPr>
          <p:nvPr/>
        </p:nvPicPr>
        <p:blipFill>
          <a:blip r:embed="rId3"/>
          <a:stretch>
            <a:fillRect/>
          </a:stretch>
        </p:blipFill>
        <p:spPr>
          <a:xfrm>
            <a:off x="6721380" y="1364117"/>
            <a:ext cx="5169570" cy="3443014"/>
          </a:xfrm>
          <a:prstGeom prst="rect">
            <a:avLst/>
          </a:prstGeom>
        </p:spPr>
      </p:pic>
      <p:sp>
        <p:nvSpPr>
          <p:cNvPr id="7" name="Picture Placeholder 6">
            <a:extLst>
              <a:ext uri="{FF2B5EF4-FFF2-40B4-BE49-F238E27FC236}">
                <a16:creationId xmlns:a16="http://schemas.microsoft.com/office/drawing/2014/main" id="{020BC4AA-F871-C9E4-FA53-408FEF7BAD71}"/>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3638111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2792897" y="585216"/>
            <a:ext cx="8965094" cy="2276856"/>
          </a:xfrm>
        </p:spPr>
        <p:txBody>
          <a:bodyPr/>
          <a:lstStyle/>
          <a:p>
            <a:r>
              <a:rPr lang="en-US" dirty="0"/>
              <a:t>Thank you</a:t>
            </a:r>
          </a:p>
        </p:txBody>
      </p:sp>
      <p:sp>
        <p:nvSpPr>
          <p:cNvPr id="3" name="Text Placeholder 2">
            <a:extLst>
              <a:ext uri="{FF2B5EF4-FFF2-40B4-BE49-F238E27FC236}">
                <a16:creationId xmlns:a16="http://schemas.microsoft.com/office/drawing/2014/main" id="{FD70D88C-5989-4007-4953-F54A4A34B778}"/>
              </a:ext>
            </a:extLst>
          </p:cNvPr>
          <p:cNvSpPr>
            <a:spLocks noGrp="1"/>
          </p:cNvSpPr>
          <p:nvPr>
            <p:ph type="body" sz="quarter" idx="13"/>
          </p:nvPr>
        </p:nvSpPr>
        <p:spPr>
          <a:xfrm>
            <a:off x="5640609" y="3127248"/>
            <a:ext cx="6117381" cy="3017520"/>
          </a:xfrm>
        </p:spPr>
        <p:txBody>
          <a:bodyPr/>
          <a:lstStyle/>
          <a:p>
            <a:r>
              <a:rPr lang="en-US" dirty="0"/>
              <a:t>Joaquin Cisneros</a:t>
            </a:r>
          </a:p>
          <a:p>
            <a:r>
              <a:rPr lang="en-US" dirty="0">
                <a:hlinkClick r:id="rId3"/>
              </a:rPr>
              <a:t>jaycisneros@jacm.io</a:t>
            </a:r>
            <a:endParaRPr lang="en-US" dirty="0"/>
          </a:p>
          <a:p>
            <a:r>
              <a:rPr lang="en-US" dirty="0"/>
              <a:t>jacm.io</a:t>
            </a:r>
          </a:p>
          <a:p>
            <a:endParaRPr lang="en-US" dirty="0"/>
          </a:p>
          <a:p>
            <a:endParaRPr lang="en-US" dirty="0"/>
          </a:p>
        </p:txBody>
      </p:sp>
      <p:sp>
        <p:nvSpPr>
          <p:cNvPr id="6" name="Picture Placeholder 5">
            <a:extLst>
              <a:ext uri="{FF2B5EF4-FFF2-40B4-BE49-F238E27FC236}">
                <a16:creationId xmlns:a16="http://schemas.microsoft.com/office/drawing/2014/main" id="{378B7BF4-9316-AC52-ECEC-AEDA752A1B21}"/>
              </a:ext>
            </a:extLst>
          </p:cNvPr>
          <p:cNvSpPr>
            <a:spLocks noGrp="1"/>
          </p:cNvSpPr>
          <p:nvPr>
            <p:ph type="pic" sz="quarter" idx="14"/>
          </p:nvPr>
        </p:nvSpPr>
        <p:spPr/>
        <p:txBody>
          <a:bodyPr/>
          <a:lstStyle/>
          <a:p>
            <a:endParaRPr lang="en-US"/>
          </a:p>
        </p:txBody>
      </p:sp>
    </p:spTree>
    <p:extLst>
      <p:ext uri="{BB962C8B-B14F-4D97-AF65-F5344CB8AC3E}">
        <p14:creationId xmlns:p14="http://schemas.microsoft.com/office/powerpoint/2010/main" val="427394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p:txBody>
          <a:bodyPr/>
          <a:lstStyle/>
          <a:p>
            <a:r>
              <a:rPr lang="en-US" dirty="0"/>
              <a:t>Agenda</a:t>
            </a:r>
          </a:p>
        </p:txBody>
      </p:sp>
      <p:pic>
        <p:nvPicPr>
          <p:cNvPr id="6" name="Picture Placeholder 5" descr="Mountains at sunset">
            <a:extLst>
              <a:ext uri="{FF2B5EF4-FFF2-40B4-BE49-F238E27FC236}">
                <a16:creationId xmlns:a16="http://schemas.microsoft.com/office/drawing/2014/main" id="{B520C53E-8329-74AB-5229-BCDE630B2E13}"/>
              </a:ext>
            </a:extLst>
          </p:cNvPr>
          <p:cNvPicPr>
            <a:picLocks noGrp="1" noChangeAspect="1"/>
          </p:cNvPicPr>
          <p:nvPr>
            <p:ph type="pic" sz="quarter" idx="14"/>
          </p:nvPr>
        </p:nvPicPr>
        <p:blipFill rotWithShape="1">
          <a:blip r:embed="rId3"/>
          <a:srcRect t="21" b="21"/>
          <a:stretch/>
        </p:blipFill>
        <p:spPr/>
      </p:pic>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7"/>
          </p:nvPr>
        </p:nvSpPr>
        <p:spPr/>
        <p:txBody>
          <a:bodyPr/>
          <a:lstStyle/>
          <a:p>
            <a:r>
              <a:rPr lang="en-US" dirty="0"/>
              <a:t>What is </a:t>
            </a:r>
            <a:r>
              <a:rPr lang="en-US" dirty="0" err="1"/>
              <a:t>Britl</a:t>
            </a:r>
            <a:r>
              <a:rPr lang="en-US" dirty="0"/>
              <a:t>!</a:t>
            </a:r>
          </a:p>
          <a:p>
            <a:r>
              <a:rPr lang="en-US" dirty="0"/>
              <a:t>	How it works</a:t>
            </a:r>
          </a:p>
          <a:p>
            <a:r>
              <a:rPr lang="en-US" dirty="0"/>
              <a:t>Challenges and discoveries</a:t>
            </a:r>
          </a:p>
          <a:p>
            <a:r>
              <a:rPr lang="en-US" dirty="0"/>
              <a:t>Conclusion</a:t>
            </a:r>
          </a:p>
          <a:p>
            <a:endParaRPr lang="en-US" dirty="0"/>
          </a:p>
          <a:p>
            <a:endParaRPr lang="en-US" dirty="0"/>
          </a:p>
        </p:txBody>
      </p:sp>
    </p:spTree>
    <p:extLst>
      <p:ext uri="{BB962C8B-B14F-4D97-AF65-F5344CB8AC3E}">
        <p14:creationId xmlns:p14="http://schemas.microsoft.com/office/powerpoint/2010/main" val="303781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271-8875-6BCE-0A4A-542683BB3917}"/>
              </a:ext>
            </a:extLst>
          </p:cNvPr>
          <p:cNvSpPr>
            <a:spLocks noGrp="1"/>
          </p:cNvSpPr>
          <p:nvPr>
            <p:ph type="ctrTitle"/>
          </p:nvPr>
        </p:nvSpPr>
        <p:spPr>
          <a:xfrm>
            <a:off x="1280159" y="3386775"/>
            <a:ext cx="8311102" cy="3080335"/>
          </a:xfrm>
        </p:spPr>
        <p:txBody>
          <a:bodyPr/>
          <a:lstStyle/>
          <a:p>
            <a:r>
              <a:rPr lang="en-US" dirty="0"/>
              <a:t>What is </a:t>
            </a:r>
            <a:r>
              <a:rPr lang="en-US" dirty="0" err="1"/>
              <a:t>Britl</a:t>
            </a:r>
            <a:r>
              <a:rPr lang="en-US" dirty="0"/>
              <a:t>!?</a:t>
            </a:r>
          </a:p>
        </p:txBody>
      </p:sp>
      <p:pic>
        <p:nvPicPr>
          <p:cNvPr id="7" name="Picture Placeholder 8" descr="Mountains at sunset">
            <a:extLst>
              <a:ext uri="{FF2B5EF4-FFF2-40B4-BE49-F238E27FC236}">
                <a16:creationId xmlns:a16="http://schemas.microsoft.com/office/drawing/2014/main" id="{DABEABE1-2983-8759-E3F7-CCC6330C6BA1}"/>
              </a:ext>
            </a:extLst>
          </p:cNvPr>
          <p:cNvPicPr>
            <a:picLocks noGrp="1" noChangeAspect="1"/>
          </p:cNvPicPr>
          <p:nvPr>
            <p:ph type="pic" sz="quarter" idx="13"/>
          </p:nvPr>
        </p:nvPicPr>
        <p:blipFill rotWithShape="1">
          <a:blip r:embed="rId3"/>
          <a:srcRect l="23" r="23"/>
          <a:stretch/>
        </p:blipFill>
        <p:spPr>
          <a:xfrm>
            <a:off x="8197587" y="411831"/>
            <a:ext cx="3521337" cy="3521344"/>
          </a:xfrm>
        </p:spPr>
      </p:pic>
    </p:spTree>
    <p:extLst>
      <p:ext uri="{BB962C8B-B14F-4D97-AF65-F5344CB8AC3E}">
        <p14:creationId xmlns:p14="http://schemas.microsoft.com/office/powerpoint/2010/main" val="194123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p:txBody>
          <a:bodyPr/>
          <a:lstStyle/>
          <a:p>
            <a:r>
              <a:rPr lang="en-US" dirty="0" err="1"/>
              <a:t>Britl</a:t>
            </a:r>
            <a:r>
              <a:rPr lang="en-US" dirty="0"/>
              <a:t>! Is a basic and initial attempt at crating market place app exclusively for educational institutions.</a:t>
            </a:r>
          </a:p>
          <a:p>
            <a:r>
              <a:rPr lang="en-US" dirty="0"/>
              <a:t>The reasoning behind it being, that since the app’s user base is confined to the walled-garden of the educational institution then users can feel more at ease regarding scams and other dangers of online shopping. Additionally, because the user base is comprised of students, faculty and staff, it’s easier to find a target market.</a:t>
            </a:r>
          </a:p>
        </p:txBody>
      </p:sp>
      <p:pic>
        <p:nvPicPr>
          <p:cNvPr id="4" name="Picture 3" descr="A blue and green letter b&#10;&#10;Description automatically generated">
            <a:extLst>
              <a:ext uri="{FF2B5EF4-FFF2-40B4-BE49-F238E27FC236}">
                <a16:creationId xmlns:a16="http://schemas.microsoft.com/office/drawing/2014/main" id="{DB7F1B6E-F15E-7B65-6136-02612EFDF849}"/>
              </a:ext>
            </a:extLst>
          </p:cNvPr>
          <p:cNvPicPr>
            <a:picLocks noChangeAspect="1"/>
          </p:cNvPicPr>
          <p:nvPr/>
        </p:nvPicPr>
        <p:blipFill>
          <a:blip r:embed="rId3"/>
          <a:stretch>
            <a:fillRect/>
          </a:stretch>
        </p:blipFill>
        <p:spPr>
          <a:xfrm>
            <a:off x="968828" y="369446"/>
            <a:ext cx="2852574" cy="2852574"/>
          </a:xfrm>
          <a:prstGeom prst="rect">
            <a:avLst/>
          </a:prstGeom>
        </p:spPr>
      </p:pic>
      <p:sp>
        <p:nvSpPr>
          <p:cNvPr id="6" name="Picture Placeholder 5">
            <a:extLst>
              <a:ext uri="{FF2B5EF4-FFF2-40B4-BE49-F238E27FC236}">
                <a16:creationId xmlns:a16="http://schemas.microsoft.com/office/drawing/2014/main" id="{0E5EA888-06DB-B318-3E0B-A162ED606E06}"/>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145028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p:txBody>
          <a:bodyPr/>
          <a:lstStyle/>
          <a:p>
            <a:r>
              <a:rPr lang="en-US" dirty="0"/>
              <a:t>How it works</a:t>
            </a: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916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a:lstStyle/>
          <a:p>
            <a:r>
              <a:rPr lang="en-US" dirty="0" err="1"/>
              <a:t>Britl</a:t>
            </a:r>
            <a:r>
              <a:rPr lang="en-US" dirty="0"/>
              <a:t>! Currently allows:</a:t>
            </a:r>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1280160" y="2327440"/>
            <a:ext cx="4846320" cy="4040574"/>
          </a:xfrm>
        </p:spPr>
        <p:txBody>
          <a:bodyPr/>
          <a:lstStyle/>
          <a:p>
            <a:r>
              <a:rPr lang="en-US" dirty="0" err="1"/>
              <a:t>Britl</a:t>
            </a:r>
            <a:r>
              <a:rPr lang="en-US" dirty="0"/>
              <a:t>! Has it’s user’s manual, but here are some of it’s initial features:</a:t>
            </a:r>
          </a:p>
          <a:p>
            <a:pPr lvl="1"/>
            <a:r>
              <a:rPr lang="en-US" dirty="0"/>
              <a:t>Creation/Deletion of users</a:t>
            </a:r>
          </a:p>
          <a:p>
            <a:pPr lvl="1"/>
            <a:r>
              <a:rPr lang="en-US" dirty="0"/>
              <a:t>Login, Logout</a:t>
            </a:r>
          </a:p>
          <a:p>
            <a:pPr lvl="1"/>
            <a:r>
              <a:rPr lang="en-US" dirty="0"/>
              <a:t>Post/Delete items for sale</a:t>
            </a:r>
          </a:p>
          <a:p>
            <a:endParaRPr lang="en-US" dirty="0"/>
          </a:p>
        </p:txBody>
      </p:sp>
      <p:sp>
        <p:nvSpPr>
          <p:cNvPr id="6" name="Content Placeholder 5">
            <a:extLst>
              <a:ext uri="{FF2B5EF4-FFF2-40B4-BE49-F238E27FC236}">
                <a16:creationId xmlns:a16="http://schemas.microsoft.com/office/drawing/2014/main" id="{62FF1654-306D-262A-D360-5E5C2E6B39E3}"/>
              </a:ext>
            </a:extLst>
          </p:cNvPr>
          <p:cNvSpPr>
            <a:spLocks noGrp="1"/>
          </p:cNvSpPr>
          <p:nvPr>
            <p:ph sz="quarter" idx="4"/>
          </p:nvPr>
        </p:nvSpPr>
        <p:spPr>
          <a:xfrm>
            <a:off x="6723402" y="3030583"/>
            <a:ext cx="4846320" cy="3337432"/>
          </a:xfrm>
        </p:spPr>
        <p:txBody>
          <a:bodyPr/>
          <a:lstStyle/>
          <a:p>
            <a:r>
              <a:rPr lang="en-US" dirty="0"/>
              <a:t>Initially, you can view all items for  sale or login to view only yours.</a:t>
            </a:r>
          </a:p>
        </p:txBody>
      </p:sp>
    </p:spTree>
    <p:extLst>
      <p:ext uri="{BB962C8B-B14F-4D97-AF65-F5344CB8AC3E}">
        <p14:creationId xmlns:p14="http://schemas.microsoft.com/office/powerpoint/2010/main" val="210281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p:txBody>
          <a:bodyPr/>
          <a:lstStyle/>
          <a:p>
            <a:r>
              <a:rPr lang="en-US" dirty="0"/>
              <a:t>Challenges and discoveries</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p:txBody>
          <a:bodyPr/>
          <a:lstStyle/>
          <a:p>
            <a:endParaRPr lang="en-US" dirty="0"/>
          </a:p>
        </p:txBody>
      </p:sp>
      <p:pic>
        <p:nvPicPr>
          <p:cNvPr id="8" name="Picture Placeholder 7" descr="A stack of peanut brittle&#10;&#10;Description automatically generated">
            <a:extLst>
              <a:ext uri="{FF2B5EF4-FFF2-40B4-BE49-F238E27FC236}">
                <a16:creationId xmlns:a16="http://schemas.microsoft.com/office/drawing/2014/main" id="{50B7541C-4877-2C01-7750-179E75CEAB7E}"/>
              </a:ext>
            </a:extLst>
          </p:cNvPr>
          <p:cNvPicPr>
            <a:picLocks noGrp="1" noChangeAspect="1"/>
          </p:cNvPicPr>
          <p:nvPr>
            <p:ph type="pic" sz="quarter" idx="13"/>
          </p:nvPr>
        </p:nvPicPr>
        <p:blipFill>
          <a:blip r:embed="rId3"/>
          <a:srcRect l="16657" r="16657"/>
          <a:stretch>
            <a:fillRect/>
          </a:stretch>
        </p:blipFill>
        <p:spPr>
          <a:xfrm>
            <a:off x="8074698" y="3174837"/>
            <a:ext cx="3043077" cy="3043083"/>
          </a:xfrm>
        </p:spPr>
      </p:pic>
    </p:spTree>
    <p:extLst>
      <p:ext uri="{BB962C8B-B14F-4D97-AF65-F5344CB8AC3E}">
        <p14:creationId xmlns:p14="http://schemas.microsoft.com/office/powerpoint/2010/main" val="39627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24D3-07BE-C483-3F42-95EEE83332F6}"/>
              </a:ext>
            </a:extLst>
          </p:cNvPr>
          <p:cNvSpPr>
            <a:spLocks noGrp="1"/>
          </p:cNvSpPr>
          <p:nvPr>
            <p:ph type="title"/>
          </p:nvPr>
        </p:nvSpPr>
        <p:spPr/>
        <p:txBody>
          <a:bodyPr/>
          <a:lstStyle/>
          <a:p>
            <a:r>
              <a:rPr lang="en-US" sz="3600" dirty="0"/>
              <a:t>Creating a Web app for an online marketplace is very difficult, like, a lot… really, I mean it.</a:t>
            </a:r>
          </a:p>
        </p:txBody>
      </p:sp>
      <p:sp>
        <p:nvSpPr>
          <p:cNvPr id="18" name="Content Placeholder 17">
            <a:extLst>
              <a:ext uri="{FF2B5EF4-FFF2-40B4-BE49-F238E27FC236}">
                <a16:creationId xmlns:a16="http://schemas.microsoft.com/office/drawing/2014/main" id="{828FD192-492A-A40D-E86A-BABC77587C80}"/>
              </a:ext>
            </a:extLst>
          </p:cNvPr>
          <p:cNvSpPr>
            <a:spLocks noGrp="1"/>
          </p:cNvSpPr>
          <p:nvPr>
            <p:ph sz="quarter" idx="13"/>
          </p:nvPr>
        </p:nvSpPr>
        <p:spPr>
          <a:xfrm>
            <a:off x="1206588" y="1262053"/>
            <a:ext cx="4663440" cy="4297919"/>
          </a:xfrm>
        </p:spPr>
        <p:txBody>
          <a:bodyPr/>
          <a:lstStyle/>
          <a:p>
            <a:r>
              <a:rPr lang="en-US" dirty="0"/>
              <a:t>There were many features that I thought about implementing, not all made it to the end. What I had in mind, given the time constraint was better suited for a team of developers and not for just one individual.</a:t>
            </a:r>
          </a:p>
          <a:p>
            <a:endParaRPr lang="en-US" dirty="0"/>
          </a:p>
          <a:p>
            <a:r>
              <a:rPr lang="en-US" dirty="0"/>
              <a:t>But, at the same time, because of this, the learning experience has been unparalleled. There’s nothing like getting your hands dirty and remembering the various things you’ve been taught through the courses.</a:t>
            </a:r>
          </a:p>
        </p:txBody>
      </p:sp>
    </p:spTree>
    <p:extLst>
      <p:ext uri="{BB962C8B-B14F-4D97-AF65-F5344CB8AC3E}">
        <p14:creationId xmlns:p14="http://schemas.microsoft.com/office/powerpoint/2010/main" val="71966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p:txBody>
          <a:bodyPr/>
          <a:lstStyle/>
          <a:p>
            <a:r>
              <a:rPr lang="en-US" dirty="0"/>
              <a:t>Conclusion</a:t>
            </a: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72225003"/>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{BEDE898B-AF77-4CF1-9281-368C7A8C77C5}tf89338750_win32</Template>
  <TotalTime>23</TotalTime>
  <Words>324</Words>
  <Application>Microsoft Office PowerPoint</Application>
  <PresentationFormat>Widescreen</PresentationFormat>
  <Paragraphs>41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Comic Sans MS</vt:lpstr>
      <vt:lpstr>Univers</vt:lpstr>
      <vt:lpstr>GradientVTI</vt:lpstr>
      <vt:lpstr>ritl!</vt:lpstr>
      <vt:lpstr>Agenda</vt:lpstr>
      <vt:lpstr>What is Britl!?</vt:lpstr>
      <vt:lpstr>PowerPoint Presentation</vt:lpstr>
      <vt:lpstr>How it works</vt:lpstr>
      <vt:lpstr>Britl! Currently allows:</vt:lpstr>
      <vt:lpstr>Challenges and discoveries</vt:lpstr>
      <vt:lpstr>Creating a Web app for an online marketplace is very difficult, like, a lot… really, I mean it.</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 Cisneros</dc:creator>
  <cp:lastModifiedBy>Jay Cisneros</cp:lastModifiedBy>
  <cp:revision>1</cp:revision>
  <dcterms:created xsi:type="dcterms:W3CDTF">2024-06-05T09:17:52Z</dcterms:created>
  <dcterms:modified xsi:type="dcterms:W3CDTF">2024-06-05T09:41:50Z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