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7fce882b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7fce882be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fce882b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fce882b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fce882b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fce882b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7fce882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7fce882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7fce882b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7fce882b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7fce882b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7fce882b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7fce882b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7fce882b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7fce88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7fce88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7fce882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7fce882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X-Browser-1</a:t>
            </a:r>
            <a:endParaRPr/>
          </a:p>
          <a:p>
            <a:pPr indent="0" lvl="0" marL="0" rtl="0" algn="l">
              <a:spcBef>
                <a:spcPts val="0"/>
              </a:spcBef>
              <a:spcAft>
                <a:spcPts val="0"/>
              </a:spcAft>
              <a:buNone/>
            </a:pPr>
            <a:r>
              <a:rPr lang="en" sz="2500"/>
              <a:t>Software Engineering</a:t>
            </a:r>
            <a:endParaRPr sz="2500"/>
          </a:p>
          <a:p>
            <a:pPr indent="0" lvl="0" marL="0" rtl="0" algn="l">
              <a:spcBef>
                <a:spcPts val="0"/>
              </a:spcBef>
              <a:spcAft>
                <a:spcPts val="0"/>
              </a:spcAft>
              <a:buNone/>
            </a:pPr>
            <a:r>
              <a:rPr lang="en" sz="2000"/>
              <a:t>University of Massachusetts Lowell</a:t>
            </a:r>
            <a:endParaRPr sz="2000"/>
          </a:p>
        </p:txBody>
      </p:sp>
      <p:sp>
        <p:nvSpPr>
          <p:cNvPr id="135" name="Google Shape;135;p13"/>
          <p:cNvSpPr txBox="1"/>
          <p:nvPr>
            <p:ph idx="1" type="subTitle"/>
          </p:nvPr>
        </p:nvSpPr>
        <p:spPr>
          <a:xfrm>
            <a:off x="5083950" y="3157300"/>
            <a:ext cx="3470700" cy="14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br>
              <a:rPr lang="en"/>
            </a:br>
            <a:br>
              <a:rPr lang="en"/>
            </a:br>
            <a:r>
              <a:rPr lang="en"/>
              <a:t>Phuc (Patrick) Tran - Project Manager</a:t>
            </a:r>
            <a:endParaRPr/>
          </a:p>
          <a:p>
            <a:pPr indent="0" lvl="0" marL="0" rtl="0" algn="l">
              <a:spcBef>
                <a:spcPts val="0"/>
              </a:spcBef>
              <a:spcAft>
                <a:spcPts val="0"/>
              </a:spcAft>
              <a:buNone/>
            </a:pPr>
            <a:r>
              <a:rPr lang="en"/>
              <a:t>Stephen Ho - UI Designer</a:t>
            </a:r>
            <a:endParaRPr/>
          </a:p>
          <a:p>
            <a:pPr indent="0" lvl="0" marL="0" rtl="0" algn="l">
              <a:spcBef>
                <a:spcPts val="0"/>
              </a:spcBef>
              <a:spcAft>
                <a:spcPts val="0"/>
              </a:spcAft>
              <a:buNone/>
            </a:pPr>
            <a:r>
              <a:rPr lang="en"/>
              <a:t>Hunter Stevens - Tester</a:t>
            </a:r>
            <a:endParaRPr/>
          </a:p>
          <a:p>
            <a:pPr indent="0" lvl="0" marL="0" rtl="0" algn="l">
              <a:spcBef>
                <a:spcPts val="0"/>
              </a:spcBef>
              <a:spcAft>
                <a:spcPts val="0"/>
              </a:spcAft>
              <a:buNone/>
            </a:pPr>
            <a:r>
              <a:rPr lang="en"/>
              <a:t>Xuhao Wang - Front-end Developer</a:t>
            </a:r>
            <a:endParaRPr/>
          </a:p>
          <a:p>
            <a:pPr indent="0" lvl="0" marL="0" rtl="0" algn="l">
              <a:spcBef>
                <a:spcPts val="0"/>
              </a:spcBef>
              <a:spcAft>
                <a:spcPts val="0"/>
              </a:spcAft>
              <a:buNone/>
            </a:pPr>
            <a:r>
              <a:rPr lang="en"/>
              <a:t>Aurimas Alkevicius - Developer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Development</a:t>
            </a:r>
            <a:endParaRPr/>
          </a:p>
        </p:txBody>
      </p:sp>
      <p:sp>
        <p:nvSpPr>
          <p:cNvPr id="189" name="Google Shape;189;p22"/>
          <p:cNvSpPr txBox="1"/>
          <p:nvPr>
            <p:ph idx="1" type="body"/>
          </p:nvPr>
        </p:nvSpPr>
        <p:spPr>
          <a:xfrm>
            <a:off x="1186875" y="15307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Shortcuts for </a:t>
            </a:r>
            <a:r>
              <a:rPr lang="en"/>
              <a:t>toggling</a:t>
            </a:r>
            <a:r>
              <a:rPr lang="en"/>
              <a:t> between web-browser tabs</a:t>
            </a:r>
            <a:endParaRPr/>
          </a:p>
          <a:p>
            <a:pPr indent="-311150" lvl="0" marL="457200" rtl="0" algn="l">
              <a:spcBef>
                <a:spcPts val="0"/>
              </a:spcBef>
              <a:spcAft>
                <a:spcPts val="0"/>
              </a:spcAft>
              <a:buSzPts val="1300"/>
              <a:buChar char="●"/>
            </a:pPr>
            <a:r>
              <a:rPr lang="en"/>
              <a:t>Discrepancy </a:t>
            </a:r>
            <a:r>
              <a:rPr lang="en"/>
              <a:t> detection mechanism</a:t>
            </a:r>
            <a:endParaRPr/>
          </a:p>
          <a:p>
            <a:pPr indent="-311150" lvl="0" marL="457200" rtl="0" algn="l">
              <a:spcBef>
                <a:spcPts val="0"/>
              </a:spcBef>
              <a:spcAft>
                <a:spcPts val="0"/>
              </a:spcAft>
              <a:buSzPts val="1300"/>
              <a:buChar char="●"/>
            </a:pPr>
            <a:r>
              <a:rPr lang="en"/>
              <a:t>Package Documentation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 and overview to the Product by </a:t>
            </a:r>
            <a:r>
              <a:rPr lang="en" sz="1600"/>
              <a:t>Hunter Stevens </a:t>
            </a:r>
            <a:endParaRPr sz="1600"/>
          </a:p>
          <a:p>
            <a:pPr indent="-330200" lvl="0" marL="457200" marR="0" rtl="0" algn="l">
              <a:lnSpc>
                <a:spcPct val="115000"/>
              </a:lnSpc>
              <a:spcBef>
                <a:spcPts val="0"/>
              </a:spcBef>
              <a:spcAft>
                <a:spcPts val="0"/>
              </a:spcAft>
              <a:buSzPts val="1600"/>
              <a:buChar char="●"/>
            </a:pPr>
            <a:r>
              <a:rPr lang="en" sz="1600"/>
              <a:t>Website Overview by Stephen Ho</a:t>
            </a:r>
            <a:endParaRPr sz="1600"/>
          </a:p>
          <a:p>
            <a:pPr indent="-330200" lvl="0" marL="457200" marR="0" rtl="0" algn="l">
              <a:lnSpc>
                <a:spcPct val="115000"/>
              </a:lnSpc>
              <a:spcBef>
                <a:spcPts val="0"/>
              </a:spcBef>
              <a:spcAft>
                <a:spcPts val="0"/>
              </a:spcAft>
              <a:buSzPts val="1600"/>
              <a:buChar char="●"/>
            </a:pPr>
            <a:r>
              <a:rPr lang="en" sz="1600"/>
              <a:t>Diagrams 	by Phuc Tran</a:t>
            </a:r>
            <a:endParaRPr sz="1600"/>
          </a:p>
          <a:p>
            <a:pPr indent="-330200" lvl="0" marL="457200" marR="0" rtl="0" algn="l">
              <a:lnSpc>
                <a:spcPct val="115000"/>
              </a:lnSpc>
              <a:spcBef>
                <a:spcPts val="0"/>
              </a:spcBef>
              <a:spcAft>
                <a:spcPts val="0"/>
              </a:spcAft>
              <a:buSzPts val="1600"/>
              <a:buChar char="●"/>
            </a:pPr>
            <a:r>
              <a:rPr lang="en" sz="1600"/>
              <a:t>Prototype Demonstration by Xuhao Wang </a:t>
            </a:r>
            <a:endParaRPr sz="1600"/>
          </a:p>
          <a:p>
            <a:pPr indent="-330200" lvl="0" marL="457200" rtl="0" algn="l">
              <a:spcBef>
                <a:spcPts val="0"/>
              </a:spcBef>
              <a:spcAft>
                <a:spcPts val="0"/>
              </a:spcAft>
              <a:buSzPts val="1600"/>
              <a:buChar char="●"/>
            </a:pPr>
            <a:r>
              <a:rPr lang="en" sz="1600"/>
              <a:t>Current Constraints  and Future Development by  Aurimas  Alkevicius </a:t>
            </a:r>
            <a:endParaRPr sz="1600"/>
          </a:p>
          <a:p>
            <a:pPr indent="0" lvl="0" marL="0" rtl="0" algn="l">
              <a:spcBef>
                <a:spcPts val="1600"/>
              </a:spcBef>
              <a:spcAft>
                <a:spcPts val="1600"/>
              </a:spcAft>
              <a:buNone/>
            </a:pPr>
            <a:r>
              <a:t/>
            </a:r>
            <a:endParaRPr/>
          </a:p>
        </p:txBody>
      </p:sp>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899775" y="1787200"/>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Website Overview</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 - Brief Overview</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Motivation: This project was created in order to address the problem with modifying multiple web browsers at a time during web development.</a:t>
            </a:r>
            <a:endParaRPr/>
          </a:p>
          <a:p>
            <a:pPr indent="0" lvl="0" marL="0" rtl="0" algn="l">
              <a:spcBef>
                <a:spcPts val="1600"/>
              </a:spcBef>
              <a:spcAft>
                <a:spcPts val="0"/>
              </a:spcAft>
              <a:buNone/>
            </a:pPr>
            <a:r>
              <a:rPr lang="en"/>
              <a:t>Goal: To establish and create an effective and user friendly solution that will enhance the efficiency of the website development process.</a:t>
            </a:r>
            <a:endParaRPr/>
          </a:p>
          <a:p>
            <a:pPr indent="0" lvl="0" marL="0" rtl="0" algn="l">
              <a:spcBef>
                <a:spcPts val="1600"/>
              </a:spcBef>
              <a:spcAft>
                <a:spcPts val="1600"/>
              </a:spcAft>
              <a:buNone/>
            </a:pPr>
            <a:r>
              <a:rPr lang="en"/>
              <a:t>Solution: Combining the use of a text editor and real-time web browsing into one product that will display the result of the text editor on multiple browsers at the same time in order to reduce the amount of time it will take in order to open and refresh multiple browsers and create a more efficient and user friendly result.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 - Backend Explanation</a:t>
            </a:r>
            <a:endParaRPr/>
          </a:p>
        </p:txBody>
      </p:sp>
      <p:sp>
        <p:nvSpPr>
          <p:cNvPr id="158" name="Google Shape;158;p17"/>
          <p:cNvSpPr txBox="1"/>
          <p:nvPr>
            <p:ph idx="1" type="body"/>
          </p:nvPr>
        </p:nvSpPr>
        <p:spPr>
          <a:xfrm>
            <a:off x="1297500" y="1372950"/>
            <a:ext cx="7038900" cy="107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solution was designed to be simple and user friendly in order to prevent the least confusion possible by the user as well as enabling ease of access to anyone who wants to try our plugin.</a:t>
            </a:r>
            <a:endParaRPr/>
          </a:p>
        </p:txBody>
      </p:sp>
      <p:pic>
        <p:nvPicPr>
          <p:cNvPr id="159" name="Google Shape;159;p17"/>
          <p:cNvPicPr preferRelativeResize="0"/>
          <p:nvPr/>
        </p:nvPicPr>
        <p:blipFill>
          <a:blip r:embed="rId3">
            <a:alphaModFix/>
          </a:blip>
          <a:stretch>
            <a:fillRect/>
          </a:stretch>
        </p:blipFill>
        <p:spPr>
          <a:xfrm>
            <a:off x="4442100" y="2107600"/>
            <a:ext cx="3735976" cy="282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 - User Functionality</a:t>
            </a:r>
            <a:endParaRPr/>
          </a:p>
        </p:txBody>
      </p:sp>
      <p:sp>
        <p:nvSpPr>
          <p:cNvPr id="165" name="Google Shape;165;p18"/>
          <p:cNvSpPr txBox="1"/>
          <p:nvPr>
            <p:ph idx="1" type="body"/>
          </p:nvPr>
        </p:nvSpPr>
        <p:spPr>
          <a:xfrm>
            <a:off x="1337700" y="1339450"/>
            <a:ext cx="7038900" cy="23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X-Browser was designed in order to be the most user-friendly possible, and will follow a few simple steps in order to get up and running.</a:t>
            </a:r>
            <a:endParaRPr/>
          </a:p>
          <a:p>
            <a:pPr indent="-311150" lvl="0" marL="457200" rtl="0" algn="l">
              <a:lnSpc>
                <a:spcPct val="200000"/>
              </a:lnSpc>
              <a:spcBef>
                <a:spcPts val="1600"/>
              </a:spcBef>
              <a:spcAft>
                <a:spcPts val="0"/>
              </a:spcAft>
              <a:buSzPts val="1300"/>
              <a:buAutoNum type="arabicPeriod"/>
            </a:pPr>
            <a:r>
              <a:rPr lang="en"/>
              <a:t>Install the X-Browser </a:t>
            </a:r>
            <a:r>
              <a:rPr lang="en"/>
              <a:t>plugin</a:t>
            </a:r>
            <a:r>
              <a:rPr lang="en"/>
              <a:t> to atom. </a:t>
            </a:r>
            <a:endParaRPr/>
          </a:p>
          <a:p>
            <a:pPr indent="-311150" lvl="0" marL="457200" rtl="0" algn="l">
              <a:lnSpc>
                <a:spcPct val="200000"/>
              </a:lnSpc>
              <a:spcBef>
                <a:spcPts val="0"/>
              </a:spcBef>
              <a:spcAft>
                <a:spcPts val="0"/>
              </a:spcAft>
              <a:buSzPts val="1300"/>
              <a:buAutoNum type="arabicPeriod"/>
            </a:pPr>
            <a:r>
              <a:rPr lang="en"/>
              <a:t>Run the X-Browser plugin and select which browsers you wish to display.</a:t>
            </a:r>
            <a:endParaRPr/>
          </a:p>
          <a:p>
            <a:pPr indent="-311150" lvl="0" marL="457200" rtl="0" algn="l">
              <a:lnSpc>
                <a:spcPct val="200000"/>
              </a:lnSpc>
              <a:spcBef>
                <a:spcPts val="0"/>
              </a:spcBef>
              <a:spcAft>
                <a:spcPts val="0"/>
              </a:spcAft>
              <a:buSzPts val="1300"/>
              <a:buAutoNum type="arabicPeriod"/>
            </a:pPr>
            <a:r>
              <a:rPr lang="en"/>
              <a:t>Open a file and begin typing to see the results in the selected browsers in real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a:t>
            </a:r>
            <a:endParaRPr/>
          </a:p>
        </p:txBody>
      </p:sp>
      <p:sp>
        <p:nvSpPr>
          <p:cNvPr id="171" name="Google Shape;171;p19"/>
          <p:cNvSpPr txBox="1"/>
          <p:nvPr>
            <p:ph idx="1" type="body"/>
          </p:nvPr>
        </p:nvSpPr>
        <p:spPr>
          <a:xfrm>
            <a:off x="1297500" y="1417275"/>
            <a:ext cx="3441300" cy="321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Launch X-Browser</a:t>
            </a:r>
            <a:endParaRPr/>
          </a:p>
          <a:p>
            <a:pPr indent="-311150" lvl="0" marL="457200" rtl="0" algn="l">
              <a:spcBef>
                <a:spcPts val="0"/>
              </a:spcBef>
              <a:spcAft>
                <a:spcPts val="0"/>
              </a:spcAft>
              <a:buSzPts val="1300"/>
              <a:buChar char="●"/>
            </a:pPr>
            <a:r>
              <a:rPr lang="en"/>
              <a:t>Select File to open</a:t>
            </a:r>
            <a:endParaRPr/>
          </a:p>
          <a:p>
            <a:pPr indent="-298450" lvl="1" marL="914400" rtl="0" algn="l">
              <a:spcBef>
                <a:spcPts val="0"/>
              </a:spcBef>
              <a:spcAft>
                <a:spcPts val="0"/>
              </a:spcAft>
              <a:buSzPts val="1100"/>
              <a:buChar char="○"/>
            </a:pPr>
            <a:r>
              <a:rPr lang="en"/>
              <a:t>Existing File</a:t>
            </a:r>
            <a:endParaRPr/>
          </a:p>
          <a:p>
            <a:pPr indent="-298450" lvl="1" marL="914400" rtl="0" algn="l">
              <a:spcBef>
                <a:spcPts val="0"/>
              </a:spcBef>
              <a:spcAft>
                <a:spcPts val="0"/>
              </a:spcAft>
              <a:buSzPts val="1100"/>
              <a:buChar char="○"/>
            </a:pPr>
            <a:r>
              <a:rPr lang="en"/>
              <a:t>New File</a:t>
            </a:r>
            <a:endParaRPr sz="1100"/>
          </a:p>
          <a:p>
            <a:pPr indent="-311150" lvl="0" marL="457200" rtl="0" algn="l">
              <a:spcBef>
                <a:spcPts val="0"/>
              </a:spcBef>
              <a:spcAft>
                <a:spcPts val="0"/>
              </a:spcAft>
              <a:buSzPts val="1300"/>
              <a:buChar char="●"/>
            </a:pPr>
            <a:r>
              <a:rPr lang="en"/>
              <a:t>Select Browser(s)</a:t>
            </a:r>
            <a:endParaRPr/>
          </a:p>
          <a:p>
            <a:pPr indent="-298450" lvl="1" marL="914400" rtl="0" algn="l">
              <a:spcBef>
                <a:spcPts val="0"/>
              </a:spcBef>
              <a:spcAft>
                <a:spcPts val="0"/>
              </a:spcAft>
              <a:buSzPts val="1100"/>
              <a:buChar char="○"/>
            </a:pPr>
            <a:r>
              <a:rPr lang="en"/>
              <a:t>Firefox</a:t>
            </a:r>
            <a:endParaRPr/>
          </a:p>
          <a:p>
            <a:pPr indent="-298450" lvl="1" marL="914400" rtl="0" algn="l">
              <a:spcBef>
                <a:spcPts val="0"/>
              </a:spcBef>
              <a:spcAft>
                <a:spcPts val="0"/>
              </a:spcAft>
              <a:buSzPts val="1100"/>
              <a:buChar char="○"/>
            </a:pPr>
            <a:r>
              <a:rPr lang="en"/>
              <a:t>Google Chrome</a:t>
            </a:r>
            <a:endParaRPr/>
          </a:p>
          <a:p>
            <a:pPr indent="-298450" lvl="1" marL="914400" rtl="0" algn="l">
              <a:spcBef>
                <a:spcPts val="0"/>
              </a:spcBef>
              <a:spcAft>
                <a:spcPts val="0"/>
              </a:spcAft>
              <a:buSzPts val="1100"/>
              <a:buChar char="○"/>
            </a:pPr>
            <a:r>
              <a:rPr lang="en"/>
              <a:t>Safari</a:t>
            </a:r>
            <a:endParaRPr/>
          </a:p>
          <a:p>
            <a:pPr indent="-298450" lvl="1" marL="914400" rtl="0" algn="l">
              <a:spcBef>
                <a:spcPts val="0"/>
              </a:spcBef>
              <a:spcAft>
                <a:spcPts val="0"/>
              </a:spcAft>
              <a:buSzPts val="1100"/>
              <a:buChar char="○"/>
            </a:pPr>
            <a:r>
              <a:rPr lang="en"/>
              <a:t>Microsoft Edge</a:t>
            </a:r>
            <a:endParaRPr/>
          </a:p>
          <a:p>
            <a:pPr indent="-311150" lvl="0" marL="457200" rtl="0" algn="l">
              <a:spcBef>
                <a:spcPts val="0"/>
              </a:spcBef>
              <a:spcAft>
                <a:spcPts val="0"/>
              </a:spcAft>
              <a:buSzPts val="1300"/>
              <a:buChar char="●"/>
            </a:pPr>
            <a:r>
              <a:rPr lang="en"/>
              <a:t>Display Browser</a:t>
            </a:r>
            <a:endParaRPr/>
          </a:p>
          <a:p>
            <a:pPr indent="-298450" lvl="1" marL="914400" rtl="0" algn="l">
              <a:spcBef>
                <a:spcPts val="0"/>
              </a:spcBef>
              <a:spcAft>
                <a:spcPts val="0"/>
              </a:spcAft>
              <a:buSzPts val="1100"/>
              <a:buChar char="○"/>
            </a:pPr>
            <a:r>
              <a:rPr lang="en"/>
              <a:t>Autosave on change</a:t>
            </a:r>
            <a:endParaRPr/>
          </a:p>
          <a:p>
            <a:pPr indent="-298450" lvl="1" marL="914400" rtl="0" algn="l">
              <a:spcBef>
                <a:spcPts val="0"/>
              </a:spcBef>
              <a:spcAft>
                <a:spcPts val="0"/>
              </a:spcAft>
              <a:buSzPts val="1100"/>
              <a:buChar char="○"/>
            </a:pPr>
            <a:r>
              <a:rPr lang="en"/>
              <a:t>Refresh display to show recent updates</a:t>
            </a:r>
            <a:endParaRPr/>
          </a:p>
          <a:p>
            <a:pPr indent="0" lvl="0" marL="0" rtl="0" algn="l">
              <a:spcBef>
                <a:spcPts val="1600"/>
              </a:spcBef>
              <a:spcAft>
                <a:spcPts val="1600"/>
              </a:spcAft>
              <a:buNone/>
            </a:pPr>
            <a:r>
              <a:t/>
            </a:r>
            <a:endParaRPr/>
          </a:p>
        </p:txBody>
      </p:sp>
      <p:pic>
        <p:nvPicPr>
          <p:cNvPr id="172" name="Google Shape;172;p19"/>
          <p:cNvPicPr preferRelativeResize="0"/>
          <p:nvPr/>
        </p:nvPicPr>
        <p:blipFill>
          <a:blip r:embed="rId3">
            <a:alphaModFix/>
          </a:blip>
          <a:stretch>
            <a:fillRect/>
          </a:stretch>
        </p:blipFill>
        <p:spPr>
          <a:xfrm>
            <a:off x="4782447" y="1417397"/>
            <a:ext cx="3929774" cy="321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986850" y="1465725"/>
            <a:ext cx="6936000" cy="128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Prototype Demonstration</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Compatibility</a:t>
            </a:r>
            <a:endParaRPr/>
          </a:p>
          <a:p>
            <a:pPr indent="-311150" lvl="1" marL="914400" rtl="0" algn="l">
              <a:spcBef>
                <a:spcPts val="0"/>
              </a:spcBef>
              <a:spcAft>
                <a:spcPts val="0"/>
              </a:spcAft>
              <a:buSzPts val="1300"/>
              <a:buChar char="○"/>
            </a:pPr>
            <a:r>
              <a:rPr lang="en" sz="1300"/>
              <a:t>Only compatible with supported browsers.</a:t>
            </a:r>
            <a:endParaRPr sz="1300"/>
          </a:p>
          <a:p>
            <a:pPr indent="-311150" lvl="0" marL="457200" rtl="0" algn="l">
              <a:spcBef>
                <a:spcPts val="0"/>
              </a:spcBef>
              <a:spcAft>
                <a:spcPts val="0"/>
              </a:spcAft>
              <a:buSzPts val="1300"/>
              <a:buChar char="●"/>
            </a:pPr>
            <a:r>
              <a:rPr lang="en"/>
              <a:t>Time</a:t>
            </a:r>
            <a:endParaRPr/>
          </a:p>
          <a:p>
            <a:pPr indent="-311150" lvl="1" marL="914400" rtl="0" algn="l">
              <a:spcBef>
                <a:spcPts val="0"/>
              </a:spcBef>
              <a:spcAft>
                <a:spcPts val="0"/>
              </a:spcAft>
              <a:buSzPts val="1300"/>
              <a:buChar char="○"/>
            </a:pPr>
            <a:r>
              <a:rPr lang="en" sz="1300"/>
              <a:t>Some additional features could not be implemented in time prior to this presentation.</a:t>
            </a:r>
            <a:endParaRPr sz="1300"/>
          </a:p>
          <a:p>
            <a:pPr indent="-311150" lvl="0" marL="457200" rtl="0" algn="l">
              <a:spcBef>
                <a:spcPts val="0"/>
              </a:spcBef>
              <a:spcAft>
                <a:spcPts val="0"/>
              </a:spcAft>
              <a:buSzPts val="1300"/>
              <a:buChar char="●"/>
            </a:pPr>
            <a:r>
              <a:rPr lang="en"/>
              <a:t>Requirements</a:t>
            </a:r>
            <a:endParaRPr/>
          </a:p>
          <a:p>
            <a:pPr indent="-311150" lvl="1" marL="914400" rtl="0" algn="l">
              <a:spcBef>
                <a:spcPts val="0"/>
              </a:spcBef>
              <a:spcAft>
                <a:spcPts val="0"/>
              </a:spcAft>
              <a:buSzPts val="1300"/>
              <a:buChar char="○"/>
            </a:pPr>
            <a:r>
              <a:rPr lang="en" sz="1300"/>
              <a:t>Our plugin requires specific system and networking requirements.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