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9E27"/>
    <a:srgbClr val="F2F2F2"/>
    <a:srgbClr val="169B86"/>
    <a:srgbClr val="F99E2B"/>
    <a:srgbClr val="139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60"/>
      </p:cViewPr>
      <p:guideLst>
        <p:guide orient="horz" pos="20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808" y="66"/>
      </p:cViewPr>
      <p:guideLst>
        <p:guide orient="horz" pos="278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23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8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googl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effectLst>
            <a:outerShdw dist="12700" dir="2700000" algn="tl" rotWithShape="0">
              <a:schemeClr val="bg1">
                <a:alpha val="0"/>
              </a:schemeClr>
            </a:outerShdw>
          </a:effectLst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365ECD2-E9D9-4529-BEC5-5A0A4FE4ED2C}" type="datetimeFigureOut">
              <a:rPr lang="zh-CN" altLang="en-US" smtClean="0"/>
              <a:pPr/>
              <a:t>2017/4/1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6F4F4D5D-DD92-4D54-9264-6F2EEA8E22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09320"/>
            <a:ext cx="8208143" cy="288032"/>
          </a:xfrm>
        </p:spPr>
        <p:txBody>
          <a:bodyPr/>
          <a:lstStyle>
            <a:lvl1pPr marL="0" indent="0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>
                <a:latin typeface="Arial" pitchFamily="34" charset="0"/>
                <a:cs typeface="Arial" pitchFamily="34" charset="0"/>
                <a:hlinkClick r:id="rId2"/>
              </a:rPr>
              <a:t>http://support.google.com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0" y="5879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5805264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ngsteel@qq.com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1560" y="5085184"/>
            <a:ext cx="2736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charset="0"/>
                <a:ea typeface="微软雅黑" charset="0"/>
              </a:rPr>
              <a:t>讲师：许井龙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2996952"/>
            <a:ext cx="9144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HTML5 1px </a:t>
            </a:r>
            <a:r>
              <a:rPr lang="zh-CN" altLang="en-US" sz="3600" b="1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问题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4552032"/>
          </a:xfrm>
        </p:spPr>
        <p:txBody>
          <a:bodyPr>
            <a:normAutofit/>
          </a:bodyPr>
          <a:lstStyle/>
          <a:p>
            <a:r>
              <a:rPr lang="en-US" altLang="zh-CN" dirty="0"/>
              <a:t>1px</a:t>
            </a:r>
            <a:r>
              <a:rPr lang="zh-CN" altLang="en-US" dirty="0"/>
              <a:t>问题还原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设置以下</a:t>
            </a:r>
            <a:r>
              <a:rPr lang="en-US" altLang="zh-CN" dirty="0"/>
              <a:t>meta</a:t>
            </a:r>
            <a:r>
              <a:rPr lang="zh-CN" altLang="en-US" dirty="0"/>
              <a:t>标签就会导致移动端出现</a:t>
            </a:r>
            <a:r>
              <a:rPr lang="en-US" altLang="zh-CN" dirty="0"/>
              <a:t>1px</a:t>
            </a:r>
            <a:r>
              <a:rPr lang="zh-CN" altLang="en-US" dirty="0"/>
              <a:t>像素问题</a:t>
            </a:r>
          </a:p>
        </p:txBody>
      </p:sp>
      <p:sp>
        <p:nvSpPr>
          <p:cNvPr id="7" name="矩形 6"/>
          <p:cNvSpPr/>
          <p:nvPr/>
        </p:nvSpPr>
        <p:spPr>
          <a:xfrm>
            <a:off x="457200" y="5517232"/>
            <a:ext cx="822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/>
              <a:t>&lt;meta name="viewport" content="width=device-width, initial-scale=1.0, maximum-scale=1.0, user-scalable=0"&gt;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9850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224</TotalTime>
  <Words>67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Ebrima</vt:lpstr>
      <vt:lpstr>Office 主题</vt:lpstr>
      <vt:lpstr>PowerPoint 演示文稿</vt:lpstr>
      <vt:lpstr>问题原因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lenovo</cp:lastModifiedBy>
  <cp:revision>1276</cp:revision>
  <dcterms:created xsi:type="dcterms:W3CDTF">2016-03-19T12:08:00Z</dcterms:created>
  <dcterms:modified xsi:type="dcterms:W3CDTF">2017-04-01T08:49:57Z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