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E27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0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80526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5085184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2996952"/>
            <a:ext cx="9144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HTML5 </a:t>
            </a:r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视口 </a:t>
            </a:r>
            <a:r>
              <a: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viewport</a:t>
            </a:r>
            <a:endParaRPr lang="zh-CN" altLang="en-US" sz="3600" b="1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52032"/>
          </a:xfrm>
        </p:spPr>
        <p:txBody>
          <a:bodyPr>
            <a:normAutofit/>
          </a:bodyPr>
          <a:lstStyle/>
          <a:p>
            <a:r>
              <a:rPr lang="en-US" altLang="zh-CN" dirty="0"/>
              <a:t>1px</a:t>
            </a:r>
            <a:r>
              <a:rPr lang="zh-CN" altLang="en-US" dirty="0"/>
              <a:t>问题还原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设置以下</a:t>
            </a:r>
            <a:r>
              <a:rPr lang="en-US" altLang="zh-CN" dirty="0"/>
              <a:t>meta</a:t>
            </a:r>
            <a:r>
              <a:rPr lang="zh-CN" altLang="en-US" dirty="0"/>
              <a:t>标签就会导致移动端出现</a:t>
            </a:r>
            <a:r>
              <a:rPr lang="en-US" altLang="zh-CN" dirty="0"/>
              <a:t>1px</a:t>
            </a:r>
            <a:r>
              <a:rPr lang="zh-CN" altLang="en-US" dirty="0"/>
              <a:t>像素问题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" y="5517232"/>
            <a:ext cx="822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&lt;meta name="viewport" content="width=device-width, initial-scale=1.0, maximum-scale=1.0, user-scalable=0"&gt;</a:t>
            </a:r>
          </a:p>
        </p:txBody>
      </p:sp>
    </p:spTree>
    <p:extLst>
      <p:ext uri="{BB962C8B-B14F-4D97-AF65-F5344CB8AC3E}">
        <p14:creationId xmlns:p14="http://schemas.microsoft.com/office/powerpoint/2010/main" val="2298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224</TotalTime>
  <Words>67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Ebrima</vt:lpstr>
      <vt:lpstr>Office 主题</vt:lpstr>
      <vt:lpstr>PowerPoint 演示文稿</vt:lpstr>
      <vt:lpstr>问题原因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lenovo</cp:lastModifiedBy>
  <cp:revision>1277</cp:revision>
  <dcterms:created xsi:type="dcterms:W3CDTF">2016-03-19T12:08:00Z</dcterms:created>
  <dcterms:modified xsi:type="dcterms:W3CDTF">2017-04-01T08:50:40Z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