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27"/>
    <a:srgbClr val="0000FF"/>
    <a:srgbClr val="F2F2F2"/>
    <a:srgbClr val="169B86"/>
    <a:srgbClr val="F99E2B"/>
    <a:srgbClr val="1397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-1350" y="-90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322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52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pPr/>
              <a:t>2017/2/10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80526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5085184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5656" y="2996952"/>
            <a:ext cx="586250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元素属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性操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作 技</a:t>
            </a:r>
            <a:r>
              <a:rPr lang="zh-CN" altLang="en-US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术方案对比</a:t>
            </a:r>
            <a:endParaRPr lang="zh-CN" altLang="en-US" sz="3600" b="1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元素属</a:t>
            </a:r>
            <a:r>
              <a:rPr lang="zh-CN" altLang="en-US" dirty="0" smtClean="0"/>
              <a:t>性操作技术对比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5919262"/>
              </p:ext>
            </p:extLst>
          </p:nvPr>
        </p:nvGraphicFramePr>
        <p:xfrm>
          <a:off x="323528" y="1124744"/>
          <a:ext cx="8560354" cy="436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878"/>
                <a:gridCol w="2471768"/>
                <a:gridCol w="2471768"/>
                <a:gridCol w="2931940"/>
              </a:tblGrid>
              <a:tr h="317050">
                <a:tc>
                  <a:txBody>
                    <a:bodyPr/>
                    <a:lstStyle/>
                    <a:p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latin typeface="微软雅黑" pitchFamily="34" charset="-122"/>
                          <a:ea typeface="微软雅黑" pitchFamily="34" charset="-122"/>
                        </a:rPr>
                        <a:t>HTML4 attribut</a:t>
                      </a:r>
                      <a:endParaRPr lang="zh-CN" altLang="en-US" sz="15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HTML5 </a:t>
                      </a:r>
                      <a:r>
                        <a:rPr lang="en-US" altLang="zh-CN" sz="15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classList</a:t>
                      </a:r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smtClean="0">
                          <a:latin typeface="微软雅黑" pitchFamily="34" charset="-122"/>
                          <a:ea typeface="微软雅黑" pitchFamily="34" charset="-122"/>
                        </a:rPr>
                        <a:t>HTML5 dataset </a:t>
                      </a:r>
                      <a:r>
                        <a:rPr lang="zh-CN" altLang="en-US" sz="1500" smtClean="0"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</a:p>
                  </a:txBody>
                  <a:tcPr marL="95115" marR="95115" marT="47558" marB="47558" anchor="ctr"/>
                </a:tc>
              </a:tr>
              <a:tr h="1204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操作范围</a:t>
                      </a:r>
                      <a:endParaRPr lang="zh-CN" altLang="en-US" sz="15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操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作元素的所有属性，包括元素的自定义属性（无论是否遵循</a:t>
                      </a:r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HTML5 </a:t>
                      </a:r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data-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开头的属性）</a:t>
                      </a:r>
                      <a:endParaRPr lang="en-US" altLang="zh-CN" sz="15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仅能操作元素的</a:t>
                      </a:r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latin typeface="微软雅黑" pitchFamily="34" charset="-122"/>
                          <a:ea typeface="微软雅黑" pitchFamily="34" charset="-122"/>
                        </a:rPr>
                        <a:t>只能操作元素的自定义属性，自定义属性规定以 </a:t>
                      </a:r>
                      <a:r>
                        <a:rPr lang="en-US" altLang="zh-CN" sz="1500" smtClean="0">
                          <a:latin typeface="微软雅黑" pitchFamily="34" charset="-122"/>
                          <a:ea typeface="微软雅黑" pitchFamily="34" charset="-122"/>
                        </a:rPr>
                        <a:t>data-</a:t>
                      </a:r>
                      <a:r>
                        <a:rPr lang="zh-CN" altLang="en-US" sz="1500" smtClean="0">
                          <a:latin typeface="微软雅黑" pitchFamily="34" charset="-122"/>
                          <a:ea typeface="微软雅黑" pitchFamily="34" charset="-122"/>
                        </a:rPr>
                        <a:t>开头。</a:t>
                      </a:r>
                      <a:endParaRPr lang="zh-CN" altLang="en-US" sz="15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</a:tr>
              <a:tr h="760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方法特点</a:t>
                      </a:r>
                      <a:endParaRPr lang="zh-CN" altLang="en-US" sz="15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新增，或删除属性，原来的属性值被“覆盖”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新增，或删除属性值</a:t>
                      </a:r>
                      <a:r>
                        <a:rPr lang="zh-CN" altLang="en-US" sz="15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不会覆盖原来的属性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15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新增，或删除属性，原来的属性值被“覆盖”</a:t>
                      </a:r>
                    </a:p>
                    <a:p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</a:tr>
              <a:tr h="9828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使用场景</a:t>
                      </a:r>
                      <a:endParaRPr lang="zh-CN" altLang="en-US" sz="15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latin typeface="微软雅黑" pitchFamily="34" charset="-122"/>
                          <a:ea typeface="微软雅黑" pitchFamily="34" charset="-122"/>
                        </a:rPr>
                        <a:t>兼容性好</a:t>
                      </a:r>
                      <a:endParaRPr lang="zh-CN" altLang="en-US" sz="15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只能在高版本浏览器，简单易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用。</a:t>
                      </a:r>
                      <a:endParaRPr lang="en-US" altLang="zh-CN" sz="15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r>
                        <a:rPr lang="zh-CN" altLang="en-US" sz="15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样式切换效果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，推荐使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用</a:t>
                      </a:r>
                      <a:r>
                        <a:rPr lang="en-US" altLang="zh-CN" sz="1500" smtClean="0">
                          <a:latin typeface="微软雅黑" pitchFamily="34" charset="-122"/>
                          <a:ea typeface="微软雅黑" pitchFamily="34" charset="-122"/>
                        </a:rPr>
                        <a:t>toggle()</a:t>
                      </a:r>
                      <a:r>
                        <a:rPr lang="zh-CN" altLang="en-US" sz="150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只能在高版本浏览器，存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储页面程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序使用数据。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</a:tr>
              <a:tr h="9828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可设置的值</a:t>
                      </a:r>
                      <a:endParaRPr lang="zh-CN" altLang="en-US" sz="15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根据</a:t>
                      </a:r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规范要求的值（</a:t>
                      </a:r>
                      <a:r>
                        <a:rPr lang="zh-CN" altLang="en-US" sz="1500" i="1" dirty="0" smtClean="0">
                          <a:latin typeface="微软雅黑" pitchFamily="34" charset="-122"/>
                          <a:ea typeface="微软雅黑" pitchFamily="34" charset="-122"/>
                        </a:rPr>
                        <a:t>自定义属性值，参考自定义属性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类选择器名称，多个类选择器以</a:t>
                      </a:r>
                      <a:r>
                        <a:rPr lang="zh-CN" altLang="en-US" sz="15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空格符 分隔</a:t>
                      </a:r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只能是字符串或者数字，如果存储</a:t>
                      </a:r>
                      <a:r>
                        <a:rPr lang="en-US" altLang="zh-CN" sz="15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json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对象，需要基于</a:t>
                      </a:r>
                      <a:r>
                        <a:rPr lang="en-US" altLang="zh-CN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JSON</a:t>
                      </a:r>
                      <a:r>
                        <a:rPr lang="zh-CN" altLang="en-US" sz="1500" dirty="0" smtClean="0">
                          <a:latin typeface="微软雅黑" pitchFamily="34" charset="-122"/>
                          <a:ea typeface="微软雅黑" pitchFamily="34" charset="-122"/>
                        </a:rPr>
                        <a:t>提供的方法转化格式。</a:t>
                      </a:r>
                    </a:p>
                    <a:p>
                      <a:endParaRPr lang="zh-CN" altLang="en-US" sz="15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115" marR="95115" marT="47558" marB="4755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3531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143</TotalTime>
  <Words>320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JS元素属性操作技术对比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Administrator</cp:lastModifiedBy>
  <cp:revision>1250</cp:revision>
  <dcterms:created xsi:type="dcterms:W3CDTF">2016-03-19T12:08:00Z</dcterms:created>
  <dcterms:modified xsi:type="dcterms:W3CDTF">2017-02-10T00:09:00Z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