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612" r:id="rId3"/>
    <p:sldId id="617" r:id="rId4"/>
    <p:sldId id="613" r:id="rId5"/>
    <p:sldId id="614" r:id="rId6"/>
    <p:sldId id="616" r:id="rId7"/>
    <p:sldId id="61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E27"/>
    <a:srgbClr val="0000FF"/>
    <a:srgbClr val="F2F2F2"/>
    <a:srgbClr val="169B86"/>
    <a:srgbClr val="F99E2B"/>
    <a:srgbClr val="139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0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23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8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  <a:t>2017/1/4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latin typeface="Arial" pitchFamily="34" charset="0"/>
                <a:cs typeface="Arial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5879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008" y="6025934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ngsteel@qq.com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4" y="2492274"/>
            <a:ext cx="1656184" cy="16561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5805264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88" y="5949280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15816" y="5126123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charset="0"/>
                <a:ea typeface="微软雅黑" charset="0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75965" y="3068955"/>
            <a:ext cx="4419993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HTML5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FileReader</a:t>
            </a:r>
            <a:endParaRPr lang="zh-CN" altLang="en-US" sz="3600" b="1" dirty="0" smtClean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908720"/>
            <a:ext cx="5015954" cy="533082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FileReader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/>
              <a:t>事件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文件读取的使用场景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图片上传预览</a:t>
            </a:r>
            <a:endParaRPr lang="en-US" altLang="zh-CN" smtClean="0"/>
          </a:p>
          <a:p>
            <a:r>
              <a:rPr lang="zh-CN" altLang="en-US" smtClean="0"/>
              <a:t>文本编辑预览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6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FileReader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2130" y="1124744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出于安全因素，浏览器网页无法直接显示用户磁盘上的图片文件或者文本内容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如果实现上传预览功能，我们需要读取用户选中的文件，然后对齐进行处理，转换为浏览器可以识别的格式。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FileReader</a:t>
            </a:r>
            <a:r>
              <a:rPr lang="zh-CN" altLang="en-US"/>
              <a:t>接口提供的异步</a:t>
            </a:r>
            <a:r>
              <a:rPr lang="en-US" altLang="zh-CN"/>
              <a:t>API</a:t>
            </a:r>
            <a:r>
              <a:rPr lang="zh-CN" altLang="en-US"/>
              <a:t>，浏览器可以把文件读入内存，并且读取文件中的数据。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readyState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EMPTY : 0 : </a:t>
            </a:r>
            <a:r>
              <a:rPr lang="zh-CN" altLang="en-US" dirty="0" smtClean="0"/>
              <a:t>尚未加载数据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LOADING : 1 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数据正在加载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DONE : 2 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数据已经读取完毕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result</a:t>
            </a:r>
            <a:r>
              <a:rPr lang="zh-CN" altLang="en-US" dirty="0"/>
              <a:t>：返回文件的内容。此属性仅在读操作完成后才有效，并且数据的格式取决于使用哪一方法来启动读操作。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67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readAsDataURL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21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四、事件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loadstart</a:t>
            </a:r>
            <a:endParaRPr lang="en-US" altLang="zh-CN" dirty="0"/>
          </a:p>
          <a:p>
            <a:r>
              <a:rPr lang="en-US" altLang="zh-CN" b="1" dirty="0">
                <a:solidFill>
                  <a:srgbClr val="00B0F0"/>
                </a:solidFill>
              </a:rPr>
              <a:t>progress</a:t>
            </a:r>
          </a:p>
          <a:p>
            <a:r>
              <a:rPr lang="en-US" altLang="zh-CN" dirty="0"/>
              <a:t>abort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error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load</a:t>
            </a:r>
          </a:p>
          <a:p>
            <a:r>
              <a:rPr lang="en-US" altLang="zh-CN" dirty="0" err="1"/>
              <a:t>loadend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13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84</TotalTime>
  <Words>174</Words>
  <Application>Microsoft Office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Ebrima</vt:lpstr>
      <vt:lpstr>Office 主题</vt:lpstr>
      <vt:lpstr>PowerPoint 演示文稿</vt:lpstr>
      <vt:lpstr>目录</vt:lpstr>
      <vt:lpstr>文件读取的使用场景</vt:lpstr>
      <vt:lpstr>一、FileReader概述</vt:lpstr>
      <vt:lpstr>二、属性</vt:lpstr>
      <vt:lpstr>三、方法</vt:lpstr>
      <vt:lpstr>四、事件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JingLong</cp:lastModifiedBy>
  <cp:revision>1180</cp:revision>
  <dcterms:created xsi:type="dcterms:W3CDTF">2016-03-19T12:08:00Z</dcterms:created>
  <dcterms:modified xsi:type="dcterms:W3CDTF">2017-01-04T13:00:06Z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