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343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5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BB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249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9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讲师：许井龙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H5 history</a:t>
            </a:r>
            <a:endParaRPr lang="zh-CN" alt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年 第一版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charset="0"/>
                <a:ea typeface="微软雅黑" charset="0"/>
              </a:rPr>
              <a:t>ngsteel@qq.com</a:t>
            </a:r>
            <a:endParaRPr lang="en-US" sz="1600">
              <a:solidFill>
                <a:schemeClr val="bg1"/>
              </a:solidFill>
              <a:latin typeface="Arial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pushState（）参数介绍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参数二：title ：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HTML</a:t>
            </a:r>
            <a:r>
              <a:rPr lang="zh-CN" altLang="en-US" sz="1800">
                <a:sym typeface="+mn-ea"/>
              </a:rPr>
              <a:t>文档的标题（所有浏览器不支持）。实际开发使用</a:t>
            </a:r>
            <a:r>
              <a:rPr lang="en-US" altLang="zh-CN" sz="1800">
                <a:sym typeface="+mn-ea"/>
              </a:rPr>
              <a:t>document.title</a:t>
            </a:r>
            <a:r>
              <a:rPr lang="zh-CN" altLang="en-US" sz="1800">
                <a:sym typeface="+mn-ea"/>
              </a:rPr>
              <a:t>来代替。</a:t>
            </a:r>
            <a:endParaRPr lang="zh-CN" altLang="en-US" sz="1800"/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>
                <a:sym typeface="+mn-ea"/>
              </a:rPr>
              <a:t>参数三：URL 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可选参数。显示在地址栏的网页地址。可以是绝对地址，也可以是相对地址。如果是绝对地址，会把地址栏的</a:t>
            </a:r>
            <a:r>
              <a:rPr lang="en-US" altLang="zh-CN" sz="1800">
                <a:sym typeface="+mn-ea"/>
              </a:rPr>
              <a:t>URL</a:t>
            </a:r>
            <a:r>
              <a:rPr lang="zh-CN" altLang="en-US" sz="1800">
                <a:sym typeface="+mn-ea"/>
              </a:rPr>
              <a:t>整体替换掉。</a:t>
            </a:r>
            <a:endParaRPr lang="zh-CN" altLang="en-US" sz="1800"/>
          </a:p>
          <a:p>
            <a:pPr lvl="1"/>
            <a:r>
              <a:rPr lang="zh-CN" altLang="en-US" sz="1800" b="1">
                <a:solidFill>
                  <a:srgbClr val="FF0000"/>
                </a:solidFill>
                <a:sym typeface="+mn-ea"/>
              </a:rPr>
              <a:t>注意：该URL必须与当前网站URL同源（origin）。否则调用pushState() 时，会发生异常。 如果不指定，默认使用当前地址</a:t>
            </a:r>
            <a:endParaRPr lang="zh-CN" altLang="en-US" sz="1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replaceState()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history.replaceState() 与 history.pushState() 非常的相似。唯一的不同是，该方法是把当前的历史记录（history entry ）替换成新的历史记录。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popstate 事件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1</a:t>
            </a:r>
            <a:r>
              <a:rPr lang="zh-CN" altLang="en-US" b="1"/>
              <a:t>、触发时机：</a:t>
            </a:r>
            <a:endParaRPr lang="zh-CN" altLang="en-US" b="1"/>
          </a:p>
          <a:p>
            <a:pPr lvl="1">
              <a:lnSpc>
                <a:spcPct val="150000"/>
              </a:lnSpc>
            </a:pPr>
            <a:r>
              <a:rPr lang="zh-CN" altLang="en-US"/>
              <a:t>相同文档中，两个历史记录（ history entry ）切换时。如果历史记录基于</a:t>
            </a:r>
            <a:r>
              <a:rPr lang="en-US" altLang="zh-CN"/>
              <a:t>pushState</a:t>
            </a:r>
            <a:r>
              <a:rPr lang="zh-CN" altLang="en-US"/>
              <a:t>（）或者</a:t>
            </a:r>
            <a:r>
              <a:rPr lang="en-US" altLang="zh-CN"/>
              <a:t>replaceState()</a:t>
            </a:r>
            <a:r>
              <a:rPr lang="zh-CN" altLang="en-US"/>
              <a:t>创建的，</a:t>
            </a:r>
            <a:r>
              <a:rPr lang="zh-CN" altLang="en-US">
                <a:sym typeface="+mn-ea"/>
              </a:rPr>
              <a:t>popstate</a:t>
            </a:r>
            <a:r>
              <a:rPr lang="zh-CN" altLang="en-US"/>
              <a:t>事件的</a:t>
            </a:r>
            <a:r>
              <a:rPr lang="en-US" altLang="zh-CN"/>
              <a:t>state</a:t>
            </a:r>
            <a:r>
              <a:rPr lang="zh-CN" altLang="en-US"/>
              <a:t>属性会包含</a:t>
            </a:r>
            <a:r>
              <a:rPr lang="zh-CN" altLang="en-US">
                <a:sym typeface="+mn-ea"/>
              </a:rPr>
              <a:t>state object的副本。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仅仅通过调用history.pushState() 或者 history.replaceState() 不会触发onpopstate 事件，只能通过点击浏览器地址栏的后退</a:t>
            </a:r>
            <a:r>
              <a:rPr lang="en-US" altLang="zh-CN">
                <a:sym typeface="+mn-ea"/>
              </a:rPr>
              <a:t>(back)</a:t>
            </a:r>
            <a:r>
              <a:rPr lang="zh-CN" altLang="en-US">
                <a:sym typeface="+mn-ea"/>
              </a:rPr>
              <a:t>按钮或者基于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调用history.back()才会触发。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每个浏览器触发</a:t>
            </a:r>
            <a:r>
              <a:rPr lang="en-US" altLang="zh-CN">
                <a:sym typeface="+mn-ea"/>
              </a:rPr>
              <a:t>popstate</a:t>
            </a:r>
            <a:r>
              <a:rPr lang="zh-CN" altLang="en-US">
                <a:sym typeface="+mn-ea"/>
              </a:rPr>
              <a:t>事件有所不同。Chrome （</a:t>
            </a:r>
            <a:r>
              <a:rPr lang="en-US" altLang="zh-CN">
                <a:sym typeface="+mn-ea"/>
              </a:rPr>
              <a:t>34</a:t>
            </a:r>
            <a:r>
              <a:rPr lang="zh-CN" altLang="en-US">
                <a:sym typeface="+mn-ea"/>
              </a:rPr>
              <a:t>以上版本）实在页面加载时就触发，而Firefox不是。</a:t>
            </a:r>
            <a:endParaRPr lang="zh-CN" altLang="en-US">
              <a:sym typeface="+mn-ea"/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、使用方法：</a:t>
            </a:r>
            <a:endParaRPr lang="zh-CN" altLang="en-US" b="1"/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</a:rPr>
              <a:t>window.onpopstate</a:t>
            </a:r>
            <a:r>
              <a:rPr lang="zh-CN" altLang="en-US"/>
              <a:t> = function(event) {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event.state; </a:t>
            </a:r>
            <a:r>
              <a:rPr lang="en-US" altLang="zh-CN"/>
              <a:t>//</a:t>
            </a:r>
            <a:r>
              <a:rPr lang="zh-CN" altLang="en-US" b="1">
                <a:solidFill>
                  <a:srgbClr val="FF0000"/>
                </a:solidFill>
              </a:rPr>
              <a:t>存储的是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state object 的副本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411605"/>
            <a:ext cx="7207885" cy="1284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3143250"/>
            <a:ext cx="7187565" cy="111823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zh-CN" altLang="en-US"/>
              <a:t>浏览器兼容性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5485" y="5089525"/>
            <a:ext cx="616140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来自mozilla开发者中心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zh-CN" altLang="en-US" sz="1600" b="1"/>
              <a:t>更新时间：  Apr 23, 2016, 2:09:02 PM</a:t>
            </a:r>
            <a:endParaRPr lang="zh-CN" altLang="en-US" sz="1600" b="1"/>
          </a:p>
          <a:p>
            <a:endParaRPr lang="zh-CN" altLang="en-US"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5510" y="1503045"/>
            <a:ext cx="515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H5</a:t>
            </a:r>
            <a:r>
              <a:rPr lang="zh-CN" altLang="en-US"/>
              <a:t>历史管理实现一站式开发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复习</a:t>
            </a:r>
            <a:r>
              <a:rPr lang="en-US" altLang="zh-CN" b="1"/>
              <a:t>H4</a:t>
            </a:r>
            <a:r>
              <a:rPr lang="zh-CN" altLang="en-US" b="1"/>
              <a:t>历史管理</a:t>
            </a:r>
            <a:endParaRPr lang="zh-CN" altLang="en-US" b="1"/>
          </a:p>
          <a:p>
            <a:r>
              <a:rPr lang="en-US" altLang="zh-CN" b="1"/>
              <a:t>H5</a:t>
            </a:r>
            <a:r>
              <a:rPr lang="zh-CN" altLang="en-US" b="1">
                <a:sym typeface="+mn-ea"/>
              </a:rPr>
              <a:t>历史管理</a:t>
            </a:r>
            <a:r>
              <a:rPr lang="zh-CN" altLang="en-US" b="1"/>
              <a:t>新增的方法及属性</a:t>
            </a:r>
            <a:endParaRPr lang="zh-CN" altLang="en-US" b="1"/>
          </a:p>
          <a:p>
            <a:pPr lvl="1"/>
            <a:r>
              <a:rPr lang="en-US" altLang="zh-CN" b="1"/>
              <a:t>pushState()</a:t>
            </a:r>
            <a:endParaRPr lang="en-US" altLang="zh-CN" b="1"/>
          </a:p>
          <a:p>
            <a:pPr lvl="1"/>
            <a:r>
              <a:rPr lang="en-US" altLang="zh-CN" b="1"/>
              <a:t>replaceState()</a:t>
            </a:r>
            <a:endParaRPr lang="en-US" altLang="zh-CN" b="1"/>
          </a:p>
          <a:p>
            <a:pPr lvl="1"/>
            <a:r>
              <a:rPr lang="en-US" altLang="zh-CN" b="1"/>
              <a:t>window.popstate</a:t>
            </a:r>
            <a:endParaRPr lang="en-US" altLang="zh-CN" b="1"/>
          </a:p>
          <a:p>
            <a:r>
              <a:rPr lang="zh-CN" altLang="en-US" b="1"/>
              <a:t>兼容性问题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H4</a:t>
            </a:r>
            <a:r>
              <a:rPr lang="zh-CN" altLang="en-US"/>
              <a:t>历史管理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Tx/>
              <a:buFont typeface="Wingdings" charset="0"/>
              <a:buChar char="Ø"/>
            </a:pPr>
            <a:r>
              <a:rPr lang="zh-CN" altLang="en-US"/>
              <a:t>DOM window 的 histo</a:t>
            </a:r>
            <a:r>
              <a:rPr lang="en-US" altLang="zh-CN"/>
              <a:t>r</a:t>
            </a:r>
            <a:r>
              <a:rPr lang="zh-CN" altLang="en-US"/>
              <a:t>y 存储了用户的访问记录。</a:t>
            </a:r>
            <a:endParaRPr lang="zh-CN" altLang="en-US"/>
          </a:p>
          <a:p>
            <a:pPr>
              <a:buClrTx/>
              <a:buFont typeface="Wingdings" charset="0"/>
              <a:buChar char="Ø"/>
            </a:pPr>
            <a:r>
              <a:rPr lang="zh-CN" altLang="en-US">
                <a:sym typeface="+mn-ea"/>
              </a:rPr>
              <a:t>利用 histo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y </a:t>
            </a:r>
            <a:r>
              <a:rPr lang="zh-CN" altLang="en-US"/>
              <a:t>提供了方法和属性，程序开发工程师可以控制浏览器地址栏左侧的返回（back），前进（</a:t>
            </a:r>
            <a:r>
              <a:rPr lang="zh-CN" altLang="en-US">
                <a:sym typeface="+mn-ea"/>
              </a:rPr>
              <a:t>forwrod</a:t>
            </a:r>
            <a:r>
              <a:rPr lang="zh-CN" altLang="en-US"/>
              <a:t>）按钮，实现对已访问页面的重新访问。</a:t>
            </a:r>
            <a:endParaRPr lang="zh-CN" altLang="en-US"/>
          </a:p>
          <a:p>
            <a:pPr>
              <a:buClrTx/>
              <a:buFont typeface="Wingdings" charset="0"/>
              <a:buChar char="Ø"/>
            </a:pPr>
            <a:r>
              <a:rPr lang="zh-CN" altLang="en-US">
                <a:solidFill>
                  <a:srgbClr val="FF0000"/>
                </a:solidFill>
              </a:rPr>
              <a:t>注意通过</a:t>
            </a:r>
            <a:r>
              <a:rPr lang="en-US" altLang="zh-CN">
                <a:solidFill>
                  <a:srgbClr val="FF0000"/>
                </a:solidFill>
              </a:rPr>
              <a:t>histroy back() </a:t>
            </a:r>
            <a:r>
              <a:rPr lang="zh-CN" altLang="en-US">
                <a:solidFill>
                  <a:srgbClr val="FF0000"/>
                </a:solidFill>
              </a:rPr>
              <a:t>和 </a:t>
            </a:r>
            <a:r>
              <a:rPr lang="en-US" altLang="zh-CN">
                <a:solidFill>
                  <a:srgbClr val="FF0000"/>
                </a:solidFill>
              </a:rPr>
              <a:t>forward()</a:t>
            </a:r>
            <a:r>
              <a:rPr lang="zh-CN" altLang="en-US">
                <a:solidFill>
                  <a:srgbClr val="FF0000"/>
                </a:solidFill>
              </a:rPr>
              <a:t>方法访问的是被缓存的网页，浏览器不会重新去服务器请求</a:t>
            </a:r>
            <a:r>
              <a:rPr lang="zh-CN" altLang="en-US"/>
              <a:t>。如果网站需要实时刷新，使用是该技术处理页面要谨慎。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H4</a:t>
            </a:r>
            <a:r>
              <a:rPr lang="zh-CN" altLang="en-US">
                <a:sym typeface="+mn-ea"/>
              </a:rPr>
              <a:t>历史管理：常用方法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window.history.back(); 返回上一个页面，类似点击了浏览器地址栏左侧的后退（</a:t>
            </a:r>
            <a:r>
              <a:rPr lang="en-US" altLang="zh-CN"/>
              <a:t>back</a:t>
            </a:r>
            <a:r>
              <a:rPr lang="zh-CN" altLang="en-US"/>
              <a:t>）按钮</a:t>
            </a:r>
            <a:endParaRPr lang="zh-CN" altLang="en-US"/>
          </a:p>
          <a:p>
            <a:r>
              <a:rPr lang="zh-CN" altLang="en-US"/>
              <a:t>window.history.forward(); 向前访问一个网页。</a:t>
            </a:r>
            <a:r>
              <a:rPr lang="zh-CN" altLang="en-US">
                <a:sym typeface="+mn-ea"/>
              </a:rPr>
              <a:t>，类似点击了浏览器地址栏左侧的前进（</a:t>
            </a:r>
            <a:r>
              <a:rPr lang="en-US" altLang="zh-CN">
                <a:sym typeface="+mn-ea"/>
              </a:rPr>
              <a:t>forward</a:t>
            </a:r>
            <a:r>
              <a:rPr lang="zh-CN" altLang="en-US">
                <a:sym typeface="+mn-ea"/>
              </a:rPr>
              <a:t>）按钮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H4</a:t>
            </a:r>
            <a:r>
              <a:rPr lang="zh-CN" altLang="en-US">
                <a:sym typeface="+mn-ea"/>
              </a:rPr>
              <a:t>历史管理：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020" y="1937385"/>
            <a:ext cx="8120380" cy="1632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8190" y="2687320"/>
            <a:ext cx="1360805" cy="81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test.html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68680" y="2058670"/>
            <a:ext cx="564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window.histroy</a:t>
            </a:r>
            <a:r>
              <a:rPr lang="zh-CN" altLang="en-US" b="1">
                <a:solidFill>
                  <a:srgbClr val="FF0000"/>
                </a:solidFill>
              </a:rPr>
              <a:t>（网页从</a:t>
            </a:r>
            <a:r>
              <a:rPr lang="en-US" altLang="zh-CN" b="1">
                <a:solidFill>
                  <a:srgbClr val="FF0000"/>
                </a:solidFill>
              </a:rPr>
              <a:t>1~5</a:t>
            </a:r>
            <a:r>
              <a:rPr lang="zh-CN" altLang="en-US" b="1">
                <a:solidFill>
                  <a:srgbClr val="FF0000"/>
                </a:solidFill>
              </a:rPr>
              <a:t>逐一访问后）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3670300" y="3683635"/>
            <a:ext cx="1080135" cy="100774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13100" y="4912360"/>
            <a:ext cx="2776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0000"/>
                </a:solidFill>
              </a:rPr>
              <a:t>当前浏览器显示的页面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0805" y="43230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window.history.go(-1);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15915" y="43230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window.history.go(1);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198870" y="3569970"/>
            <a:ext cx="487045" cy="8248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0"/>
            <a:endCxn id="18" idx="2"/>
          </p:cNvCxnSpPr>
          <p:nvPr/>
        </p:nvCxnSpPr>
        <p:spPr>
          <a:xfrm flipV="1">
            <a:off x="2630805" y="3569970"/>
            <a:ext cx="359410" cy="8248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2"/>
          </p:cNvCxnSpPr>
          <p:nvPr/>
        </p:nvCxnSpPr>
        <p:spPr>
          <a:xfrm flipV="1">
            <a:off x="395605" y="3569970"/>
            <a:ext cx="1043305" cy="20173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41020" y="52781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window.history.go(-</a:t>
            </a:r>
            <a:r>
              <a:rPr lang="en-US" altLang="zh-CN"/>
              <a:t>2</a:t>
            </a:r>
            <a:r>
              <a:rPr lang="zh-CN" altLang="en-US"/>
              <a:t>);</a:t>
            </a:r>
            <a:endParaRPr lang="zh-CN" altLang="en-US"/>
          </a:p>
        </p:txBody>
      </p:sp>
      <p:cxnSp>
        <p:nvCxnSpPr>
          <p:cNvPr id="30" name="直接箭头连接符 29"/>
          <p:cNvCxnSpPr>
            <a:endCxn id="21" idx="2"/>
          </p:cNvCxnSpPr>
          <p:nvPr/>
        </p:nvCxnSpPr>
        <p:spPr>
          <a:xfrm flipH="1" flipV="1">
            <a:off x="7762875" y="3569970"/>
            <a:ext cx="841375" cy="17291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02960" y="52781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window.history.go(</a:t>
            </a:r>
            <a:r>
              <a:rPr lang="en-US" altLang="zh-CN"/>
              <a:t>2</a:t>
            </a:r>
            <a:r>
              <a:rPr lang="zh-CN" altLang="en-US"/>
              <a:t>);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1020" y="1144905"/>
            <a:ext cx="4720590" cy="417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window.history.go( </a:t>
            </a:r>
            <a:r>
              <a:rPr lang="en-US" altLang="zh-CN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num </a:t>
            </a:r>
            <a:r>
              <a:rPr lang="zh-CN" altLang="en-US" sz="20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);</a:t>
            </a:r>
            <a:endParaRPr lang="zh-CN" altLang="en-US" sz="20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4740" y="2687320"/>
            <a:ext cx="1360805" cy="81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bbhtml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H4</a:t>
            </a:r>
            <a:r>
              <a:rPr lang="zh-CN" altLang="en-US">
                <a:sym typeface="+mn-ea"/>
              </a:rPr>
              <a:t>历史管理：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获取当前访问历史记录的个数：window.history.length;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HTML5</a:t>
            </a:r>
            <a:r>
              <a:rPr lang="zh-CN" altLang="en-US"/>
              <a:t>新增的方法及属性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HTML5 </a:t>
            </a:r>
            <a:r>
              <a:rPr lang="en-US" altLang="zh-CN"/>
              <a:t>history </a:t>
            </a:r>
            <a:r>
              <a:rPr lang="zh-CN" altLang="en-US"/>
              <a:t>新增了两个方法</a:t>
            </a:r>
            <a:endParaRPr lang="zh-CN" altLang="en-US"/>
          </a:p>
          <a:p>
            <a:pPr lvl="1"/>
            <a:r>
              <a:rPr lang="zh-CN" altLang="en-US"/>
              <a:t>history.pushState</a:t>
            </a:r>
            <a:r>
              <a:rPr lang="en-US" altLang="zh-CN"/>
              <a:t>()</a:t>
            </a:r>
            <a:r>
              <a:rPr lang="zh-CN" altLang="en-US"/>
              <a:t> </a:t>
            </a:r>
            <a:r>
              <a:rPr lang="en-US" altLang="zh-CN"/>
              <a:t>-- </a:t>
            </a:r>
            <a:r>
              <a:rPr lang="zh-CN" altLang="en-US"/>
              <a:t>增加历史记录</a:t>
            </a:r>
            <a:endParaRPr lang="zh-CN" altLang="en-US"/>
          </a:p>
          <a:p>
            <a:pPr lvl="1"/>
            <a:r>
              <a:rPr lang="zh-CN" altLang="en-US"/>
              <a:t>history.replaceState()   </a:t>
            </a:r>
            <a:r>
              <a:rPr lang="en-US" altLang="zh-CN"/>
              <a:t>--- </a:t>
            </a:r>
            <a:r>
              <a:rPr lang="zh-CN" altLang="en-US"/>
              <a:t>修改历史记录</a:t>
            </a:r>
            <a:endParaRPr lang="zh-CN" altLang="en-US"/>
          </a:p>
          <a:p>
            <a:r>
              <a:rPr lang="zh-CN" altLang="en-US"/>
              <a:t>上述两个方法与配合</a:t>
            </a:r>
            <a:r>
              <a:rPr lang="zh-CN" altLang="en-US">
                <a:sym typeface="+mn-ea"/>
              </a:rPr>
              <a:t>window.</a:t>
            </a:r>
            <a:r>
              <a:rPr lang="zh-CN" altLang="en-US">
                <a:solidFill>
                  <a:srgbClr val="0033CC"/>
                </a:solidFill>
                <a:sym typeface="+mn-ea"/>
              </a:rPr>
              <a:t>onpopstate事件</a:t>
            </a:r>
            <a:r>
              <a:rPr lang="zh-CN" altLang="en-US">
                <a:sym typeface="+mn-ea"/>
              </a:rPr>
              <a:t>一起使用。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pushState（）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8800" y="1276350"/>
            <a:ext cx="4760595" cy="118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t">
            <a:spAutoFit/>
          </a:bodyPr>
          <a:p>
            <a:pPr lvl="0" algn="l">
              <a:lnSpc>
                <a:spcPct val="200000"/>
              </a:lnSpc>
            </a:pPr>
            <a:r>
              <a:rPr lang="zh-CN" altLang="en-US">
                <a:sym typeface="+mn-ea"/>
              </a:rPr>
              <a:t>var stateObj = { foo: "bar" };</a:t>
            </a:r>
            <a:endParaRPr lang="zh-CN" altLang="en-US">
              <a:sym typeface="+mn-ea"/>
            </a:endParaRPr>
          </a:p>
          <a:p>
            <a:pPr lvl="0" algn="l">
              <a:lnSpc>
                <a:spcPct val="200000"/>
              </a:lnSpc>
            </a:pPr>
            <a:r>
              <a:rPr lang="zh-CN" altLang="en-US">
                <a:sym typeface="+mn-ea"/>
              </a:rPr>
              <a:t>history.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pushState</a:t>
            </a:r>
            <a:r>
              <a:rPr lang="zh-CN" altLang="en-US">
                <a:sym typeface="+mn-ea"/>
              </a:rPr>
              <a:t>(stateObj, "page 2", "bar.html");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0" y="2870200"/>
            <a:ext cx="7670165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执行上述脚本代码后，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1</a:t>
            </a:r>
            <a:r>
              <a:rPr lang="zh-CN" altLang="en-US"/>
              <a:t>、浏览器地址栏会发生改变。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2</a:t>
            </a:r>
            <a:r>
              <a:rPr lang="zh-CN" altLang="en-US"/>
              <a:t>、浏览器不会向</a:t>
            </a:r>
            <a:r>
              <a:rPr lang="en-US" altLang="zh-CN"/>
              <a:t>bar.html</a:t>
            </a:r>
            <a:r>
              <a:rPr lang="zh-CN" altLang="en-US"/>
              <a:t>发起</a:t>
            </a:r>
            <a:r>
              <a:rPr lang="en-US" altLang="zh-CN"/>
              <a:t>HTTP</a:t>
            </a:r>
            <a:r>
              <a:rPr lang="zh-CN" altLang="en-US"/>
              <a:t>请求，仅仅是改变了浏览器地址栏。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3</a:t>
            </a:r>
            <a:r>
              <a:rPr lang="zh-CN" altLang="en-US"/>
              <a:t>、当地址栏像是</a:t>
            </a:r>
            <a:r>
              <a:rPr lang="en-US" altLang="zh-CN"/>
              <a:t>bar.html</a:t>
            </a:r>
            <a:r>
              <a:rPr lang="zh-CN" altLang="en-US"/>
              <a:t>时入股我们通过刷新，或者回车键（</a:t>
            </a:r>
            <a:r>
              <a:rPr lang="en-US" altLang="zh-CN"/>
              <a:t>enter</a:t>
            </a:r>
            <a:r>
              <a:rPr lang="zh-CN" altLang="en-US"/>
              <a:t>）直接访问该网址，会提示</a:t>
            </a:r>
            <a:r>
              <a:rPr lang="en-US" altLang="zh-CN"/>
              <a:t>404</a:t>
            </a:r>
            <a:r>
              <a:rPr lang="zh-CN" altLang="en-US"/>
              <a:t>错误。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pushState（）参数介绍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pushState（）共包含三个参数。state object，title（所有浏览器暂不支持），URL（可选） 。 </a:t>
            </a:r>
            <a:endParaRPr lang="zh-CN" altLang="en-US"/>
          </a:p>
          <a:p>
            <a:pPr lvl="0"/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：state object ： 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 一个</a:t>
            </a:r>
            <a:r>
              <a:rPr lang="en-US" altLang="zh-CN"/>
              <a:t>JS</a:t>
            </a:r>
            <a:r>
              <a:rPr lang="zh-CN" altLang="en-US"/>
              <a:t>对象，通常是</a:t>
            </a:r>
            <a:r>
              <a:rPr lang="en-US" altLang="zh-CN"/>
              <a:t>JSON</a:t>
            </a:r>
            <a:r>
              <a:rPr lang="zh-CN" altLang="en-US"/>
              <a:t>。通过</a:t>
            </a:r>
            <a:r>
              <a:rPr lang="zh-CN" altLang="en-US">
                <a:sym typeface="+mn-ea"/>
              </a:rPr>
              <a:t>pushState()与历史记录（history entry ）绑定。当用户点击地址栏后退（</a:t>
            </a:r>
            <a:r>
              <a:rPr lang="en-US" altLang="zh-CN">
                <a:sym typeface="+mn-ea"/>
              </a:rPr>
              <a:t>back</a:t>
            </a:r>
            <a:r>
              <a:rPr lang="zh-CN" altLang="en-US">
                <a:sym typeface="+mn-ea"/>
              </a:rPr>
              <a:t>），向前（</a:t>
            </a:r>
            <a:r>
              <a:rPr lang="en-US" altLang="zh-CN">
                <a:sym typeface="+mn-ea"/>
              </a:rPr>
              <a:t>forward</a:t>
            </a:r>
            <a:r>
              <a:rPr lang="zh-CN" altLang="en-US">
                <a:sym typeface="+mn-ea"/>
              </a:rPr>
              <a:t>）按钮时会触发</a:t>
            </a:r>
            <a:r>
              <a:rPr lang="en-US" altLang="zh-CN">
                <a:sym typeface="+mn-ea"/>
              </a:rPr>
              <a:t>window.onpopstate</a:t>
            </a:r>
            <a:r>
              <a:rPr lang="zh-CN" altLang="en-US">
                <a:sym typeface="+mn-ea"/>
              </a:rPr>
              <a:t>，此时该事件（</a:t>
            </a:r>
            <a:r>
              <a:rPr lang="en-US" altLang="zh-CN">
                <a:sym typeface="+mn-ea"/>
              </a:rPr>
              <a:t>event</a:t>
            </a:r>
            <a:r>
              <a:rPr lang="zh-CN" altLang="en-US">
                <a:sym typeface="+mn-ea"/>
              </a:rPr>
              <a:t>）的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属性就会包含一个state object副本。 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state object可以被序列化，Firefox 会把该数据序列化后保留在用户的磁盘上，即便用户重新启动浏览器，数据也不会丢失。序列化的数据存储在本地磁盘不能超过</a:t>
            </a:r>
            <a:r>
              <a:rPr lang="en-US" altLang="zh-CN"/>
              <a:t>640kb</a:t>
            </a:r>
            <a:r>
              <a:rPr lang="zh-CN" altLang="en-US"/>
              <a:t>，当超出该限制，再调用</a:t>
            </a:r>
            <a:r>
              <a:rPr lang="zh-CN" altLang="en-US">
                <a:sym typeface="+mn-ea"/>
              </a:rPr>
              <a:t>pushState()时就会发生异常。如果你希望保存更多离线数据请使用sessionStorage 或者 localStorage.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0</TotalTime>
  <Words>2167</Words>
  <Application>WPS 演示</Application>
  <PresentationFormat>全屏显示(4:3)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目录</vt:lpstr>
      <vt:lpstr>H4历史管理</vt:lpstr>
      <vt:lpstr>H4历史管理：常用方法 </vt:lpstr>
      <vt:lpstr>H4历史管理：常用方法</vt:lpstr>
      <vt:lpstr>H4历史管理：属性</vt:lpstr>
      <vt:lpstr>HTML5新增的方法及属性</vt:lpstr>
      <vt:lpstr>pushState（）</vt:lpstr>
      <vt:lpstr>pushState（）参数介绍</vt:lpstr>
      <vt:lpstr>pushState（）参数介绍</vt:lpstr>
      <vt:lpstr>replaceState() </vt:lpstr>
      <vt:lpstr>popstate 事件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</cp:lastModifiedBy>
  <cp:revision>274</cp:revision>
  <dcterms:created xsi:type="dcterms:W3CDTF">2016-03-19T11:59:00Z</dcterms:created>
  <dcterms:modified xsi:type="dcterms:W3CDTF">2016-06-24T02:46:26Z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