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9E27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092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latin typeface="Arial" pitchFamily="34" charset="0"/>
                <a:cs typeface="Arial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921" y="5865833"/>
            <a:ext cx="554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微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信： 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ngsteel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charset="0"/>
              <a:ea typeface="微软雅黑 Light" charset="0"/>
              <a:cs typeface="Ebrima" pitchFamily="2" charset="0"/>
            </a:endParaRPr>
          </a:p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邮箱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 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charset="0"/>
                <a:ea typeface="微软雅黑 Light" charset="0"/>
                <a:cs typeface="Ebrima" pitchFamily="2" charset="0"/>
              </a:rPr>
              <a:t>:  ngsteel@qq.com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charset="0"/>
              <a:ea typeface="微软雅黑 Light" charset="0"/>
              <a:cs typeface="Ebrima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60310"/>
            <a:ext cx="863620" cy="8636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445219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7" y="5589235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59430" y="4552619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3095643"/>
            <a:ext cx="576066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设备访问：手机触屏事件</a:t>
            </a:r>
            <a:endParaRPr lang="zh-CN" altLang="en-US" sz="3600" b="1" dirty="0" smtClean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触摸接口是一个触摸敏感设备的单点接触点。接触点通常是一个手指或手写笔和设备可能是一个触摸屏或触控板。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36" y="0"/>
            <a:ext cx="8229600" cy="692696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336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手机触屏相关事件介绍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293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手机触</a:t>
            </a:r>
            <a:r>
              <a:rPr lang="zh-CN" altLang="en-US" dirty="0" smtClean="0">
                <a:solidFill>
                  <a:schemeClr val="bg1"/>
                </a:solidFill>
              </a:rPr>
              <a:t>屏事件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694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touchstart</a:t>
            </a:r>
            <a:r>
              <a:rPr lang="zh-CN" altLang="en-US" b="1" dirty="0"/>
              <a:t>：</a:t>
            </a:r>
            <a:r>
              <a:rPr lang="zh-CN" altLang="en-US" dirty="0"/>
              <a:t>触摸开始的时候触发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00FF"/>
                </a:solidFill>
              </a:rPr>
              <a:t>touchmove</a:t>
            </a:r>
            <a:r>
              <a:rPr lang="zh-CN" altLang="en-US" b="1" dirty="0"/>
              <a:t>：</a:t>
            </a:r>
            <a:r>
              <a:rPr lang="zh-CN" altLang="en-US" dirty="0"/>
              <a:t>手指在屏幕上滑动的时候触发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touchend</a:t>
            </a:r>
            <a:r>
              <a:rPr lang="zh-CN" altLang="en-US" b="1" dirty="0"/>
              <a:t>：</a:t>
            </a:r>
            <a:r>
              <a:rPr lang="zh-CN" altLang="en-US" dirty="0"/>
              <a:t>触摸结束的时候触发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850"/>
            <a:ext cx="8229600" cy="652934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触</a:t>
            </a:r>
            <a:r>
              <a:rPr lang="zh-CN" altLang="en-US" dirty="0" smtClean="0">
                <a:solidFill>
                  <a:schemeClr val="bg1"/>
                </a:solidFill>
              </a:rPr>
              <a:t>屏事件的触摸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00FF"/>
                </a:solidFill>
              </a:rPr>
              <a:t>targetTouches</a:t>
            </a:r>
            <a:r>
              <a:rPr lang="zh-CN" altLang="en-US" b="1" dirty="0">
                <a:solidFill>
                  <a:srgbClr val="0000FF"/>
                </a:solidFill>
              </a:rPr>
              <a:t>：位于当前</a:t>
            </a:r>
            <a:r>
              <a:rPr lang="en-US" altLang="zh-CN" b="1" dirty="0">
                <a:solidFill>
                  <a:srgbClr val="0000FF"/>
                </a:solidFill>
              </a:rPr>
              <a:t>DOM</a:t>
            </a:r>
            <a:r>
              <a:rPr lang="zh-CN" altLang="en-US" b="1" dirty="0">
                <a:solidFill>
                  <a:srgbClr val="0000FF"/>
                </a:solidFill>
              </a:rPr>
              <a:t>元素上手指的列表。</a:t>
            </a:r>
            <a:endParaRPr lang="zh-CN" altLang="en-US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7875"/>
            <a:ext cx="8229600" cy="568863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/>
              <a:t>Touch.identifier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：返回被触摸对象的唯一标识符。手指在屏幕表面滑动的过程中，触点具有相同标识符，这能让你一直的追踪的相同的触摸事件。</a:t>
            </a:r>
            <a:endParaRPr lang="zh-CN" altLang="en-US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Touch.target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被触摸的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元素。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Touch.screenX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 返回距离设备屏幕左边缘的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轴坐标</a:t>
            </a:r>
            <a:r>
              <a:rPr lang="en-US" altLang="zh-CN" sz="1600" dirty="0" smtClean="0"/>
              <a:t> 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Touch.screenY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 返回距离设备屏幕上边缘的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轴坐标</a:t>
            </a:r>
            <a:r>
              <a:rPr lang="en-US" altLang="zh-CN" sz="1600" dirty="0" smtClean="0"/>
              <a:t>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Touch.clientX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，返回距离浏览器视窗左边缘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轴坐标，不包括滚动条（</a:t>
            </a:r>
            <a:r>
              <a:rPr lang="en-US" altLang="zh-CN" sz="1600" dirty="0" smtClean="0"/>
              <a:t> scroll offset 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Touch.clientY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，返回距离浏览器视窗上边缘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轴坐标，不包括滚动条（</a:t>
            </a:r>
            <a:r>
              <a:rPr lang="en-US" altLang="zh-CN" sz="1600" dirty="0" smtClean="0"/>
              <a:t> scroll offset 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/>
              <a:t>Touch.pageX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， 返回距离</a:t>
            </a:r>
            <a:r>
              <a:rPr lang="en-US" altLang="zh-CN" sz="1600" b="1" dirty="0" smtClean="0"/>
              <a:t>HTML</a:t>
            </a:r>
            <a:r>
              <a:rPr lang="zh-CN" altLang="en-US" sz="1600" b="1" dirty="0" smtClean="0"/>
              <a:t>文档左边缘的的</a:t>
            </a:r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轴坐标，与</a:t>
            </a:r>
            <a:r>
              <a:rPr lang="en-US" altLang="zh-CN" sz="1600" b="1" dirty="0" err="1" smtClean="0"/>
              <a:t>Touch.clientX</a:t>
            </a:r>
            <a:r>
              <a:rPr lang="zh-CN" altLang="en-US" sz="1600" b="1" dirty="0" smtClean="0"/>
              <a:t>不同，它包括滚动条。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/>
              <a:t>Touch.pageY</a:t>
            </a:r>
            <a:r>
              <a:rPr lang="zh-CN" altLang="en-US" sz="1600" b="1" dirty="0" smtClean="0"/>
              <a:t> ，返回距离</a:t>
            </a:r>
            <a:r>
              <a:rPr lang="en-US" altLang="zh-CN" sz="1600" b="1" dirty="0" smtClean="0"/>
              <a:t>HTML</a:t>
            </a:r>
            <a:r>
              <a:rPr lang="zh-CN" altLang="en-US" sz="1600" b="1" dirty="0" smtClean="0"/>
              <a:t>文档左边缘的的</a:t>
            </a:r>
            <a:r>
              <a:rPr lang="en-US" altLang="zh-CN" sz="1600" b="1" dirty="0" smtClean="0"/>
              <a:t>Y</a:t>
            </a:r>
            <a:r>
              <a:rPr lang="zh-CN" altLang="en-US" sz="1600" b="1" dirty="0" smtClean="0"/>
              <a:t>轴坐标，与</a:t>
            </a:r>
            <a:r>
              <a:rPr lang="en-US" altLang="zh-CN" sz="1600" b="1" dirty="0" err="1" smtClean="0"/>
              <a:t>Touch.clientY</a:t>
            </a:r>
            <a:r>
              <a:rPr lang="zh-CN" altLang="en-US" sz="1600" b="1" dirty="0" smtClean="0"/>
              <a:t>不同，它包括滚动条。</a:t>
            </a:r>
            <a:endParaRPr lang="zh-CN" altLang="en-US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radiusX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radiusY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rotationAngle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：画出大约相当于手指形状的椭圆形，分别为椭圆形的两个半径和旋转角度。该属性暂时处于试验阶段。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73490" y="0"/>
            <a:ext cx="8229600" cy="65293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触屏基本属性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07904" y="6021288"/>
            <a:ext cx="5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Droid Serif" pitchFamily="18" charset="0"/>
              </a:rPr>
              <a:t>所有属性均为只读，不可修改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Droid Serif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150" y="5907405"/>
            <a:ext cx="50425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www.yahoo.com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www.search.com   keyword html5 touch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0</TotalTime>
  <Words>753</Words>
  <Application>WPS 演示</Application>
  <PresentationFormat>全屏显示(4:3)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目录</vt:lpstr>
      <vt:lpstr>手机触屏事件</vt:lpstr>
      <vt:lpstr>触屏事件的触摸点</vt:lpstr>
      <vt:lpstr>触屏基本属性 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admin</cp:lastModifiedBy>
  <cp:revision>1029</cp:revision>
  <dcterms:created xsi:type="dcterms:W3CDTF">2016-03-19T12:08:00Z</dcterms:created>
  <dcterms:modified xsi:type="dcterms:W3CDTF">2016-06-20T07:02:47Z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