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关注</a:t>
            </a:r>
            <a:endParaRPr lang="zh-CN" altLang="en-US" sz="2800" dirty="0"/>
          </a:p>
        </p:txBody>
      </p:sp>
      <p:pic>
        <p:nvPicPr>
          <p:cNvPr id="5" name="图片 4" descr="QQ截图201608301640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1" y="419100"/>
            <a:ext cx="2895600" cy="4530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Lording</a:t>
            </a:r>
            <a:r>
              <a:rPr lang="zh-CN" altLang="en-US" sz="2800" dirty="0" smtClean="0"/>
              <a:t>＆首页</a:t>
            </a:r>
            <a:endParaRPr lang="zh-CN" altLang="en-US" sz="2800" dirty="0"/>
          </a:p>
        </p:txBody>
      </p:sp>
      <p:pic>
        <p:nvPicPr>
          <p:cNvPr id="5" name="图片 4" descr="QQ截图201608301640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38150"/>
            <a:ext cx="2851251" cy="4552950"/>
          </a:xfrm>
          <a:prstGeom prst="rect">
            <a:avLst/>
          </a:prstGeom>
        </p:spPr>
      </p:pic>
      <p:pic>
        <p:nvPicPr>
          <p:cNvPr id="6" name="图片 5" descr="QQ截图201608301640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61950"/>
            <a:ext cx="284797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首页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1276350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出现顺序：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姜维和诸葛亮出现并进行对话。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蓝色框的鸽子飞过并向下放下个信。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信到达绿色位置发光并可点击。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1047750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文案：</a:t>
            </a:r>
            <a:endParaRPr lang="en-US" altLang="zh-CN" sz="1200" dirty="0" smtClean="0"/>
          </a:p>
          <a:p>
            <a:r>
              <a:rPr lang="zh-CN" altLang="en-US" sz="1200" dirty="0" smtClean="0"/>
              <a:t>姜维：师傅今日约我密谈可有要事</a:t>
            </a:r>
            <a:r>
              <a:rPr lang="en-US" altLang="zh-CN" sz="1200" dirty="0" smtClean="0"/>
              <a:t>?</a:t>
            </a:r>
          </a:p>
          <a:p>
            <a:r>
              <a:rPr lang="zh-CN" altLang="en-US" sz="1200" dirty="0" smtClean="0"/>
              <a:t>诸葛亮：传说每隔十年会出现一只测缘的鸽子。为师带你长长见识。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pic>
        <p:nvPicPr>
          <p:cNvPr id="10" name="图片 9" descr="QQ截图201608301704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514350"/>
            <a:ext cx="2819400" cy="4267200"/>
          </a:xfrm>
          <a:prstGeom prst="rect">
            <a:avLst/>
          </a:prstGeom>
        </p:spPr>
      </p:pic>
      <p:pic>
        <p:nvPicPr>
          <p:cNvPr id="11" name="图片 10" descr="设计稿说明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14350"/>
            <a:ext cx="2819400" cy="4419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133600" y="42481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7600" y="417195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发光，会晃动提示。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信纸界面</a:t>
            </a:r>
            <a:endParaRPr lang="zh-CN" altLang="en-US" sz="2800" dirty="0"/>
          </a:p>
        </p:txBody>
      </p:sp>
      <p:pic>
        <p:nvPicPr>
          <p:cNvPr id="5" name="图片 4" descr="QQ截图201608301641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09550"/>
            <a:ext cx="30003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信笺占卜</a:t>
            </a:r>
            <a:endParaRPr lang="zh-CN" altLang="en-US" sz="2800" dirty="0"/>
          </a:p>
        </p:txBody>
      </p:sp>
      <p:pic>
        <p:nvPicPr>
          <p:cNvPr id="5" name="图片 4" descr="QQ截图201608301641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38150"/>
            <a:ext cx="2867025" cy="4524375"/>
          </a:xfrm>
          <a:prstGeom prst="rect">
            <a:avLst/>
          </a:prstGeom>
        </p:spPr>
      </p:pic>
      <p:pic>
        <p:nvPicPr>
          <p:cNvPr id="6" name="图片 5" descr="QQ截图201608301641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61950"/>
            <a:ext cx="2895600" cy="460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35255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出现浮层的时候玩家就可以直接摇晃</a:t>
            </a:r>
            <a:endParaRPr lang="en-US" altLang="zh-CN" sz="1200" dirty="0" smtClean="0"/>
          </a:p>
          <a:p>
            <a:r>
              <a:rPr lang="zh-CN" altLang="en-US" sz="1200" dirty="0" smtClean="0"/>
              <a:t>摇动手机后，树上的信笺飘落并出现占卜结果。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信笺占卜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276350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占卜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种情况随机出现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种。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杨过和小龙女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菩提老祖和孙悟空</a:t>
            </a:r>
            <a:endParaRPr lang="en-US" altLang="zh-CN" sz="1200" dirty="0" smtClean="0"/>
          </a:p>
          <a:p>
            <a:r>
              <a:rPr lang="en-US" altLang="zh-CN" sz="1200" dirty="0" smtClean="0"/>
              <a:t>c.</a:t>
            </a:r>
            <a:r>
              <a:rPr lang="zh-CN" altLang="en-US" sz="1200" dirty="0" smtClean="0"/>
              <a:t>花千骨和白子画</a:t>
            </a:r>
            <a:endParaRPr lang="en-US" altLang="zh-CN" sz="1200" dirty="0" smtClean="0"/>
          </a:p>
          <a:p>
            <a:r>
              <a:rPr lang="en-US" altLang="zh-CN" sz="1200" dirty="0" smtClean="0"/>
              <a:t>d.</a:t>
            </a:r>
            <a:r>
              <a:rPr lang="zh-CN" altLang="en-US" sz="1200" dirty="0" smtClean="0"/>
              <a:t>风清扬和令狐冲</a:t>
            </a:r>
            <a:endParaRPr lang="en-US" altLang="zh-CN" sz="1200" dirty="0" smtClean="0"/>
          </a:p>
          <a:p>
            <a:r>
              <a:rPr lang="en-US" altLang="zh-CN" sz="1200" dirty="0" smtClean="0"/>
              <a:t>e.</a:t>
            </a:r>
            <a:r>
              <a:rPr lang="zh-CN" altLang="en-US" sz="1200" dirty="0" smtClean="0"/>
              <a:t>洪七公和郭靖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概率同等为</a:t>
            </a:r>
            <a:r>
              <a:rPr lang="en-US" altLang="zh-CN" sz="1200" dirty="0" smtClean="0"/>
              <a:t>1/5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00400" y="17335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00400" y="40957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600" y="3562350"/>
            <a:ext cx="1981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此处类似刮奖进入先隐藏，蓝色框住位置触碰后会出现内容。</a:t>
            </a:r>
            <a:endParaRPr lang="en-US" altLang="zh-CN" sz="1200" dirty="0" smtClean="0"/>
          </a:p>
          <a:p>
            <a:r>
              <a:rPr lang="zh-CN" altLang="en-US" sz="1200" dirty="0" smtClean="0"/>
              <a:t>（进入页面</a:t>
            </a:r>
            <a:r>
              <a:rPr lang="en-US" altLang="zh-CN" sz="1200" dirty="0" smtClean="0"/>
              <a:t>0.5S</a:t>
            </a:r>
            <a:r>
              <a:rPr lang="zh-CN" altLang="en-US" sz="1200" dirty="0" smtClean="0"/>
              <a:t>后该灰色地方会变得透明闪烁提示玩家触碰）</a:t>
            </a:r>
            <a:endParaRPr lang="zh-CN" altLang="en-US" sz="1200" dirty="0"/>
          </a:p>
        </p:txBody>
      </p:sp>
      <p:pic>
        <p:nvPicPr>
          <p:cNvPr id="12" name="图片 11" descr="QQ截图20160830170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1950"/>
            <a:ext cx="2733675" cy="4566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分享好友</a:t>
            </a:r>
            <a:endParaRPr lang="zh-CN" altLang="en-US" sz="2800" dirty="0"/>
          </a:p>
        </p:txBody>
      </p:sp>
      <p:pic>
        <p:nvPicPr>
          <p:cNvPr id="5" name="图片 4" descr="QQ截图201608301641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85750"/>
            <a:ext cx="2819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3619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将军摇落下的信笺，测出师徒模板居然是：杨过和小龙女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难以置信！将军还不趁着六龙师徒系统上线，开启一段苦尽甘来的师徒之恋吧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50495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将军摇落下的信笺，测出师徒模板居然是：菩提老祖和孙悟空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难以置信！将军还不趁着六龙师徒系统上线，开启一段亦师亦友的师徒之情吧</a:t>
            </a:r>
            <a:r>
              <a:rPr lang="en-US" altLang="zh-CN" sz="1200" dirty="0" smtClean="0"/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581150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占卜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种情况随机出现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种。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a.</a:t>
            </a:r>
            <a:r>
              <a:rPr lang="zh-CN" altLang="en-US" sz="1200" dirty="0" smtClean="0"/>
              <a:t>杨过和小龙女</a:t>
            </a:r>
            <a:endParaRPr lang="en-US" altLang="zh-CN" sz="1200" dirty="0" smtClean="0"/>
          </a:p>
          <a:p>
            <a:r>
              <a:rPr lang="en-US" altLang="zh-CN" sz="1200" dirty="0" smtClean="0"/>
              <a:t>b.</a:t>
            </a:r>
            <a:r>
              <a:rPr lang="zh-CN" altLang="en-US" sz="1200" dirty="0" smtClean="0"/>
              <a:t>菩提老祖和孙悟空</a:t>
            </a:r>
            <a:endParaRPr lang="en-US" altLang="zh-CN" sz="1200" dirty="0" smtClean="0"/>
          </a:p>
          <a:p>
            <a:r>
              <a:rPr lang="en-US" altLang="zh-CN" sz="1200" dirty="0" smtClean="0"/>
              <a:t>c.</a:t>
            </a:r>
            <a:r>
              <a:rPr lang="zh-CN" altLang="en-US" sz="1200" dirty="0" smtClean="0"/>
              <a:t>花千骨和白子画</a:t>
            </a:r>
            <a:endParaRPr lang="en-US" altLang="zh-CN" sz="1200" dirty="0" smtClean="0"/>
          </a:p>
          <a:p>
            <a:r>
              <a:rPr lang="en-US" altLang="zh-CN" sz="1200" dirty="0" smtClean="0"/>
              <a:t>d.</a:t>
            </a:r>
            <a:r>
              <a:rPr lang="zh-CN" altLang="en-US" sz="1200" dirty="0" smtClean="0"/>
              <a:t>风清扬和令狐冲</a:t>
            </a:r>
            <a:endParaRPr lang="en-US" altLang="zh-CN" sz="1200" dirty="0" smtClean="0"/>
          </a:p>
          <a:p>
            <a:r>
              <a:rPr lang="en-US" altLang="zh-CN" sz="1200" dirty="0" smtClean="0"/>
              <a:t>e</a:t>
            </a:r>
            <a:r>
              <a:rPr lang="zh-CN" altLang="en-US" sz="1200" dirty="0" smtClean="0"/>
              <a:t>洪七公和郭靖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概率同等为</a:t>
            </a:r>
            <a:r>
              <a:rPr lang="en-US" altLang="zh-CN" sz="1200" dirty="0" smtClean="0"/>
              <a:t>1/5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72415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将军摇落下的信笺，测出师徒模板居然是：花千骨和白子画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难以置信！将军还不趁着六龙师徒系统上线，开启一段痛彻心扉的师徒之恋吧</a:t>
            </a:r>
            <a:r>
              <a:rPr lang="en-US" altLang="zh-CN" sz="1200" dirty="0" smtClean="0"/>
              <a:t>~</a:t>
            </a:r>
          </a:p>
          <a:p>
            <a:endParaRPr lang="en-US" altLang="zh-CN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86200" y="43815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将军摇落下的信笺，测出师徒模板居然是：风清扬和令狐冲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难以置信！将军还不趁着六龙师徒系统上线，上演一段相见恨晚</a:t>
            </a:r>
            <a:r>
              <a:rPr lang="zh-CN" altLang="en-US" sz="1200" dirty="0" smtClean="0"/>
              <a:t>的师徒之情吧</a:t>
            </a:r>
            <a:r>
              <a:rPr lang="en-US" altLang="zh-CN" sz="1200" dirty="0" smtClean="0"/>
              <a:t>~</a:t>
            </a:r>
          </a:p>
          <a:p>
            <a:endParaRPr lang="en-US" altLang="zh-CN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173355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将军摇落下的信笺，测出师徒模板居然是：洪七公和郭靖</a:t>
            </a:r>
            <a:endParaRPr lang="en-US" altLang="zh-CN" sz="1200" dirty="0" smtClean="0"/>
          </a:p>
          <a:p>
            <a:r>
              <a:rPr lang="zh-CN" altLang="en-US" sz="1200" dirty="0" smtClean="0"/>
              <a:t>难以置信！将军还不趁着六龙师徒系统上线，开启一段赤诚相待的师徒之情吧</a:t>
            </a:r>
            <a:r>
              <a:rPr lang="en-US" altLang="zh-CN" sz="1200" dirty="0" smtClean="0"/>
              <a:t>~</a:t>
            </a:r>
          </a:p>
          <a:p>
            <a:endParaRPr lang="en-US" altLang="zh-CN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658</Words>
  <Application>Microsoft Office PowerPoint</Application>
  <PresentationFormat>全屏显示(16:9)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xbany</cp:lastModifiedBy>
  <cp:revision>4</cp:revision>
  <dcterms:created xsi:type="dcterms:W3CDTF">2006-08-16T00:00:00Z</dcterms:created>
  <dcterms:modified xsi:type="dcterms:W3CDTF">2016-08-31T02:15:07Z</dcterms:modified>
</cp:coreProperties>
</file>