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3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838200" y="0"/>
            <a:ext cx="6781800" cy="742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六龙师徒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H5</a:t>
            </a: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762000" y="971550"/>
            <a:ext cx="7620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dirty="0"/>
              <a:t>活动背景</a:t>
            </a:r>
            <a:r>
              <a:rPr lang="zh-CN" altLang="en-US" dirty="0" smtClean="0"/>
              <a:t>：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月新版本师徒系统的</a:t>
            </a:r>
            <a:r>
              <a:rPr lang="zh-CN" altLang="en-US" dirty="0"/>
              <a:t>推出，给玩家带来预告，新玩法的宣传。</a:t>
            </a:r>
            <a:endParaRPr lang="en-US" altLang="zh-CN" dirty="0"/>
          </a:p>
          <a:p>
            <a:pPr eaLnBrk="0" hangingPunct="0"/>
            <a:endParaRPr lang="en-US" altLang="zh-CN" dirty="0"/>
          </a:p>
          <a:p>
            <a:pPr eaLnBrk="0" hangingPunct="0"/>
            <a:r>
              <a:rPr lang="zh-CN" altLang="en-US" dirty="0"/>
              <a:t>活动目的：推</a:t>
            </a:r>
            <a:r>
              <a:rPr lang="zh-CN" altLang="en-US" dirty="0" smtClean="0"/>
              <a:t>出师徒</a:t>
            </a:r>
            <a:r>
              <a:rPr lang="en-US" altLang="zh-CN" dirty="0" smtClean="0"/>
              <a:t>H5</a:t>
            </a:r>
            <a:r>
              <a:rPr lang="zh-CN" altLang="en-US" dirty="0"/>
              <a:t>，吸引玩家关注，让玩家保持期待的热情，达到拉新促活的目的。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310515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以下内容多为样式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4800" y="13335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占卜结果</a:t>
            </a:r>
            <a:r>
              <a:rPr lang="en-US" altLang="zh-CN" sz="2400" dirty="0" smtClean="0"/>
              <a:t>e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81000" y="209550"/>
            <a:ext cx="3352800" cy="464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2000" y="819150"/>
            <a:ext cx="2590800" cy="3733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047750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将军摇落下的信笺，测出师徒模板居然是：洪七公和郭靖</a:t>
            </a:r>
            <a:endParaRPr lang="en-US" altLang="zh-CN" sz="1200" dirty="0" smtClean="0"/>
          </a:p>
          <a:p>
            <a:r>
              <a:rPr lang="zh-CN" altLang="en-US" sz="1200" dirty="0" smtClean="0"/>
              <a:t>难以置信！</a:t>
            </a:r>
            <a:r>
              <a:rPr lang="zh-CN" altLang="en-US" sz="1200" dirty="0" smtClean="0"/>
              <a:t>将军还不</a:t>
            </a:r>
            <a:r>
              <a:rPr lang="zh-CN" altLang="en-US" sz="1200" dirty="0" smtClean="0"/>
              <a:t>趁着六龙师徒系统的上线，赶紧开始一段旷世师徒之旅吧</a:t>
            </a:r>
            <a:r>
              <a:rPr lang="en-US" altLang="zh-CN" sz="1200" dirty="0" smtClean="0"/>
              <a:t>~</a:t>
            </a:r>
          </a:p>
        </p:txBody>
      </p:sp>
      <p:sp>
        <p:nvSpPr>
          <p:cNvPr id="12" name="矩形 11"/>
          <p:cNvSpPr/>
          <p:nvPr/>
        </p:nvSpPr>
        <p:spPr>
          <a:xfrm>
            <a:off x="2209800" y="2419350"/>
            <a:ext cx="838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邀请好友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90600" y="2419350"/>
            <a:ext cx="838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进入游戏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2000" y="2876550"/>
            <a:ext cx="2590800" cy="1676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62000" y="287655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老师对学生的爱，也时常隐藏起来。</a:t>
            </a:r>
            <a:endParaRPr lang="en-US" altLang="zh-CN" sz="1200" dirty="0" smtClean="0"/>
          </a:p>
          <a:p>
            <a:r>
              <a:rPr lang="zh-CN" altLang="en-US" sz="1200" dirty="0" smtClean="0"/>
              <a:t>将军既是有心人，礼包拿去</a:t>
            </a:r>
            <a:r>
              <a:rPr lang="en-US" altLang="zh-CN" sz="1200" dirty="0" smtClean="0"/>
              <a:t>~</a:t>
            </a:r>
          </a:p>
          <a:p>
            <a:r>
              <a:rPr lang="en-US" altLang="zh-CN" sz="1200" dirty="0" smtClean="0"/>
              <a:t>cdk</a:t>
            </a:r>
            <a:r>
              <a:rPr lang="zh-CN" altLang="en-US" dirty="0" smtClean="0"/>
              <a:t>：</a:t>
            </a:r>
            <a:r>
              <a:rPr lang="en-US" altLang="zh-CN" sz="1200" dirty="0" smtClean="0"/>
              <a:t>liulongzhengba3d</a:t>
            </a:r>
          </a:p>
          <a:p>
            <a:r>
              <a:rPr lang="zh-CN" altLang="en-US" sz="1200" dirty="0" smtClean="0"/>
              <a:t>内含</a:t>
            </a:r>
            <a:r>
              <a:rPr lang="en-US" altLang="zh-CN" sz="1200" dirty="0" smtClean="0"/>
              <a:t>200</a:t>
            </a:r>
            <a:r>
              <a:rPr lang="zh-CN" altLang="en-US" sz="1200" dirty="0" smtClean="0"/>
              <a:t>绑定钻，</a:t>
            </a:r>
            <a:r>
              <a:rPr lang="en-US" altLang="zh-CN" sz="1200" dirty="0" smtClean="0"/>
              <a:t>15</a:t>
            </a:r>
            <a:r>
              <a:rPr lang="zh-CN" altLang="en-US" sz="1200" dirty="0" smtClean="0"/>
              <a:t>马草，</a:t>
            </a:r>
            <a:r>
              <a:rPr lang="en-US" altLang="zh-CN" sz="1200" dirty="0" smtClean="0"/>
              <a:t>5</a:t>
            </a:r>
            <a:r>
              <a:rPr lang="zh-CN" altLang="en-US" sz="1200" dirty="0" smtClean="0"/>
              <a:t>个扫荡令</a:t>
            </a:r>
            <a:endParaRPr lang="en-US" altLang="zh-CN" sz="1200" dirty="0" smtClean="0"/>
          </a:p>
          <a:p>
            <a:r>
              <a:rPr lang="zh-CN" altLang="en-US" sz="1200" dirty="0" smtClean="0"/>
              <a:t>请复制</a:t>
            </a:r>
            <a:r>
              <a:rPr lang="en-US" altLang="zh-CN" sz="1200" dirty="0" smtClean="0"/>
              <a:t>cdk</a:t>
            </a:r>
            <a:r>
              <a:rPr lang="zh-CN" altLang="en-US" sz="1200" dirty="0" smtClean="0"/>
              <a:t>，去公众号回复“兑换”进行兑换吧</a:t>
            </a:r>
            <a:r>
              <a:rPr lang="en-US" altLang="zh-CN" sz="1200" dirty="0" smtClean="0"/>
              <a:t>~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4800" y="13335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邀请好友界面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81000" y="209550"/>
            <a:ext cx="3352800" cy="464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2000" y="1657350"/>
            <a:ext cx="2590800" cy="144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邀请好友也来占卜一波吧</a:t>
            </a:r>
            <a:r>
              <a:rPr lang="en-US" altLang="zh-CN" sz="1400" dirty="0" smtClean="0">
                <a:solidFill>
                  <a:schemeClr val="tx1"/>
                </a:solidFill>
              </a:rPr>
              <a:t>~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曲线连接符 8"/>
          <p:cNvCxnSpPr>
            <a:cxnSpLocks noChangeShapeType="1"/>
          </p:cNvCxnSpPr>
          <p:nvPr/>
        </p:nvCxnSpPr>
        <p:spPr bwMode="auto">
          <a:xfrm rot="5400000" flipH="1" flipV="1">
            <a:off x="2628900" y="476250"/>
            <a:ext cx="914400" cy="6858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矩形 8"/>
          <p:cNvSpPr/>
          <p:nvPr/>
        </p:nvSpPr>
        <p:spPr>
          <a:xfrm>
            <a:off x="5334000" y="1962150"/>
            <a:ext cx="26670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师徒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1962150"/>
            <a:ext cx="762000" cy="838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72200" y="196215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六龙师徒系统上线啦</a:t>
            </a:r>
            <a:endParaRPr lang="en-US" altLang="zh-CN" sz="1200" b="1" dirty="0" smtClean="0"/>
          </a:p>
          <a:p>
            <a:endParaRPr lang="en-US" altLang="zh-CN" sz="1000" dirty="0" smtClean="0"/>
          </a:p>
          <a:p>
            <a:r>
              <a:rPr lang="zh-CN" altLang="en-US" sz="1000" dirty="0" smtClean="0"/>
              <a:t>你的师徒情缘要来测测吗？内藏礼包哟</a:t>
            </a:r>
            <a:r>
              <a:rPr lang="en-US" altLang="zh-CN" sz="1000" dirty="0" smtClean="0"/>
              <a:t>~</a:t>
            </a:r>
            <a:endParaRPr lang="zh-CN" alt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1000" y="209550"/>
            <a:ext cx="3352800" cy="464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3400" y="1047750"/>
            <a:ext cx="12954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90600" y="4095750"/>
            <a:ext cx="1981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209800" y="971550"/>
            <a:ext cx="1295400" cy="190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QQ截图2016081717445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971550"/>
            <a:ext cx="1280635" cy="1905000"/>
          </a:xfrm>
          <a:prstGeom prst="rect">
            <a:avLst/>
          </a:prstGeom>
        </p:spPr>
      </p:pic>
      <p:pic>
        <p:nvPicPr>
          <p:cNvPr id="11" name="图片 10" descr="QQ截图201608171749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1" y="971550"/>
            <a:ext cx="1295399" cy="1905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95800" y="409575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对话框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8" idx="3"/>
          </p:cNvCxnSpPr>
          <p:nvPr/>
        </p:nvCxnSpPr>
        <p:spPr>
          <a:xfrm flipV="1">
            <a:off x="2971800" y="4248150"/>
            <a:ext cx="1371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0" y="438150"/>
            <a:ext cx="228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对话次序和内容</a:t>
            </a:r>
            <a:endParaRPr lang="en-US" altLang="zh-CN" sz="1400" dirty="0" smtClean="0"/>
          </a:p>
          <a:p>
            <a:r>
              <a:rPr lang="zh-CN" altLang="en-US" sz="1400" dirty="0" smtClean="0"/>
              <a:t>姜维：师傅今日约我密谈可有要事</a:t>
            </a:r>
            <a:r>
              <a:rPr lang="en-US" altLang="zh-CN" sz="1400" dirty="0" smtClean="0"/>
              <a:t>?</a:t>
            </a:r>
          </a:p>
          <a:p>
            <a:r>
              <a:rPr lang="zh-CN" altLang="en-US" sz="1400" dirty="0" smtClean="0"/>
              <a:t>诸葛亮：传说每隔十年会出现一只测缘的鸽子。为师带你长长见识。</a:t>
            </a:r>
            <a:endParaRPr lang="en-US" altLang="zh-CN" sz="1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477000" y="819150"/>
            <a:ext cx="243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先同时出现诸葛亮和姜维图片，对话内容在对话框处出现，顺序为姜维先说，诸葛亮后说。</a:t>
            </a:r>
            <a:endParaRPr lang="en-US" altLang="zh-CN" dirty="0" smtClean="0"/>
          </a:p>
          <a:p>
            <a:r>
              <a:rPr lang="zh-CN" altLang="en-US" dirty="0" smtClean="0"/>
              <a:t>诸葛亮说完后，两张图片以及对话框消失。一只信鸽从空中飞过，信鸽脚下落下一个捆住的信纸落到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处，信纸会发光，点击</a:t>
            </a:r>
            <a:r>
              <a:rPr lang="en-US" altLang="zh-CN" dirty="0" smtClean="0"/>
              <a:t>A</a:t>
            </a:r>
            <a:r>
              <a:rPr lang="zh-CN" altLang="en-US" dirty="0" smtClean="0"/>
              <a:t>进入下一个界面。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676400" y="3409950"/>
            <a:ext cx="762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5" name="图片 14" descr="u=982614832,4253184030&amp;fm=21&amp;gp=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19600" y="2876550"/>
            <a:ext cx="1371600" cy="10298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62400" y="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首页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1000" y="209550"/>
            <a:ext cx="3352800" cy="464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5800" y="666750"/>
            <a:ext cx="2590800" cy="2971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124200" y="1885950"/>
            <a:ext cx="2362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86400" y="180975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信纸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971550"/>
            <a:ext cx="2362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致</a:t>
            </a:r>
            <a:r>
              <a:rPr lang="en-US" altLang="zh-CN" sz="1400" dirty="0" smtClean="0"/>
              <a:t>XXXXX</a:t>
            </a:r>
          </a:p>
          <a:p>
            <a:r>
              <a:rPr lang="en-US" altLang="zh-CN" sz="1400" dirty="0" smtClean="0"/>
              <a:t>        </a:t>
            </a:r>
            <a:r>
              <a:rPr lang="zh-CN" altLang="en-US" sz="1400" dirty="0" smtClean="0"/>
              <a:t>茫茫人海中，相遇便是有缘，一同走过岁月的家人，朋友和爱人带给了你不同的情感，而师徒之情是另一种不同的情谊，你的师徒情缘会是如何？点击占卜让信笺告诉你答案。</a:t>
            </a:r>
            <a:endParaRPr lang="en-US" altLang="zh-CN" sz="1400" dirty="0" smtClean="0"/>
          </a:p>
          <a:p>
            <a:r>
              <a:rPr lang="zh-CN" altLang="en-US" sz="1200" dirty="0" smtClean="0"/>
              <a:t>                                            神秘鸽子</a:t>
            </a:r>
            <a:endParaRPr lang="en-US" altLang="zh-CN" sz="1200" dirty="0" smtClean="0"/>
          </a:p>
        </p:txBody>
      </p:sp>
      <p:sp>
        <p:nvSpPr>
          <p:cNvPr id="8" name="椭圆 7"/>
          <p:cNvSpPr/>
          <p:nvPr/>
        </p:nvSpPr>
        <p:spPr>
          <a:xfrm>
            <a:off x="1295400" y="4019550"/>
            <a:ext cx="1524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信笺占卜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133351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打开捆住的信（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点）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1000" y="209550"/>
            <a:ext cx="3352800" cy="464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553ad0590d0054d1acf34b5e4b46e13f_副本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09550"/>
            <a:ext cx="3352800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4600" y="1200150"/>
            <a:ext cx="213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先出现浮层，提示玩家摇动手机。（点击屏幕去掉浮层就可开始摇动）</a:t>
            </a:r>
            <a:endParaRPr lang="en-US" altLang="zh-CN" sz="1200" dirty="0" smtClean="0"/>
          </a:p>
          <a:p>
            <a:r>
              <a:rPr lang="zh-CN" altLang="en-US" sz="1200" dirty="0" smtClean="0"/>
              <a:t>摇动手机，树上信上的信笺飘落并出现信纸</a:t>
            </a:r>
            <a:endParaRPr lang="zh-CN" altLang="en-US" sz="1200" dirty="0"/>
          </a:p>
        </p:txBody>
      </p:sp>
      <p:pic>
        <p:nvPicPr>
          <p:cNvPr id="7" name="图片 6" descr="20151007005536_AMrNi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3181350"/>
            <a:ext cx="914400" cy="1312818"/>
          </a:xfrm>
          <a:prstGeom prst="rect">
            <a:avLst/>
          </a:prstGeom>
        </p:spPr>
      </p:pic>
      <p:pic>
        <p:nvPicPr>
          <p:cNvPr id="8" name="图片 7" descr="QQ截图2016082315123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4400" y="1123950"/>
            <a:ext cx="1403287" cy="1524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38600" y="209551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点击信笺占卜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324600" y="340995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占卜一</a:t>
            </a:r>
            <a:r>
              <a:rPr lang="zh-CN" altLang="en-US" sz="1200" dirty="0" smtClean="0"/>
              <a:t>共</a:t>
            </a:r>
            <a:r>
              <a:rPr lang="en-US" altLang="zh-CN" sz="1200" dirty="0" smtClean="0"/>
              <a:t>6</a:t>
            </a:r>
            <a:r>
              <a:rPr lang="zh-CN" altLang="en-US" sz="1200" dirty="0" smtClean="0"/>
              <a:t>种</a:t>
            </a:r>
            <a:r>
              <a:rPr lang="zh-CN" altLang="en-US" sz="1200" dirty="0" smtClean="0"/>
              <a:t>情况随机出现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种。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1000" y="209550"/>
            <a:ext cx="3352800" cy="464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2000" y="819150"/>
            <a:ext cx="2590800" cy="3733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04775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将军摇落下的信笺，测出师徒模板居然是：杨过和小龙女</a:t>
            </a:r>
            <a:endParaRPr lang="en-US" altLang="zh-CN" sz="1200" dirty="0" smtClean="0"/>
          </a:p>
          <a:p>
            <a:r>
              <a:rPr lang="zh-CN" altLang="en-US" sz="1200" dirty="0" smtClean="0"/>
              <a:t>难以置信！</a:t>
            </a:r>
            <a:r>
              <a:rPr lang="zh-CN" altLang="en-US" sz="1200" dirty="0" smtClean="0"/>
              <a:t>将军还不</a:t>
            </a:r>
            <a:r>
              <a:rPr lang="zh-CN" altLang="en-US" sz="1200" dirty="0" smtClean="0"/>
              <a:t>趁着六龙师徒系统的上线，赶紧开始一段旷世师徒之旅吧</a:t>
            </a:r>
            <a:r>
              <a:rPr lang="en-US" altLang="zh-CN" sz="1200" dirty="0" smtClean="0"/>
              <a:t>~</a:t>
            </a:r>
          </a:p>
          <a:p>
            <a:endParaRPr lang="en-US" altLang="zh-CN" sz="1200" dirty="0" smtClean="0"/>
          </a:p>
        </p:txBody>
      </p:sp>
      <p:sp>
        <p:nvSpPr>
          <p:cNvPr id="6" name="矩形 5"/>
          <p:cNvSpPr/>
          <p:nvPr/>
        </p:nvSpPr>
        <p:spPr>
          <a:xfrm>
            <a:off x="2209800" y="2419350"/>
            <a:ext cx="838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邀请好友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800" y="13335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占卜结果</a:t>
            </a:r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990600" y="2419350"/>
            <a:ext cx="838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进入游戏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000" y="2876550"/>
            <a:ext cx="2590800" cy="1676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287655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老师对学生的爱，也时常隐藏起来。</a:t>
            </a:r>
            <a:endParaRPr lang="en-US" altLang="zh-CN" sz="1200" dirty="0" smtClean="0"/>
          </a:p>
          <a:p>
            <a:r>
              <a:rPr lang="zh-CN" altLang="en-US" sz="1200" dirty="0" smtClean="0"/>
              <a:t>将军既是有心人，礼包拿去</a:t>
            </a:r>
            <a:r>
              <a:rPr lang="en-US" altLang="zh-CN" sz="1200" dirty="0" smtClean="0"/>
              <a:t>~</a:t>
            </a:r>
          </a:p>
          <a:p>
            <a:r>
              <a:rPr lang="en-US" altLang="zh-CN" sz="1200" dirty="0" smtClean="0"/>
              <a:t>cdk</a:t>
            </a:r>
            <a:r>
              <a:rPr lang="zh-CN" altLang="en-US" dirty="0" smtClean="0"/>
              <a:t>：</a:t>
            </a:r>
            <a:r>
              <a:rPr lang="en-US" altLang="zh-CN" sz="1200" dirty="0" smtClean="0"/>
              <a:t>liulongzhengba3d</a:t>
            </a:r>
          </a:p>
          <a:p>
            <a:r>
              <a:rPr lang="zh-CN" altLang="en-US" sz="1200" dirty="0" smtClean="0"/>
              <a:t>内含</a:t>
            </a:r>
            <a:r>
              <a:rPr lang="en-US" altLang="zh-CN" sz="1200" dirty="0" smtClean="0"/>
              <a:t>200</a:t>
            </a:r>
            <a:r>
              <a:rPr lang="zh-CN" altLang="en-US" sz="1200" dirty="0" smtClean="0"/>
              <a:t>绑定钻，</a:t>
            </a:r>
            <a:r>
              <a:rPr lang="en-US" altLang="zh-CN" sz="1200" dirty="0" smtClean="0"/>
              <a:t>15</a:t>
            </a:r>
            <a:r>
              <a:rPr lang="zh-CN" altLang="en-US" sz="1200" dirty="0" smtClean="0"/>
              <a:t>马草，</a:t>
            </a:r>
            <a:r>
              <a:rPr lang="en-US" altLang="zh-CN" sz="1200" dirty="0" smtClean="0"/>
              <a:t>5</a:t>
            </a:r>
            <a:r>
              <a:rPr lang="zh-CN" altLang="en-US" sz="1200" dirty="0" smtClean="0"/>
              <a:t>个扫荡令</a:t>
            </a:r>
            <a:endParaRPr lang="en-US" altLang="zh-CN" sz="1200" dirty="0" smtClean="0"/>
          </a:p>
          <a:p>
            <a:r>
              <a:rPr lang="zh-CN" altLang="en-US" sz="1200" dirty="0" smtClean="0"/>
              <a:t>请复制</a:t>
            </a:r>
            <a:r>
              <a:rPr lang="en-US" altLang="zh-CN" sz="1200" dirty="0" smtClean="0"/>
              <a:t>cdk</a:t>
            </a:r>
            <a:r>
              <a:rPr lang="zh-CN" altLang="en-US" sz="1200" dirty="0" smtClean="0"/>
              <a:t>，去公众号回复“兑换”进行兑换吧</a:t>
            </a:r>
            <a:r>
              <a:rPr lang="en-US" altLang="zh-CN" sz="1200" dirty="0" smtClean="0"/>
              <a:t>~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048000" y="348615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76800" y="3181350"/>
            <a:ext cx="152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此处类似刮奖进入先隐藏，灰色位置触碰后会出现文字内容。</a:t>
            </a:r>
            <a:endParaRPr lang="en-US" altLang="zh-CN" sz="1200" dirty="0" smtClean="0"/>
          </a:p>
          <a:p>
            <a:r>
              <a:rPr lang="zh-CN" altLang="en-US" sz="1200" dirty="0" smtClean="0"/>
              <a:t>（进入页面</a:t>
            </a:r>
            <a:r>
              <a:rPr lang="en-US" altLang="zh-CN" sz="1200" dirty="0" smtClean="0"/>
              <a:t>0.5S</a:t>
            </a:r>
            <a:r>
              <a:rPr lang="zh-CN" altLang="en-US" sz="1200" dirty="0" smtClean="0"/>
              <a:t>后该灰色地方会变得透明闪烁提示玩家触碰）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81000" y="209550"/>
            <a:ext cx="3352800" cy="464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14800" y="13335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占卜结果</a:t>
            </a:r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762000" y="819150"/>
            <a:ext cx="2590800" cy="3733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047750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将军摇落下的信笺，测出师徒模板居然是：菩提老祖和孙悟空</a:t>
            </a:r>
            <a:endParaRPr lang="en-US" altLang="zh-CN" sz="1200" dirty="0" smtClean="0"/>
          </a:p>
          <a:p>
            <a:r>
              <a:rPr lang="zh-CN" altLang="en-US" sz="1200" dirty="0" smtClean="0"/>
              <a:t>难以置信！</a:t>
            </a:r>
            <a:r>
              <a:rPr lang="zh-CN" altLang="en-US" sz="1200" dirty="0" smtClean="0"/>
              <a:t>将军还不</a:t>
            </a:r>
            <a:r>
              <a:rPr lang="zh-CN" altLang="en-US" sz="1200" dirty="0" smtClean="0"/>
              <a:t>趁着六龙师徒系统的上线，赶紧开始一段旷世师徒之旅吧</a:t>
            </a:r>
            <a:r>
              <a:rPr lang="en-US" altLang="zh-CN" sz="1200" dirty="0" smtClean="0"/>
              <a:t>~</a:t>
            </a:r>
          </a:p>
        </p:txBody>
      </p:sp>
      <p:sp>
        <p:nvSpPr>
          <p:cNvPr id="17" name="矩形 16"/>
          <p:cNvSpPr/>
          <p:nvPr/>
        </p:nvSpPr>
        <p:spPr>
          <a:xfrm>
            <a:off x="2209800" y="2419350"/>
            <a:ext cx="838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邀请好友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90600" y="2419350"/>
            <a:ext cx="838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进入游戏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2000" y="2876550"/>
            <a:ext cx="2590800" cy="1676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62000" y="287655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老师对学生的爱，也时常隐藏起来。</a:t>
            </a:r>
            <a:endParaRPr lang="en-US" altLang="zh-CN" sz="1200" dirty="0" smtClean="0"/>
          </a:p>
          <a:p>
            <a:r>
              <a:rPr lang="zh-CN" altLang="en-US" sz="1200" dirty="0" smtClean="0"/>
              <a:t>将军既是有心人，礼包拿去</a:t>
            </a:r>
            <a:r>
              <a:rPr lang="en-US" altLang="zh-CN" sz="1200" dirty="0" smtClean="0"/>
              <a:t>~</a:t>
            </a:r>
          </a:p>
          <a:p>
            <a:r>
              <a:rPr lang="en-US" altLang="zh-CN" sz="1200" dirty="0" smtClean="0"/>
              <a:t>cdk</a:t>
            </a:r>
            <a:r>
              <a:rPr lang="zh-CN" altLang="en-US" dirty="0" smtClean="0"/>
              <a:t>：</a:t>
            </a:r>
            <a:r>
              <a:rPr lang="en-US" altLang="zh-CN" sz="1200" dirty="0" smtClean="0"/>
              <a:t>liulongzhengba3d</a:t>
            </a:r>
          </a:p>
          <a:p>
            <a:r>
              <a:rPr lang="zh-CN" altLang="en-US" sz="1200" dirty="0" smtClean="0"/>
              <a:t>内含</a:t>
            </a:r>
            <a:r>
              <a:rPr lang="en-US" altLang="zh-CN" sz="1200" dirty="0" smtClean="0"/>
              <a:t>200</a:t>
            </a:r>
            <a:r>
              <a:rPr lang="zh-CN" altLang="en-US" sz="1200" dirty="0" smtClean="0"/>
              <a:t>绑定钻，</a:t>
            </a:r>
            <a:r>
              <a:rPr lang="en-US" altLang="zh-CN" sz="1200" dirty="0" smtClean="0"/>
              <a:t>15</a:t>
            </a:r>
            <a:r>
              <a:rPr lang="zh-CN" altLang="en-US" sz="1200" dirty="0" smtClean="0"/>
              <a:t>马草，</a:t>
            </a:r>
            <a:r>
              <a:rPr lang="en-US" altLang="zh-CN" sz="1200" dirty="0" smtClean="0"/>
              <a:t>5</a:t>
            </a:r>
            <a:r>
              <a:rPr lang="zh-CN" altLang="en-US" sz="1200" dirty="0" smtClean="0"/>
              <a:t>个扫荡令</a:t>
            </a:r>
            <a:endParaRPr lang="en-US" altLang="zh-CN" sz="1200" dirty="0" smtClean="0"/>
          </a:p>
          <a:p>
            <a:r>
              <a:rPr lang="zh-CN" altLang="en-US" sz="1200" dirty="0" smtClean="0"/>
              <a:t>请复制</a:t>
            </a:r>
            <a:r>
              <a:rPr lang="en-US" altLang="zh-CN" sz="1200" dirty="0" smtClean="0"/>
              <a:t>cdk</a:t>
            </a:r>
            <a:r>
              <a:rPr lang="zh-CN" altLang="en-US" sz="1200" dirty="0" smtClean="0"/>
              <a:t>，去公众号回复“兑换”进行兑换吧</a:t>
            </a:r>
            <a:r>
              <a:rPr lang="en-US" altLang="zh-CN" sz="1200" dirty="0" smtClean="0"/>
              <a:t>~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81000" y="209550"/>
            <a:ext cx="3352800" cy="464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14800" y="13335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占卜结果</a:t>
            </a:r>
            <a:r>
              <a:rPr lang="en-US" altLang="zh-CN" sz="2400" dirty="0" smtClean="0"/>
              <a:t>c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762000" y="819150"/>
            <a:ext cx="2590800" cy="3733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047750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将军摇落下的信笺，测出师徒模板居然是：花千骨和白子画</a:t>
            </a:r>
            <a:endParaRPr lang="en-US" altLang="zh-CN" sz="1200" dirty="0" smtClean="0"/>
          </a:p>
          <a:p>
            <a:r>
              <a:rPr lang="zh-CN" altLang="en-US" sz="1200" dirty="0" smtClean="0"/>
              <a:t>难以置信！</a:t>
            </a:r>
            <a:r>
              <a:rPr lang="zh-CN" altLang="en-US" sz="1200" dirty="0" smtClean="0"/>
              <a:t>将军还不</a:t>
            </a:r>
            <a:r>
              <a:rPr lang="zh-CN" altLang="en-US" sz="1200" dirty="0" smtClean="0"/>
              <a:t>趁着六龙师徒系统的上线，赶紧开始一段旷世师徒之旅吧</a:t>
            </a:r>
            <a:r>
              <a:rPr lang="en-US" altLang="zh-CN" sz="1200" dirty="0" smtClean="0"/>
              <a:t>~</a:t>
            </a:r>
          </a:p>
        </p:txBody>
      </p:sp>
      <p:sp>
        <p:nvSpPr>
          <p:cNvPr id="13" name="矩形 12"/>
          <p:cNvSpPr/>
          <p:nvPr/>
        </p:nvSpPr>
        <p:spPr>
          <a:xfrm>
            <a:off x="2209800" y="2419350"/>
            <a:ext cx="838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邀请好友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90600" y="2419350"/>
            <a:ext cx="838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进入游戏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62000" y="2876550"/>
            <a:ext cx="2590800" cy="1676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87655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老师对学生的爱，也时常隐藏起来。</a:t>
            </a:r>
            <a:endParaRPr lang="en-US" altLang="zh-CN" sz="1200" dirty="0" smtClean="0"/>
          </a:p>
          <a:p>
            <a:r>
              <a:rPr lang="zh-CN" altLang="en-US" sz="1200" dirty="0" smtClean="0"/>
              <a:t>将军既是有心人，礼包拿去</a:t>
            </a:r>
            <a:r>
              <a:rPr lang="en-US" altLang="zh-CN" sz="1200" dirty="0" smtClean="0"/>
              <a:t>~</a:t>
            </a:r>
          </a:p>
          <a:p>
            <a:r>
              <a:rPr lang="en-US" altLang="zh-CN" sz="1200" dirty="0" smtClean="0"/>
              <a:t>cdk</a:t>
            </a:r>
            <a:r>
              <a:rPr lang="zh-CN" altLang="en-US" dirty="0" smtClean="0"/>
              <a:t>：</a:t>
            </a:r>
            <a:r>
              <a:rPr lang="en-US" altLang="zh-CN" sz="1200" dirty="0" smtClean="0"/>
              <a:t>liulongzhengba3d</a:t>
            </a:r>
          </a:p>
          <a:p>
            <a:r>
              <a:rPr lang="zh-CN" altLang="en-US" sz="1200" dirty="0" smtClean="0"/>
              <a:t>内含</a:t>
            </a:r>
            <a:r>
              <a:rPr lang="en-US" altLang="zh-CN" sz="1200" dirty="0" smtClean="0"/>
              <a:t>200</a:t>
            </a:r>
            <a:r>
              <a:rPr lang="zh-CN" altLang="en-US" sz="1200" dirty="0" smtClean="0"/>
              <a:t>绑定钻，</a:t>
            </a:r>
            <a:r>
              <a:rPr lang="en-US" altLang="zh-CN" sz="1200" dirty="0" smtClean="0"/>
              <a:t>15</a:t>
            </a:r>
            <a:r>
              <a:rPr lang="zh-CN" altLang="en-US" sz="1200" dirty="0" smtClean="0"/>
              <a:t>马草，</a:t>
            </a:r>
            <a:r>
              <a:rPr lang="en-US" altLang="zh-CN" sz="1200" dirty="0" smtClean="0"/>
              <a:t>5</a:t>
            </a:r>
            <a:r>
              <a:rPr lang="zh-CN" altLang="en-US" sz="1200" dirty="0" smtClean="0"/>
              <a:t>个扫荡令</a:t>
            </a:r>
            <a:endParaRPr lang="en-US" altLang="zh-CN" sz="1200" dirty="0" smtClean="0"/>
          </a:p>
          <a:p>
            <a:r>
              <a:rPr lang="zh-CN" altLang="en-US" sz="1200" dirty="0" smtClean="0"/>
              <a:t>请复制</a:t>
            </a:r>
            <a:r>
              <a:rPr lang="en-US" altLang="zh-CN" sz="1200" dirty="0" smtClean="0"/>
              <a:t>cdk</a:t>
            </a:r>
            <a:r>
              <a:rPr lang="zh-CN" altLang="en-US" sz="1200" dirty="0" smtClean="0"/>
              <a:t>，去公众号回复“兑换”进行兑换吧</a:t>
            </a:r>
            <a:r>
              <a:rPr lang="en-US" altLang="zh-CN" sz="1200" dirty="0" smtClean="0"/>
              <a:t>~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1000" y="209550"/>
            <a:ext cx="3352800" cy="464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62000" y="819150"/>
            <a:ext cx="2590800" cy="3733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047750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将军摇落下的信笺，测出师徒模板居然是：天山童姥和虚竹</a:t>
            </a:r>
            <a:endParaRPr lang="en-US" altLang="zh-CN" sz="1200" dirty="0" smtClean="0"/>
          </a:p>
          <a:p>
            <a:r>
              <a:rPr lang="zh-CN" altLang="en-US" sz="1200" dirty="0" smtClean="0"/>
              <a:t>难以置信！</a:t>
            </a:r>
            <a:r>
              <a:rPr lang="zh-CN" altLang="en-US" sz="1200" dirty="0" smtClean="0"/>
              <a:t>将军还不</a:t>
            </a:r>
            <a:r>
              <a:rPr lang="zh-CN" altLang="en-US" sz="1200" dirty="0" smtClean="0"/>
              <a:t>趁着六龙师徒系统的上线，赶紧开始一段旷世师徒之旅吧</a:t>
            </a:r>
            <a:r>
              <a:rPr lang="en-US" altLang="zh-CN" sz="1200" dirty="0" smtClean="0"/>
              <a:t>~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4800" y="13335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占卜结果</a:t>
            </a:r>
            <a:r>
              <a:rPr lang="en-US" altLang="zh-CN" sz="2400" dirty="0" smtClean="0"/>
              <a:t>d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2209800" y="2419350"/>
            <a:ext cx="838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邀请好友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90600" y="2419350"/>
            <a:ext cx="838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进入游戏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2000" y="2876550"/>
            <a:ext cx="2590800" cy="1676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62000" y="287655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老师对学生的爱，也时常隐藏起来。</a:t>
            </a:r>
            <a:endParaRPr lang="en-US" altLang="zh-CN" sz="1200" dirty="0" smtClean="0"/>
          </a:p>
          <a:p>
            <a:r>
              <a:rPr lang="zh-CN" altLang="en-US" sz="1200" dirty="0" smtClean="0"/>
              <a:t>将军既是有心人，礼包拿去</a:t>
            </a:r>
            <a:r>
              <a:rPr lang="en-US" altLang="zh-CN" sz="1200" dirty="0" smtClean="0"/>
              <a:t>~</a:t>
            </a:r>
          </a:p>
          <a:p>
            <a:r>
              <a:rPr lang="en-US" altLang="zh-CN" sz="1200" dirty="0" smtClean="0"/>
              <a:t>cdk</a:t>
            </a:r>
            <a:r>
              <a:rPr lang="zh-CN" altLang="en-US" dirty="0" smtClean="0"/>
              <a:t>：</a:t>
            </a:r>
            <a:r>
              <a:rPr lang="en-US" altLang="zh-CN" sz="1200" dirty="0" smtClean="0"/>
              <a:t>liulongzhengba3d</a:t>
            </a:r>
          </a:p>
          <a:p>
            <a:r>
              <a:rPr lang="zh-CN" altLang="en-US" sz="1200" dirty="0" smtClean="0"/>
              <a:t>内含</a:t>
            </a:r>
            <a:r>
              <a:rPr lang="en-US" altLang="zh-CN" sz="1200" dirty="0" smtClean="0"/>
              <a:t>200</a:t>
            </a:r>
            <a:r>
              <a:rPr lang="zh-CN" altLang="en-US" sz="1200" dirty="0" smtClean="0"/>
              <a:t>绑定钻，</a:t>
            </a:r>
            <a:r>
              <a:rPr lang="en-US" altLang="zh-CN" sz="1200" dirty="0" smtClean="0"/>
              <a:t>15</a:t>
            </a:r>
            <a:r>
              <a:rPr lang="zh-CN" altLang="en-US" sz="1200" dirty="0" smtClean="0"/>
              <a:t>马草，</a:t>
            </a:r>
            <a:r>
              <a:rPr lang="en-US" altLang="zh-CN" sz="1200" dirty="0" smtClean="0"/>
              <a:t>5</a:t>
            </a:r>
            <a:r>
              <a:rPr lang="zh-CN" altLang="en-US" sz="1200" dirty="0" smtClean="0"/>
              <a:t>个扫荡令</a:t>
            </a:r>
            <a:endParaRPr lang="en-US" altLang="zh-CN" sz="1200" dirty="0" smtClean="0"/>
          </a:p>
          <a:p>
            <a:r>
              <a:rPr lang="zh-CN" altLang="en-US" sz="1200" dirty="0" smtClean="0"/>
              <a:t>请复制</a:t>
            </a:r>
            <a:r>
              <a:rPr lang="en-US" altLang="zh-CN" sz="1200" dirty="0" smtClean="0"/>
              <a:t>cdk</a:t>
            </a:r>
            <a:r>
              <a:rPr lang="zh-CN" altLang="en-US" sz="1200" dirty="0" smtClean="0"/>
              <a:t>，去公众号回复“兑换”进行兑换吧</a:t>
            </a:r>
            <a:r>
              <a:rPr lang="en-US" altLang="zh-CN" sz="1200" dirty="0" smtClean="0"/>
              <a:t>~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4800" y="13335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占卜结果</a:t>
            </a:r>
            <a:r>
              <a:rPr lang="en-US" altLang="zh-CN" sz="2400" dirty="0" smtClean="0"/>
              <a:t>d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81000" y="209550"/>
            <a:ext cx="3352800" cy="464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2000" y="819150"/>
            <a:ext cx="2590800" cy="3733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047750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将军摇落下的信笺，测出师徒模板居然是：风清扬和令狐冲</a:t>
            </a:r>
            <a:endParaRPr lang="en-US" altLang="zh-CN" sz="1200" dirty="0" smtClean="0"/>
          </a:p>
          <a:p>
            <a:r>
              <a:rPr lang="zh-CN" altLang="en-US" sz="1200" dirty="0" smtClean="0"/>
              <a:t>难以置信！</a:t>
            </a:r>
            <a:r>
              <a:rPr lang="zh-CN" altLang="en-US" sz="1200" dirty="0" smtClean="0"/>
              <a:t>将军还不</a:t>
            </a:r>
            <a:r>
              <a:rPr lang="zh-CN" altLang="en-US" sz="1200" dirty="0" smtClean="0"/>
              <a:t>趁着六龙师徒系统的上线，赶紧开始一段旷世师徒之旅吧</a:t>
            </a:r>
            <a:r>
              <a:rPr lang="en-US" altLang="zh-CN" sz="1200" dirty="0" smtClean="0"/>
              <a:t>~</a:t>
            </a:r>
          </a:p>
        </p:txBody>
      </p:sp>
      <p:sp>
        <p:nvSpPr>
          <p:cNvPr id="12" name="矩形 11"/>
          <p:cNvSpPr/>
          <p:nvPr/>
        </p:nvSpPr>
        <p:spPr>
          <a:xfrm>
            <a:off x="2209800" y="2419350"/>
            <a:ext cx="838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邀请好友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90600" y="2419350"/>
            <a:ext cx="838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进入游戏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2000" y="2876550"/>
            <a:ext cx="2590800" cy="1676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62000" y="287655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老师对学生的爱，也时常隐藏起来。</a:t>
            </a:r>
            <a:endParaRPr lang="en-US" altLang="zh-CN" sz="1200" dirty="0" smtClean="0"/>
          </a:p>
          <a:p>
            <a:r>
              <a:rPr lang="zh-CN" altLang="en-US" sz="1200" dirty="0" smtClean="0"/>
              <a:t>将军既是有心人，礼包拿去</a:t>
            </a:r>
            <a:r>
              <a:rPr lang="en-US" altLang="zh-CN" sz="1200" dirty="0" smtClean="0"/>
              <a:t>~</a:t>
            </a:r>
          </a:p>
          <a:p>
            <a:r>
              <a:rPr lang="en-US" altLang="zh-CN" sz="1200" dirty="0" smtClean="0"/>
              <a:t>cdk</a:t>
            </a:r>
            <a:r>
              <a:rPr lang="zh-CN" altLang="en-US" dirty="0" smtClean="0"/>
              <a:t>：</a:t>
            </a:r>
            <a:r>
              <a:rPr lang="en-US" altLang="zh-CN" sz="1200" dirty="0" smtClean="0"/>
              <a:t>liulongzhengba3d</a:t>
            </a:r>
          </a:p>
          <a:p>
            <a:r>
              <a:rPr lang="zh-CN" altLang="en-US" sz="1200" dirty="0" smtClean="0"/>
              <a:t>内含</a:t>
            </a:r>
            <a:r>
              <a:rPr lang="en-US" altLang="zh-CN" sz="1200" dirty="0" smtClean="0"/>
              <a:t>200</a:t>
            </a:r>
            <a:r>
              <a:rPr lang="zh-CN" altLang="en-US" sz="1200" dirty="0" smtClean="0"/>
              <a:t>绑定钻，</a:t>
            </a:r>
            <a:r>
              <a:rPr lang="en-US" altLang="zh-CN" sz="1200" dirty="0" smtClean="0"/>
              <a:t>15</a:t>
            </a:r>
            <a:r>
              <a:rPr lang="zh-CN" altLang="en-US" sz="1200" dirty="0" smtClean="0"/>
              <a:t>马草，</a:t>
            </a:r>
            <a:r>
              <a:rPr lang="en-US" altLang="zh-CN" sz="1200" dirty="0" smtClean="0"/>
              <a:t>5</a:t>
            </a:r>
            <a:r>
              <a:rPr lang="zh-CN" altLang="en-US" sz="1200" dirty="0" smtClean="0"/>
              <a:t>个扫荡令</a:t>
            </a:r>
            <a:endParaRPr lang="en-US" altLang="zh-CN" sz="1200" dirty="0" smtClean="0"/>
          </a:p>
          <a:p>
            <a:r>
              <a:rPr lang="zh-CN" altLang="en-US" sz="1200" dirty="0" smtClean="0"/>
              <a:t>请复制</a:t>
            </a:r>
            <a:r>
              <a:rPr lang="en-US" altLang="zh-CN" sz="1200" dirty="0" smtClean="0"/>
              <a:t>cdk</a:t>
            </a:r>
            <a:r>
              <a:rPr lang="zh-CN" altLang="en-US" sz="1200" dirty="0" smtClean="0"/>
              <a:t>，去公众号回复“兑换”进行兑换吧</a:t>
            </a:r>
            <a:r>
              <a:rPr lang="en-US" altLang="zh-CN" sz="1200" dirty="0" smtClean="0"/>
              <a:t>~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1375</Words>
  <Application>Microsoft Office PowerPoint</Application>
  <PresentationFormat>全屏显示(16:9)</PresentationFormat>
  <Paragraphs>90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xbany</cp:lastModifiedBy>
  <cp:revision>13</cp:revision>
  <dcterms:created xsi:type="dcterms:W3CDTF">2006-08-16T00:00:00Z</dcterms:created>
  <dcterms:modified xsi:type="dcterms:W3CDTF">2016-08-25T03:08:23Z</dcterms:modified>
</cp:coreProperties>
</file>