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57" r:id="rId7"/>
    <p:sldId id="259" r:id="rId8"/>
  </p:sldIdLst>
  <p:sldSz cx="6858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2722"/>
  </p:normalViewPr>
  <p:slideViewPr>
    <p:cSldViewPr snapToGrid="0">
      <p:cViewPr>
        <p:scale>
          <a:sx n="230" d="100"/>
          <a:sy n="230" d="100"/>
        </p:scale>
        <p:origin x="1072" y="-9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82FFA-0571-6C4E-8014-62CF25BFB41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21125" y="857250"/>
            <a:ext cx="13017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E6AD7-DDB6-8C4E-B8DA-4528350C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Feb,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E6AD7-DDB6-8C4E-B8DA-4528350CB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7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July 22, 2023</a:t>
            </a:r>
          </a:p>
          <a:p>
            <a:r>
              <a:rPr lang="en-US" dirty="0"/>
              <a:t>Changed BA, </a:t>
            </a:r>
            <a:r>
              <a:rPr lang="en-US" dirty="0" err="1"/>
              <a:t>ClusCoeff</a:t>
            </a:r>
            <a:r>
              <a:rPr lang="en-US" dirty="0"/>
              <a:t>, Compart, Gyrate, </a:t>
            </a:r>
            <a:r>
              <a:rPr lang="en-US" dirty="0" err="1"/>
              <a:t>AWGyrate</a:t>
            </a:r>
            <a:r>
              <a:rPr lang="en-US"/>
              <a:t>, Cohesion</a:t>
            </a:r>
          </a:p>
          <a:p>
            <a:endParaRPr lang="en-US" dirty="0"/>
          </a:p>
          <a:p>
            <a:r>
              <a:rPr lang="en-US" dirty="0"/>
              <a:t>Version July 19, 2023</a:t>
            </a:r>
          </a:p>
          <a:p>
            <a:r>
              <a:rPr lang="en-US" dirty="0"/>
              <a:t>Changed code on 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E6AD7-DDB6-8C4E-B8DA-4528350CB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July 22, 2023</a:t>
            </a:r>
          </a:p>
          <a:p>
            <a:r>
              <a:rPr lang="en-US" dirty="0"/>
              <a:t>Changed BA, </a:t>
            </a:r>
            <a:r>
              <a:rPr lang="en-US" dirty="0" err="1"/>
              <a:t>ClusCoeff</a:t>
            </a:r>
            <a:r>
              <a:rPr lang="en-US" dirty="0"/>
              <a:t>, Compart, Gyrate, </a:t>
            </a:r>
            <a:r>
              <a:rPr lang="en-US" dirty="0" err="1"/>
              <a:t>AWGyrate</a:t>
            </a:r>
            <a:r>
              <a:rPr lang="en-US"/>
              <a:t>, Cohesion</a:t>
            </a:r>
          </a:p>
          <a:p>
            <a:endParaRPr lang="en-US" dirty="0"/>
          </a:p>
          <a:p>
            <a:r>
              <a:rPr lang="en-US" dirty="0"/>
              <a:t>Version July 19, 2023</a:t>
            </a:r>
          </a:p>
          <a:p>
            <a:r>
              <a:rPr lang="en-US" dirty="0"/>
              <a:t>Changed code on 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E6AD7-DDB6-8C4E-B8DA-4528350CB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July 22, 2023</a:t>
            </a:r>
          </a:p>
          <a:p>
            <a:r>
              <a:rPr lang="en-US" dirty="0"/>
              <a:t>Changed BA, </a:t>
            </a:r>
            <a:r>
              <a:rPr lang="en-US" dirty="0" err="1"/>
              <a:t>ClusCoeff</a:t>
            </a:r>
            <a:r>
              <a:rPr lang="en-US" dirty="0"/>
              <a:t>, Compart, Gyrate, </a:t>
            </a:r>
            <a:r>
              <a:rPr lang="en-US" dirty="0" err="1"/>
              <a:t>AWGyrate</a:t>
            </a:r>
            <a:r>
              <a:rPr lang="en-US"/>
              <a:t>, Cohesion</a:t>
            </a:r>
          </a:p>
          <a:p>
            <a:endParaRPr lang="en-US" dirty="0"/>
          </a:p>
          <a:p>
            <a:r>
              <a:rPr lang="en-US" dirty="0"/>
              <a:t>Version July 19, 2023</a:t>
            </a:r>
          </a:p>
          <a:p>
            <a:r>
              <a:rPr lang="en-US" dirty="0"/>
              <a:t>Changed code on 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E6AD7-DDB6-8C4E-B8DA-4528350CB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4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July 22, 2023</a:t>
            </a:r>
          </a:p>
          <a:p>
            <a:r>
              <a:rPr lang="en-US" dirty="0"/>
              <a:t>Changed BA, </a:t>
            </a:r>
            <a:r>
              <a:rPr lang="en-US" dirty="0" err="1"/>
              <a:t>ClusCoeff</a:t>
            </a:r>
            <a:r>
              <a:rPr lang="en-US" dirty="0"/>
              <a:t>, Compart, Gyrate, </a:t>
            </a:r>
            <a:r>
              <a:rPr lang="en-US" dirty="0" err="1"/>
              <a:t>AWGyrate</a:t>
            </a:r>
            <a:r>
              <a:rPr lang="en-US"/>
              <a:t>, Cohesion</a:t>
            </a:r>
          </a:p>
          <a:p>
            <a:endParaRPr lang="en-US" dirty="0"/>
          </a:p>
          <a:p>
            <a:r>
              <a:rPr lang="en-US" dirty="0"/>
              <a:t>Version July 19, 2023</a:t>
            </a:r>
          </a:p>
          <a:p>
            <a:r>
              <a:rPr lang="en-US" dirty="0"/>
              <a:t>Changed code on 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E6AD7-DDB6-8C4E-B8DA-4528350CB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Feb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E6AD7-DDB6-8C4E-B8DA-4528350CB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8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Jul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E6AD7-DDB6-8C4E-B8DA-4528350CB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4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9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3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2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57E-9210-7946-A0DC-2293B6BAFD4D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1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BA57E-9210-7946-A0DC-2293B6BAFD4D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25A4-C0F8-DD46-9466-99DCB72A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724B2BF6-7967-2F81-668B-8969E7ED1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04" b="87509"/>
          <a:stretch/>
        </p:blipFill>
        <p:spPr>
          <a:xfrm>
            <a:off x="933749" y="3257739"/>
            <a:ext cx="1285575" cy="685309"/>
          </a:xfrm>
          <a:prstGeom prst="rect">
            <a:avLst/>
          </a:prstGeo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50A31455-055F-6C32-DEB8-2AE560D7D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04" t="12447" b="60657"/>
          <a:stretch/>
        </p:blipFill>
        <p:spPr>
          <a:xfrm>
            <a:off x="933749" y="3918859"/>
            <a:ext cx="1285576" cy="1475618"/>
          </a:xfrm>
          <a:prstGeom prst="rect">
            <a:avLst/>
          </a:prstGeom>
        </p:spPr>
      </p:pic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24FB92F3-81CF-094D-ADA0-609A2F216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04" t="39475" b="29209"/>
          <a:stretch/>
        </p:blipFill>
        <p:spPr>
          <a:xfrm>
            <a:off x="933749" y="5379963"/>
            <a:ext cx="1285576" cy="1718112"/>
          </a:xfrm>
          <a:prstGeom prst="rect">
            <a:avLst/>
          </a:prstGeom>
        </p:spPr>
      </p:pic>
      <p:pic>
        <p:nvPicPr>
          <p:cNvPr id="29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5BF85C7E-ED33-C0F5-AAE1-4AA74B1A3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9" t="70735" b="2715"/>
          <a:stretch/>
        </p:blipFill>
        <p:spPr>
          <a:xfrm>
            <a:off x="932679" y="7122529"/>
            <a:ext cx="1285576" cy="14556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17855FDB-EB97-5537-C4BB-1848FB30F2E2}"/>
              </a:ext>
            </a:extLst>
          </p:cNvPr>
          <p:cNvGrpSpPr/>
          <p:nvPr/>
        </p:nvGrpSpPr>
        <p:grpSpPr>
          <a:xfrm>
            <a:off x="3446871" y="3092170"/>
            <a:ext cx="1290413" cy="5486037"/>
            <a:chOff x="3256035" y="3083568"/>
            <a:chExt cx="1290413" cy="5486037"/>
          </a:xfrm>
        </p:grpSpPr>
        <p:pic>
          <p:nvPicPr>
            <p:cNvPr id="17" name="Picture 1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195F2253-1452-94AF-52BD-4487591E29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704" b="67668"/>
            <a:stretch/>
          </p:blipFill>
          <p:spPr>
            <a:xfrm>
              <a:off x="3256035" y="3083568"/>
              <a:ext cx="1285575" cy="1773880"/>
            </a:xfrm>
            <a:prstGeom prst="rect">
              <a:avLst/>
            </a:prstGeom>
          </p:spPr>
        </p:pic>
        <p:pic>
          <p:nvPicPr>
            <p:cNvPr id="21" name="Picture 20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623DB9B-13CD-0009-1000-F6217F7F1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704" t="30701" b="48281"/>
            <a:stretch/>
          </p:blipFill>
          <p:spPr>
            <a:xfrm>
              <a:off x="3258452" y="4797689"/>
              <a:ext cx="1285575" cy="1153167"/>
            </a:xfrm>
            <a:prstGeom prst="rect">
              <a:avLst/>
            </a:prstGeom>
          </p:spPr>
        </p:pic>
        <p:pic>
          <p:nvPicPr>
            <p:cNvPr id="27" name="Picture 2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46AB806-BF9B-F2C1-E09D-2D7B1A0BF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704" t="51146" b="37540"/>
            <a:stretch/>
          </p:blipFill>
          <p:spPr>
            <a:xfrm>
              <a:off x="3260864" y="5941181"/>
              <a:ext cx="1285575" cy="620714"/>
            </a:xfrm>
            <a:prstGeom prst="rect">
              <a:avLst/>
            </a:prstGeom>
          </p:spPr>
        </p:pic>
        <p:pic>
          <p:nvPicPr>
            <p:cNvPr id="28" name="Picture 2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316BC9B0-7D27-15D8-73A3-FB6C3B514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704" t="61728" b="33512"/>
            <a:stretch/>
          </p:blipFill>
          <p:spPr>
            <a:xfrm>
              <a:off x="3260873" y="6558038"/>
              <a:ext cx="1285575" cy="261135"/>
            </a:xfrm>
            <a:prstGeom prst="rect">
              <a:avLst/>
            </a:prstGeom>
          </p:spPr>
        </p:pic>
        <p:pic>
          <p:nvPicPr>
            <p:cNvPr id="30" name="Picture 2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D7BD0CB-6207-D683-6649-13F7422CB1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704" t="66417" b="27648"/>
            <a:stretch/>
          </p:blipFill>
          <p:spPr>
            <a:xfrm>
              <a:off x="3260873" y="6836228"/>
              <a:ext cx="1285575" cy="325591"/>
            </a:xfrm>
            <a:prstGeom prst="rect">
              <a:avLst/>
            </a:prstGeom>
          </p:spPr>
        </p:pic>
        <p:pic>
          <p:nvPicPr>
            <p:cNvPr id="31" name="Picture 30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E859F412-0F68-AB6C-05FC-1FB157048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704" t="72361" b="22888"/>
            <a:stretch/>
          </p:blipFill>
          <p:spPr>
            <a:xfrm>
              <a:off x="3260873" y="7175353"/>
              <a:ext cx="1285575" cy="260677"/>
            </a:xfrm>
            <a:prstGeom prst="rect">
              <a:avLst/>
            </a:prstGeom>
          </p:spPr>
        </p:pic>
        <p:pic>
          <p:nvPicPr>
            <p:cNvPr id="32" name="Picture 3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15F66D9-DFB2-AC5F-7A8B-74FD748439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704" t="77339" b="17910"/>
            <a:stretch/>
          </p:blipFill>
          <p:spPr>
            <a:xfrm>
              <a:off x="3260873" y="7461215"/>
              <a:ext cx="1285575" cy="260677"/>
            </a:xfrm>
            <a:prstGeom prst="rect">
              <a:avLst/>
            </a:prstGeom>
          </p:spPr>
        </p:pic>
        <p:pic>
          <p:nvPicPr>
            <p:cNvPr id="33" name="Picture 3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13378D6A-CB50-9EF3-0E9E-06455EDD66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704" t="81865" b="2780"/>
            <a:stretch/>
          </p:blipFill>
          <p:spPr>
            <a:xfrm>
              <a:off x="3260873" y="7727174"/>
              <a:ext cx="1285575" cy="84243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64CB6A-8D57-9371-79F9-447D684218B2}"/>
              </a:ext>
            </a:extLst>
          </p:cNvPr>
          <p:cNvGrpSpPr/>
          <p:nvPr/>
        </p:nvGrpSpPr>
        <p:grpSpPr>
          <a:xfrm>
            <a:off x="2161298" y="3347963"/>
            <a:ext cx="1293137" cy="5230244"/>
            <a:chOff x="2501162" y="3347963"/>
            <a:chExt cx="1293137" cy="5230244"/>
          </a:xfrm>
        </p:grpSpPr>
        <p:pic>
          <p:nvPicPr>
            <p:cNvPr id="15" name="Picture 14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72A9320C-DD1E-FBE7-C9AB-EBE86F46B8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704" b="88978"/>
            <a:stretch/>
          </p:blipFill>
          <p:spPr>
            <a:xfrm>
              <a:off x="2501163" y="3347963"/>
              <a:ext cx="1285573" cy="604761"/>
            </a:xfrm>
            <a:prstGeom prst="rect">
              <a:avLst/>
            </a:prstGeom>
          </p:spPr>
        </p:pic>
        <p:pic>
          <p:nvPicPr>
            <p:cNvPr id="19" name="Picture 1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755F4A0-EEBC-3466-BFA3-C711E28C18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704" t="10802" b="83673"/>
            <a:stretch/>
          </p:blipFill>
          <p:spPr>
            <a:xfrm>
              <a:off x="2501162" y="3914020"/>
              <a:ext cx="1285573" cy="303099"/>
            </a:xfrm>
            <a:prstGeom prst="rect">
              <a:avLst/>
            </a:prstGeom>
          </p:spPr>
        </p:pic>
        <p:pic>
          <p:nvPicPr>
            <p:cNvPr id="20" name="Picture 1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96CF2D53-716E-E8B2-F727-653E7E84B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704" t="16106" b="67536"/>
            <a:stretch/>
          </p:blipFill>
          <p:spPr>
            <a:xfrm>
              <a:off x="2504944" y="4186515"/>
              <a:ext cx="1285573" cy="897464"/>
            </a:xfrm>
            <a:prstGeom prst="rect">
              <a:avLst/>
            </a:prstGeom>
          </p:spPr>
        </p:pic>
        <p:pic>
          <p:nvPicPr>
            <p:cNvPr id="23" name="Picture 2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C7251C2D-D91D-DA7B-B85C-C649290CB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704" t="32465" b="62010"/>
            <a:stretch/>
          </p:blipFill>
          <p:spPr>
            <a:xfrm>
              <a:off x="2508726" y="5066924"/>
              <a:ext cx="1285573" cy="303099"/>
            </a:xfrm>
            <a:prstGeom prst="rect">
              <a:avLst/>
            </a:prstGeom>
          </p:spPr>
        </p:pic>
        <p:pic>
          <p:nvPicPr>
            <p:cNvPr id="26" name="Picture 2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BE7BEC87-CE8B-1DBB-03EB-6326B9418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704" t="37888" b="13523"/>
            <a:stretch/>
          </p:blipFill>
          <p:spPr>
            <a:xfrm>
              <a:off x="2506000" y="5341257"/>
              <a:ext cx="1285573" cy="2665791"/>
            </a:xfrm>
            <a:prstGeom prst="rect">
              <a:avLst/>
            </a:prstGeom>
          </p:spPr>
        </p:pic>
        <p:pic>
          <p:nvPicPr>
            <p:cNvPr id="34" name="Picture 3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B9D48842-4F33-0A67-5B69-05CE34B1F7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704" t="86626" b="2809"/>
            <a:stretch/>
          </p:blipFill>
          <p:spPr>
            <a:xfrm>
              <a:off x="2507886" y="7998587"/>
              <a:ext cx="1285573" cy="579620"/>
            </a:xfrm>
            <a:prstGeom prst="rect">
              <a:avLst/>
            </a:prstGeom>
          </p:spPr>
        </p:pic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2EBC9730-2233-A9CB-5747-CB746B169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93" b="8872"/>
          <a:stretch/>
        </p:blipFill>
        <p:spPr bwMode="auto">
          <a:xfrm>
            <a:off x="89461" y="2860534"/>
            <a:ext cx="839436" cy="5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17959F95-005B-4F33-D55D-A120FE4C0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35" t="10230" r="323" b="10354"/>
          <a:stretch/>
        </p:blipFill>
        <p:spPr bwMode="auto">
          <a:xfrm>
            <a:off x="4743481" y="3463391"/>
            <a:ext cx="401348" cy="484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BD4FCAB-BF06-7F18-DBEB-16D1D0A8A3C6}"/>
              </a:ext>
            </a:extLst>
          </p:cNvPr>
          <p:cNvSpPr txBox="1"/>
          <p:nvPr/>
        </p:nvSpPr>
        <p:spPr>
          <a:xfrm>
            <a:off x="4569723" y="3199241"/>
            <a:ext cx="53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B9A0B2-AC57-2DA6-EAD5-09225665E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42"/>
          <a:stretch/>
        </p:blipFill>
        <p:spPr bwMode="auto">
          <a:xfrm>
            <a:off x="0" y="8715761"/>
            <a:ext cx="5054600" cy="2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B38FA3D6-7356-5A1E-F568-3D84770F9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045"/>
          <a:stretch/>
        </p:blipFill>
        <p:spPr bwMode="auto">
          <a:xfrm>
            <a:off x="90229" y="2845246"/>
            <a:ext cx="5054600" cy="3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8A4887-9383-AF9B-7D09-F4DA78E68531}"/>
              </a:ext>
            </a:extLst>
          </p:cNvPr>
          <p:cNvSpPr txBox="1"/>
          <p:nvPr/>
        </p:nvSpPr>
        <p:spPr>
          <a:xfrm>
            <a:off x="928897" y="164921"/>
            <a:ext cx="470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Version: 02/2023</a:t>
            </a:r>
          </a:p>
        </p:txBody>
      </p:sp>
    </p:spTree>
    <p:extLst>
      <p:ext uri="{BB962C8B-B14F-4D97-AF65-F5344CB8AC3E}">
        <p14:creationId xmlns:p14="http://schemas.microsoft.com/office/powerpoint/2010/main" val="329301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>
            <a:extLst>
              <a:ext uri="{FF2B5EF4-FFF2-40B4-BE49-F238E27FC236}">
                <a16:creationId xmlns:a16="http://schemas.microsoft.com/office/drawing/2014/main" id="{2EBC9730-2233-A9CB-5747-CB746B169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93" b="8872"/>
          <a:stretch/>
        </p:blipFill>
        <p:spPr bwMode="auto">
          <a:xfrm>
            <a:off x="89461" y="2860534"/>
            <a:ext cx="839436" cy="5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17959F95-005B-4F33-D55D-A120FE4C0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35" t="10230" r="323" b="10354"/>
          <a:stretch/>
        </p:blipFill>
        <p:spPr bwMode="auto">
          <a:xfrm>
            <a:off x="4788815" y="3476239"/>
            <a:ext cx="401348" cy="484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BD4FCAB-BF06-7F18-DBEB-16D1D0A8A3C6}"/>
              </a:ext>
            </a:extLst>
          </p:cNvPr>
          <p:cNvSpPr txBox="1"/>
          <p:nvPr/>
        </p:nvSpPr>
        <p:spPr>
          <a:xfrm>
            <a:off x="4569723" y="3199241"/>
            <a:ext cx="53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B9A0B2-AC57-2DA6-EAD5-09225665E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42"/>
          <a:stretch/>
        </p:blipFill>
        <p:spPr bwMode="auto">
          <a:xfrm>
            <a:off x="0" y="8715761"/>
            <a:ext cx="5054600" cy="2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B38FA3D6-7356-5A1E-F568-3D84770F9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045"/>
          <a:stretch/>
        </p:blipFill>
        <p:spPr bwMode="auto">
          <a:xfrm>
            <a:off x="90229" y="2845246"/>
            <a:ext cx="5054600" cy="3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on a screen&#10;&#10;Description automatically generated">
            <a:extLst>
              <a:ext uri="{FF2B5EF4-FFF2-40B4-BE49-F238E27FC236}">
                <a16:creationId xmlns:a16="http://schemas.microsoft.com/office/drawing/2014/main" id="{C0A6F184-30A3-B7AD-4865-CD9CB3743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27" t="1" b="50142"/>
          <a:stretch/>
        </p:blipFill>
        <p:spPr>
          <a:xfrm>
            <a:off x="928897" y="3245636"/>
            <a:ext cx="1288810" cy="2735376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BD377F79-24FA-78B9-716B-38245A0046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527" b="83446"/>
          <a:stretch/>
        </p:blipFill>
        <p:spPr>
          <a:xfrm>
            <a:off x="2148696" y="3337740"/>
            <a:ext cx="1288810" cy="908257"/>
          </a:xfrm>
          <a:prstGeom prst="rect">
            <a:avLst/>
          </a:prstGeom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0E059C77-78D2-7F26-6908-D009B61605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85" b="84489"/>
          <a:stretch/>
        </p:blipFill>
        <p:spPr>
          <a:xfrm>
            <a:off x="3376621" y="3068884"/>
            <a:ext cx="1291407" cy="851043"/>
          </a:xfrm>
          <a:prstGeom prst="rect">
            <a:avLst/>
          </a:prstGeom>
        </p:spPr>
      </p:pic>
      <p:pic>
        <p:nvPicPr>
          <p:cNvPr id="10" name="Picture 9" descr="A graph of a graph&#10;&#10;Description automatically generated">
            <a:extLst>
              <a:ext uri="{FF2B5EF4-FFF2-40B4-BE49-F238E27FC236}">
                <a16:creationId xmlns:a16="http://schemas.microsoft.com/office/drawing/2014/main" id="{DEC75B8A-1ED5-CEDE-EDED-17DBD0CD87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527" t="17638" b="51050"/>
          <a:stretch/>
        </p:blipFill>
        <p:spPr>
          <a:xfrm>
            <a:off x="2148696" y="4277367"/>
            <a:ext cx="1288810" cy="1717916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617CF362-260E-2092-FF63-77DC0F4285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527" t="48813" b="5765"/>
          <a:stretch/>
        </p:blipFill>
        <p:spPr>
          <a:xfrm>
            <a:off x="2148696" y="6000960"/>
            <a:ext cx="1288810" cy="2492010"/>
          </a:xfrm>
          <a:prstGeom prst="rect">
            <a:avLst/>
          </a:prstGeom>
        </p:spPr>
      </p:pic>
      <p:pic>
        <p:nvPicPr>
          <p:cNvPr id="12" name="Picture 11" descr="A graph on a screen&#10;&#10;Description automatically generated">
            <a:extLst>
              <a:ext uri="{FF2B5EF4-FFF2-40B4-BE49-F238E27FC236}">
                <a16:creationId xmlns:a16="http://schemas.microsoft.com/office/drawing/2014/main" id="{8DF874B3-5879-EA2B-9E71-AAA5CF84D0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27" t="49665" b="28911"/>
          <a:stretch/>
        </p:blipFill>
        <p:spPr>
          <a:xfrm>
            <a:off x="928897" y="6012383"/>
            <a:ext cx="1288810" cy="1175402"/>
          </a:xfrm>
          <a:prstGeom prst="rect">
            <a:avLst/>
          </a:prstGeom>
        </p:spPr>
      </p:pic>
      <p:pic>
        <p:nvPicPr>
          <p:cNvPr id="13" name="Picture 12" descr="A graph on a screen&#10;&#10;Description automatically generated">
            <a:extLst>
              <a:ext uri="{FF2B5EF4-FFF2-40B4-BE49-F238E27FC236}">
                <a16:creationId xmlns:a16="http://schemas.microsoft.com/office/drawing/2014/main" id="{94A00937-87B8-E2FF-CE92-91EDF8B050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27" t="70482" b="5765"/>
          <a:stretch/>
        </p:blipFill>
        <p:spPr>
          <a:xfrm>
            <a:off x="928897" y="7165909"/>
            <a:ext cx="1288810" cy="1303125"/>
          </a:xfrm>
          <a:prstGeom prst="rect">
            <a:avLst/>
          </a:prstGeom>
        </p:spPr>
      </p:pic>
      <p:pic>
        <p:nvPicPr>
          <p:cNvPr id="14" name="Picture 13" descr="A screen shot of a graph&#10;&#10;Description automatically generated">
            <a:extLst>
              <a:ext uri="{FF2B5EF4-FFF2-40B4-BE49-F238E27FC236}">
                <a16:creationId xmlns:a16="http://schemas.microsoft.com/office/drawing/2014/main" id="{2C5EA244-E8F5-53DA-9988-6C14453700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85" t="15296" b="68037"/>
          <a:stretch/>
        </p:blipFill>
        <p:spPr>
          <a:xfrm>
            <a:off x="3376621" y="3934917"/>
            <a:ext cx="1291407" cy="914401"/>
          </a:xfrm>
          <a:prstGeom prst="rect">
            <a:avLst/>
          </a:prstGeom>
        </p:spPr>
      </p:pic>
      <p:pic>
        <p:nvPicPr>
          <p:cNvPr id="15" name="Picture 14" descr="A screen shot of a graph&#10;&#10;Description automatically generated">
            <a:extLst>
              <a:ext uri="{FF2B5EF4-FFF2-40B4-BE49-F238E27FC236}">
                <a16:creationId xmlns:a16="http://schemas.microsoft.com/office/drawing/2014/main" id="{655106CE-2A06-B3FF-1258-765D05DD33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85" t="31211" b="48006"/>
          <a:stretch/>
        </p:blipFill>
        <p:spPr>
          <a:xfrm>
            <a:off x="3376620" y="4840792"/>
            <a:ext cx="1291407" cy="1140220"/>
          </a:xfrm>
          <a:prstGeom prst="rect">
            <a:avLst/>
          </a:prstGeom>
        </p:spPr>
      </p:pic>
      <p:pic>
        <p:nvPicPr>
          <p:cNvPr id="16" name="Picture 15" descr="A screen shot of a graph&#10;&#10;Description automatically generated">
            <a:extLst>
              <a:ext uri="{FF2B5EF4-FFF2-40B4-BE49-F238E27FC236}">
                <a16:creationId xmlns:a16="http://schemas.microsoft.com/office/drawing/2014/main" id="{743A500D-B130-D7F9-8CD2-01B7BA0D49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85" t="50994" b="37100"/>
          <a:stretch/>
        </p:blipFill>
        <p:spPr>
          <a:xfrm>
            <a:off x="3376620" y="5987187"/>
            <a:ext cx="1291407" cy="653218"/>
          </a:xfrm>
          <a:prstGeom prst="rect">
            <a:avLst/>
          </a:prstGeom>
        </p:spPr>
      </p:pic>
      <p:pic>
        <p:nvPicPr>
          <p:cNvPr id="17" name="Picture 16" descr="A screen shot of a graph&#10;&#10;Description automatically generated">
            <a:extLst>
              <a:ext uri="{FF2B5EF4-FFF2-40B4-BE49-F238E27FC236}">
                <a16:creationId xmlns:a16="http://schemas.microsoft.com/office/drawing/2014/main" id="{637DD758-0B20-9791-94B4-3F76DEA3B8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85" t="62014" b="27648"/>
          <a:stretch/>
        </p:blipFill>
        <p:spPr>
          <a:xfrm>
            <a:off x="3376619" y="6632432"/>
            <a:ext cx="1291407" cy="567160"/>
          </a:xfrm>
          <a:prstGeom prst="rect">
            <a:avLst/>
          </a:prstGeom>
        </p:spPr>
      </p:pic>
      <p:pic>
        <p:nvPicPr>
          <p:cNvPr id="22" name="Picture 21" descr="A screen shot of a graph&#10;&#10;Description automatically generated">
            <a:extLst>
              <a:ext uri="{FF2B5EF4-FFF2-40B4-BE49-F238E27FC236}">
                <a16:creationId xmlns:a16="http://schemas.microsoft.com/office/drawing/2014/main" id="{5F7230AB-09EB-A33F-C56F-F84C8371A8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85" t="71714" b="17623"/>
          <a:stretch/>
        </p:blipFill>
        <p:spPr>
          <a:xfrm>
            <a:off x="3376619" y="7201349"/>
            <a:ext cx="1291407" cy="585021"/>
          </a:xfrm>
          <a:prstGeom prst="rect">
            <a:avLst/>
          </a:prstGeom>
        </p:spPr>
      </p:pic>
      <p:pic>
        <p:nvPicPr>
          <p:cNvPr id="27" name="Picture 26" descr="A screen shot of a graph&#10;&#10;Description automatically generated">
            <a:extLst>
              <a:ext uri="{FF2B5EF4-FFF2-40B4-BE49-F238E27FC236}">
                <a16:creationId xmlns:a16="http://schemas.microsoft.com/office/drawing/2014/main" id="{430A004A-9647-384A-4C3C-AD581855C0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85" t="82041" b="5764"/>
          <a:stretch/>
        </p:blipFill>
        <p:spPr>
          <a:xfrm>
            <a:off x="3376618" y="7792807"/>
            <a:ext cx="1291407" cy="669076"/>
          </a:xfrm>
          <a:prstGeom prst="rect">
            <a:avLst/>
          </a:prstGeom>
        </p:spPr>
      </p:pic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D9281F7C-0811-C24E-925A-E504AB190CA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659" t="93555" b="2715"/>
          <a:stretch/>
        </p:blipFill>
        <p:spPr>
          <a:xfrm>
            <a:off x="932131" y="8417675"/>
            <a:ext cx="1285576" cy="204513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AD10E45B-4B73-C641-22D1-8227B329D40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659" t="93555" b="2715"/>
          <a:stretch/>
        </p:blipFill>
        <p:spPr>
          <a:xfrm>
            <a:off x="2154375" y="8415789"/>
            <a:ext cx="1285576" cy="204513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7D352E8-0168-8143-F858-863630AF0C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659" t="93555" b="2715"/>
          <a:stretch/>
        </p:blipFill>
        <p:spPr>
          <a:xfrm>
            <a:off x="3379533" y="8410967"/>
            <a:ext cx="1285576" cy="204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B27066-11B4-B681-0A32-EA85C6F6AD0E}"/>
              </a:ext>
            </a:extLst>
          </p:cNvPr>
          <p:cNvSpPr txBox="1"/>
          <p:nvPr/>
        </p:nvSpPr>
        <p:spPr>
          <a:xfrm>
            <a:off x="928897" y="164921"/>
            <a:ext cx="470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Version: 07/22/2023</a:t>
            </a:r>
          </a:p>
        </p:txBody>
      </p:sp>
    </p:spTree>
    <p:extLst>
      <p:ext uri="{BB962C8B-B14F-4D97-AF65-F5344CB8AC3E}">
        <p14:creationId xmlns:p14="http://schemas.microsoft.com/office/powerpoint/2010/main" val="358193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>
            <a:extLst>
              <a:ext uri="{FF2B5EF4-FFF2-40B4-BE49-F238E27FC236}">
                <a16:creationId xmlns:a16="http://schemas.microsoft.com/office/drawing/2014/main" id="{2EBC9730-2233-A9CB-5747-CB746B169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93" b="8872"/>
          <a:stretch/>
        </p:blipFill>
        <p:spPr bwMode="auto">
          <a:xfrm>
            <a:off x="89461" y="2860534"/>
            <a:ext cx="839436" cy="5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17959F95-005B-4F33-D55D-A120FE4C0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35" t="10230" r="323" b="10354"/>
          <a:stretch/>
        </p:blipFill>
        <p:spPr bwMode="auto">
          <a:xfrm>
            <a:off x="4788815" y="3476239"/>
            <a:ext cx="401348" cy="484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BD4FCAB-BF06-7F18-DBEB-16D1D0A8A3C6}"/>
              </a:ext>
            </a:extLst>
          </p:cNvPr>
          <p:cNvSpPr txBox="1"/>
          <p:nvPr/>
        </p:nvSpPr>
        <p:spPr>
          <a:xfrm>
            <a:off x="4569723" y="3199241"/>
            <a:ext cx="53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B9A0B2-AC57-2DA6-EAD5-09225665E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42"/>
          <a:stretch/>
        </p:blipFill>
        <p:spPr bwMode="auto">
          <a:xfrm>
            <a:off x="0" y="8715761"/>
            <a:ext cx="5054600" cy="2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B38FA3D6-7356-5A1E-F568-3D84770F9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045"/>
          <a:stretch/>
        </p:blipFill>
        <p:spPr bwMode="auto">
          <a:xfrm>
            <a:off x="90229" y="2845246"/>
            <a:ext cx="5054600" cy="3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0E059C77-78D2-7F26-6908-D009B6160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85" b="84489"/>
          <a:stretch/>
        </p:blipFill>
        <p:spPr>
          <a:xfrm>
            <a:off x="3376621" y="3068884"/>
            <a:ext cx="1291407" cy="851043"/>
          </a:xfrm>
          <a:prstGeom prst="rect">
            <a:avLst/>
          </a:prstGeom>
        </p:spPr>
      </p:pic>
      <p:pic>
        <p:nvPicPr>
          <p:cNvPr id="14" name="Picture 13" descr="A screen shot of a graph&#10;&#10;Description automatically generated">
            <a:extLst>
              <a:ext uri="{FF2B5EF4-FFF2-40B4-BE49-F238E27FC236}">
                <a16:creationId xmlns:a16="http://schemas.microsoft.com/office/drawing/2014/main" id="{2C5EA244-E8F5-53DA-9988-6C14453700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85" t="15296" b="68037"/>
          <a:stretch/>
        </p:blipFill>
        <p:spPr>
          <a:xfrm>
            <a:off x="3376621" y="3934917"/>
            <a:ext cx="1291407" cy="914401"/>
          </a:xfrm>
          <a:prstGeom prst="rect">
            <a:avLst/>
          </a:prstGeom>
        </p:spPr>
      </p:pic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D9281F7C-0811-C24E-925A-E504AB190C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59" t="93555" b="2715"/>
          <a:stretch/>
        </p:blipFill>
        <p:spPr>
          <a:xfrm>
            <a:off x="925407" y="8417675"/>
            <a:ext cx="1285576" cy="204513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AD10E45B-4B73-C641-22D1-8227B329D4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59" t="93555" b="2715"/>
          <a:stretch/>
        </p:blipFill>
        <p:spPr>
          <a:xfrm>
            <a:off x="2147651" y="8415789"/>
            <a:ext cx="1285576" cy="204513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7D352E8-0168-8143-F858-863630AF0C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59" t="93555" b="2715"/>
          <a:stretch/>
        </p:blipFill>
        <p:spPr>
          <a:xfrm>
            <a:off x="3380814" y="8410967"/>
            <a:ext cx="1285576" cy="204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4AA6FB-6167-786D-6475-D236CBBF9A6A}"/>
              </a:ext>
            </a:extLst>
          </p:cNvPr>
          <p:cNvSpPr txBox="1"/>
          <p:nvPr/>
        </p:nvSpPr>
        <p:spPr>
          <a:xfrm>
            <a:off x="928897" y="166255"/>
            <a:ext cx="470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Version: 07/24/2023</a:t>
            </a:r>
          </a:p>
        </p:txBody>
      </p:sp>
      <p:pic>
        <p:nvPicPr>
          <p:cNvPr id="18" name="Picture 17" descr="A screen shot of a graph&#10;&#10;Description automatically generated">
            <a:extLst>
              <a:ext uri="{FF2B5EF4-FFF2-40B4-BE49-F238E27FC236}">
                <a16:creationId xmlns:a16="http://schemas.microsoft.com/office/drawing/2014/main" id="{2FB09192-D8A2-A741-321E-EF22792481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527" b="66238"/>
          <a:stretch/>
        </p:blipFill>
        <p:spPr>
          <a:xfrm>
            <a:off x="928895" y="3249308"/>
            <a:ext cx="1288811" cy="1852327"/>
          </a:xfrm>
          <a:prstGeom prst="rect">
            <a:avLst/>
          </a:prstGeom>
        </p:spPr>
      </p:pic>
      <p:pic>
        <p:nvPicPr>
          <p:cNvPr id="19" name="Picture 18" descr="A screen shot of a graph&#10;&#10;Description automatically generated">
            <a:extLst>
              <a:ext uri="{FF2B5EF4-FFF2-40B4-BE49-F238E27FC236}">
                <a16:creationId xmlns:a16="http://schemas.microsoft.com/office/drawing/2014/main" id="{A973F833-C488-2180-8320-F5348C0274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215" t="33559" b="28980"/>
          <a:stretch/>
        </p:blipFill>
        <p:spPr>
          <a:xfrm>
            <a:off x="918173" y="5155379"/>
            <a:ext cx="1294521" cy="2055232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C1B5AD73-57BA-EA22-795E-809A60B75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74" r="83393" b="56943"/>
          <a:stretch/>
        </p:blipFill>
        <p:spPr bwMode="auto">
          <a:xfrm>
            <a:off x="85881" y="6081293"/>
            <a:ext cx="839436" cy="27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E898C373-0321-EAA1-023C-98AD8A69A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19" r="83393" b="42498"/>
          <a:stretch/>
        </p:blipFill>
        <p:spPr bwMode="auto">
          <a:xfrm>
            <a:off x="78738" y="5254202"/>
            <a:ext cx="839436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 graph on a screen&#10;&#10;Description automatically generated">
            <a:extLst>
              <a:ext uri="{FF2B5EF4-FFF2-40B4-BE49-F238E27FC236}">
                <a16:creationId xmlns:a16="http://schemas.microsoft.com/office/drawing/2014/main" id="{5DBB92A5-83B5-B152-CD6D-42186EB4F4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385" b="72936"/>
          <a:stretch/>
        </p:blipFill>
        <p:spPr>
          <a:xfrm>
            <a:off x="2148544" y="3335866"/>
            <a:ext cx="1291408" cy="1484801"/>
          </a:xfrm>
          <a:prstGeom prst="rect">
            <a:avLst/>
          </a:prstGeom>
        </p:spPr>
      </p:pic>
      <p:pic>
        <p:nvPicPr>
          <p:cNvPr id="30" name="Picture 29" descr="A screen shot of a graph&#10;&#10;Description automatically generated">
            <a:extLst>
              <a:ext uri="{FF2B5EF4-FFF2-40B4-BE49-F238E27FC236}">
                <a16:creationId xmlns:a16="http://schemas.microsoft.com/office/drawing/2014/main" id="{901A9AC8-2FB6-B804-5F33-DE645573B1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215" t="70783" b="6390"/>
          <a:stretch/>
        </p:blipFill>
        <p:spPr>
          <a:xfrm>
            <a:off x="918172" y="7230736"/>
            <a:ext cx="1294521" cy="1252346"/>
          </a:xfrm>
          <a:prstGeom prst="rect">
            <a:avLst/>
          </a:prstGeom>
        </p:spPr>
      </p:pic>
      <p:pic>
        <p:nvPicPr>
          <p:cNvPr id="31" name="Picture 30" descr="A graph on a screen&#10;&#10;Description automatically generated">
            <a:extLst>
              <a:ext uri="{FF2B5EF4-FFF2-40B4-BE49-F238E27FC236}">
                <a16:creationId xmlns:a16="http://schemas.microsoft.com/office/drawing/2014/main" id="{7C9D01E4-709B-CC34-7A9F-17E9A5B426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385" t="37717" b="6693"/>
          <a:stretch/>
        </p:blipFill>
        <p:spPr>
          <a:xfrm>
            <a:off x="2143977" y="5435301"/>
            <a:ext cx="1291408" cy="3049874"/>
          </a:xfrm>
          <a:prstGeom prst="rect">
            <a:avLst/>
          </a:prstGeom>
        </p:spPr>
      </p:pic>
      <p:pic>
        <p:nvPicPr>
          <p:cNvPr id="32" name="Picture 31" descr="A graph on a screen&#10;&#10;Description automatically generated">
            <a:extLst>
              <a:ext uri="{FF2B5EF4-FFF2-40B4-BE49-F238E27FC236}">
                <a16:creationId xmlns:a16="http://schemas.microsoft.com/office/drawing/2014/main" id="{02903303-E672-A25E-017A-63B87B75140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385" t="26994" b="61899"/>
          <a:stretch/>
        </p:blipFill>
        <p:spPr>
          <a:xfrm>
            <a:off x="2144735" y="4856939"/>
            <a:ext cx="1291408" cy="609370"/>
          </a:xfrm>
          <a:prstGeom prst="rect">
            <a:avLst/>
          </a:prstGeom>
        </p:spPr>
      </p:pic>
      <p:pic>
        <p:nvPicPr>
          <p:cNvPr id="35" name="Picture 34" descr="A screen shot of a graph&#10;&#10;Description automatically generated">
            <a:extLst>
              <a:ext uri="{FF2B5EF4-FFF2-40B4-BE49-F238E27FC236}">
                <a16:creationId xmlns:a16="http://schemas.microsoft.com/office/drawing/2014/main" id="{1CE5885D-D725-A863-DD9F-7DD972EC702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969" t="61783" b="22669"/>
          <a:stretch/>
        </p:blipFill>
        <p:spPr>
          <a:xfrm>
            <a:off x="3369895" y="6700652"/>
            <a:ext cx="1299018" cy="853035"/>
          </a:xfrm>
          <a:prstGeom prst="rect">
            <a:avLst/>
          </a:prstGeom>
        </p:spPr>
      </p:pic>
      <p:pic>
        <p:nvPicPr>
          <p:cNvPr id="36" name="Picture 35" descr="A screen shot of a graph&#10;&#10;Description automatically generated">
            <a:extLst>
              <a:ext uri="{FF2B5EF4-FFF2-40B4-BE49-F238E27FC236}">
                <a16:creationId xmlns:a16="http://schemas.microsoft.com/office/drawing/2014/main" id="{77EDFA81-9269-226F-56F7-C41F401231E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527" t="30987" b="38257"/>
          <a:stretch/>
        </p:blipFill>
        <p:spPr>
          <a:xfrm>
            <a:off x="3381740" y="4889368"/>
            <a:ext cx="1288811" cy="1687384"/>
          </a:xfrm>
          <a:prstGeom prst="rect">
            <a:avLst/>
          </a:prstGeom>
        </p:spPr>
      </p:pic>
      <p:pic>
        <p:nvPicPr>
          <p:cNvPr id="37" name="Picture 36" descr="A screen shot of a graph&#10;&#10;Description automatically generated">
            <a:extLst>
              <a:ext uri="{FF2B5EF4-FFF2-40B4-BE49-F238E27FC236}">
                <a16:creationId xmlns:a16="http://schemas.microsoft.com/office/drawing/2014/main" id="{BDDD685B-76B6-97CC-A83B-40A79E5027A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969" t="77224" b="6109"/>
          <a:stretch/>
        </p:blipFill>
        <p:spPr>
          <a:xfrm>
            <a:off x="3370854" y="7570773"/>
            <a:ext cx="1299018" cy="914401"/>
          </a:xfrm>
          <a:prstGeom prst="rect">
            <a:avLst/>
          </a:prstGeom>
        </p:spPr>
      </p:pic>
      <p:pic>
        <p:nvPicPr>
          <p:cNvPr id="38" name="Picture 37" descr="A screen shot of a graph&#10;&#10;Description automatically generated">
            <a:extLst>
              <a:ext uri="{FF2B5EF4-FFF2-40B4-BE49-F238E27FC236}">
                <a16:creationId xmlns:a16="http://schemas.microsoft.com/office/drawing/2014/main" id="{7199AF58-9674-96BD-580D-62F7DE48A2F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969" t="61783" r="62330" b="34525"/>
          <a:stretch/>
        </p:blipFill>
        <p:spPr>
          <a:xfrm>
            <a:off x="3371178" y="6569044"/>
            <a:ext cx="159119" cy="202562"/>
          </a:xfrm>
          <a:prstGeom prst="rect">
            <a:avLst/>
          </a:prstGeom>
        </p:spPr>
      </p:pic>
      <p:pic>
        <p:nvPicPr>
          <p:cNvPr id="39" name="Picture 38" descr="A screen shot of a graph&#10;&#10;Description automatically generated">
            <a:extLst>
              <a:ext uri="{FF2B5EF4-FFF2-40B4-BE49-F238E27FC236}">
                <a16:creationId xmlns:a16="http://schemas.microsoft.com/office/drawing/2014/main" id="{0643A0D6-C4DD-429E-7A9E-84C63D519B6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969" t="61783" r="62330" b="34525"/>
          <a:stretch/>
        </p:blipFill>
        <p:spPr>
          <a:xfrm>
            <a:off x="3724964" y="6547077"/>
            <a:ext cx="159119" cy="202562"/>
          </a:xfrm>
          <a:prstGeom prst="rect">
            <a:avLst/>
          </a:prstGeom>
        </p:spPr>
      </p:pic>
      <p:pic>
        <p:nvPicPr>
          <p:cNvPr id="45" name="Picture 44" descr="A screen shot of a graph&#10;&#10;Description automatically generated">
            <a:extLst>
              <a:ext uri="{FF2B5EF4-FFF2-40B4-BE49-F238E27FC236}">
                <a16:creationId xmlns:a16="http://schemas.microsoft.com/office/drawing/2014/main" id="{DABAFBF6-7173-996F-7924-A922AFEE7E9B}"/>
              </a:ext>
            </a:extLst>
          </p:cNvPr>
          <p:cNvPicPr>
            <a:picLocks/>
          </p:cNvPicPr>
          <p:nvPr/>
        </p:nvPicPr>
        <p:blipFill rotWithShape="1">
          <a:blip r:embed="rId8"/>
          <a:srcRect l="28969" t="61783" r="62330" b="34525"/>
          <a:stretch/>
        </p:blipFill>
        <p:spPr>
          <a:xfrm>
            <a:off x="4078750" y="6547077"/>
            <a:ext cx="155448" cy="182880"/>
          </a:xfrm>
          <a:prstGeom prst="rect">
            <a:avLst/>
          </a:prstGeom>
        </p:spPr>
      </p:pic>
      <p:pic>
        <p:nvPicPr>
          <p:cNvPr id="46" name="Picture 45" descr="A screen shot of a graph&#10;&#10;Description automatically generated">
            <a:extLst>
              <a:ext uri="{FF2B5EF4-FFF2-40B4-BE49-F238E27FC236}">
                <a16:creationId xmlns:a16="http://schemas.microsoft.com/office/drawing/2014/main" id="{BB4AFCF6-7410-E27D-BC0D-EC79A89146C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969" t="61783" r="62330" b="34525"/>
          <a:stretch/>
        </p:blipFill>
        <p:spPr>
          <a:xfrm>
            <a:off x="4427093" y="6515479"/>
            <a:ext cx="159119" cy="20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1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>
            <a:extLst>
              <a:ext uri="{FF2B5EF4-FFF2-40B4-BE49-F238E27FC236}">
                <a16:creationId xmlns:a16="http://schemas.microsoft.com/office/drawing/2014/main" id="{2EBC9730-2233-A9CB-5747-CB746B169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93" b="88761"/>
          <a:stretch/>
        </p:blipFill>
        <p:spPr bwMode="auto">
          <a:xfrm>
            <a:off x="89461" y="2860534"/>
            <a:ext cx="839436" cy="68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17959F95-005B-4F33-D55D-A120FE4C0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35" t="10230" r="323" b="10354"/>
          <a:stretch/>
        </p:blipFill>
        <p:spPr bwMode="auto">
          <a:xfrm>
            <a:off x="4788815" y="3476239"/>
            <a:ext cx="401348" cy="484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BD4FCAB-BF06-7F18-DBEB-16D1D0A8A3C6}"/>
              </a:ext>
            </a:extLst>
          </p:cNvPr>
          <p:cNvSpPr txBox="1"/>
          <p:nvPr/>
        </p:nvSpPr>
        <p:spPr>
          <a:xfrm>
            <a:off x="4569723" y="3199241"/>
            <a:ext cx="53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B9A0B2-AC57-2DA6-EAD5-09225665E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42"/>
          <a:stretch/>
        </p:blipFill>
        <p:spPr bwMode="auto">
          <a:xfrm>
            <a:off x="0" y="8715761"/>
            <a:ext cx="5054600" cy="2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B38FA3D6-7356-5A1E-F568-3D84770F9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045"/>
          <a:stretch/>
        </p:blipFill>
        <p:spPr bwMode="auto">
          <a:xfrm>
            <a:off x="90229" y="2845246"/>
            <a:ext cx="5054600" cy="3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0E059C77-78D2-7F26-6908-D009B6160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85" b="84489"/>
          <a:stretch/>
        </p:blipFill>
        <p:spPr>
          <a:xfrm>
            <a:off x="3376621" y="3068884"/>
            <a:ext cx="1291407" cy="851043"/>
          </a:xfrm>
          <a:prstGeom prst="rect">
            <a:avLst/>
          </a:prstGeom>
        </p:spPr>
      </p:pic>
      <p:pic>
        <p:nvPicPr>
          <p:cNvPr id="14" name="Picture 13" descr="A screen shot of a graph&#10;&#10;Description automatically generated">
            <a:extLst>
              <a:ext uri="{FF2B5EF4-FFF2-40B4-BE49-F238E27FC236}">
                <a16:creationId xmlns:a16="http://schemas.microsoft.com/office/drawing/2014/main" id="{2C5EA244-E8F5-53DA-9988-6C14453700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85" t="15296" b="68037"/>
          <a:stretch/>
        </p:blipFill>
        <p:spPr>
          <a:xfrm>
            <a:off x="3376621" y="3934917"/>
            <a:ext cx="1291407" cy="914401"/>
          </a:xfrm>
          <a:prstGeom prst="rect">
            <a:avLst/>
          </a:prstGeom>
        </p:spPr>
      </p:pic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D9281F7C-0811-C24E-925A-E504AB190C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59" t="93555" b="2715"/>
          <a:stretch/>
        </p:blipFill>
        <p:spPr>
          <a:xfrm>
            <a:off x="925407" y="8417675"/>
            <a:ext cx="1285576" cy="204513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AD10E45B-4B73-C641-22D1-8227B329D4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59" t="93555" b="2715"/>
          <a:stretch/>
        </p:blipFill>
        <p:spPr>
          <a:xfrm>
            <a:off x="2147651" y="8415789"/>
            <a:ext cx="1285576" cy="204513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7D352E8-0168-8143-F858-863630AF0C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59" t="93555" b="2715"/>
          <a:stretch/>
        </p:blipFill>
        <p:spPr>
          <a:xfrm>
            <a:off x="3380814" y="8410967"/>
            <a:ext cx="1285576" cy="204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4AA6FB-6167-786D-6475-D236CBBF9A6A}"/>
              </a:ext>
            </a:extLst>
          </p:cNvPr>
          <p:cNvSpPr txBox="1"/>
          <p:nvPr/>
        </p:nvSpPr>
        <p:spPr>
          <a:xfrm>
            <a:off x="928897" y="166255"/>
            <a:ext cx="470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Version: 09/11/2023</a:t>
            </a:r>
          </a:p>
        </p:txBody>
      </p:sp>
      <p:pic>
        <p:nvPicPr>
          <p:cNvPr id="18" name="Picture 17" descr="A screen shot of a graph&#10;&#10;Description automatically generated">
            <a:extLst>
              <a:ext uri="{FF2B5EF4-FFF2-40B4-BE49-F238E27FC236}">
                <a16:creationId xmlns:a16="http://schemas.microsoft.com/office/drawing/2014/main" id="{2FB09192-D8A2-A741-321E-EF22792481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527" b="66238"/>
          <a:stretch/>
        </p:blipFill>
        <p:spPr>
          <a:xfrm>
            <a:off x="928895" y="3249308"/>
            <a:ext cx="1288811" cy="1852327"/>
          </a:xfrm>
          <a:prstGeom prst="rect">
            <a:avLst/>
          </a:prstGeom>
        </p:spPr>
      </p:pic>
      <p:pic>
        <p:nvPicPr>
          <p:cNvPr id="19" name="Picture 18" descr="A screen shot of a graph&#10;&#10;Description automatically generated">
            <a:extLst>
              <a:ext uri="{FF2B5EF4-FFF2-40B4-BE49-F238E27FC236}">
                <a16:creationId xmlns:a16="http://schemas.microsoft.com/office/drawing/2014/main" id="{A973F833-C488-2180-8320-F5348C0274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215" t="33559" b="28980"/>
          <a:stretch/>
        </p:blipFill>
        <p:spPr>
          <a:xfrm>
            <a:off x="918173" y="5155379"/>
            <a:ext cx="1294521" cy="2055232"/>
          </a:xfrm>
          <a:prstGeom prst="rect">
            <a:avLst/>
          </a:prstGeom>
        </p:spPr>
      </p:pic>
      <p:pic>
        <p:nvPicPr>
          <p:cNvPr id="26" name="Picture 25" descr="A graph on a screen&#10;&#10;Description automatically generated">
            <a:extLst>
              <a:ext uri="{FF2B5EF4-FFF2-40B4-BE49-F238E27FC236}">
                <a16:creationId xmlns:a16="http://schemas.microsoft.com/office/drawing/2014/main" id="{5DBB92A5-83B5-B152-CD6D-42186EB4F4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385" b="72936"/>
          <a:stretch/>
        </p:blipFill>
        <p:spPr>
          <a:xfrm>
            <a:off x="2148544" y="3335866"/>
            <a:ext cx="1291408" cy="1484801"/>
          </a:xfrm>
          <a:prstGeom prst="rect">
            <a:avLst/>
          </a:prstGeom>
        </p:spPr>
      </p:pic>
      <p:pic>
        <p:nvPicPr>
          <p:cNvPr id="30" name="Picture 29" descr="A screen shot of a graph&#10;&#10;Description automatically generated">
            <a:extLst>
              <a:ext uri="{FF2B5EF4-FFF2-40B4-BE49-F238E27FC236}">
                <a16:creationId xmlns:a16="http://schemas.microsoft.com/office/drawing/2014/main" id="{901A9AC8-2FB6-B804-5F33-DE645573B1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215" t="70783" b="6390"/>
          <a:stretch/>
        </p:blipFill>
        <p:spPr>
          <a:xfrm>
            <a:off x="918172" y="7230736"/>
            <a:ext cx="1294521" cy="1252346"/>
          </a:xfrm>
          <a:prstGeom prst="rect">
            <a:avLst/>
          </a:prstGeom>
        </p:spPr>
      </p:pic>
      <p:pic>
        <p:nvPicPr>
          <p:cNvPr id="31" name="Picture 30" descr="A graph on a screen&#10;&#10;Description automatically generated">
            <a:extLst>
              <a:ext uri="{FF2B5EF4-FFF2-40B4-BE49-F238E27FC236}">
                <a16:creationId xmlns:a16="http://schemas.microsoft.com/office/drawing/2014/main" id="{7C9D01E4-709B-CC34-7A9F-17E9A5B426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385" t="37717" b="6693"/>
          <a:stretch/>
        </p:blipFill>
        <p:spPr>
          <a:xfrm>
            <a:off x="2143977" y="5435301"/>
            <a:ext cx="1291408" cy="3049874"/>
          </a:xfrm>
          <a:prstGeom prst="rect">
            <a:avLst/>
          </a:prstGeom>
        </p:spPr>
      </p:pic>
      <p:pic>
        <p:nvPicPr>
          <p:cNvPr id="32" name="Picture 31" descr="A graph on a screen&#10;&#10;Description automatically generated">
            <a:extLst>
              <a:ext uri="{FF2B5EF4-FFF2-40B4-BE49-F238E27FC236}">
                <a16:creationId xmlns:a16="http://schemas.microsoft.com/office/drawing/2014/main" id="{02903303-E672-A25E-017A-63B87B75140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385" t="26994" b="61899"/>
          <a:stretch/>
        </p:blipFill>
        <p:spPr>
          <a:xfrm>
            <a:off x="2144735" y="4856939"/>
            <a:ext cx="1291408" cy="609370"/>
          </a:xfrm>
          <a:prstGeom prst="rect">
            <a:avLst/>
          </a:prstGeom>
        </p:spPr>
      </p:pic>
      <p:pic>
        <p:nvPicPr>
          <p:cNvPr id="35" name="Picture 34" descr="A screen shot of a graph&#10;&#10;Description automatically generated">
            <a:extLst>
              <a:ext uri="{FF2B5EF4-FFF2-40B4-BE49-F238E27FC236}">
                <a16:creationId xmlns:a16="http://schemas.microsoft.com/office/drawing/2014/main" id="{1CE5885D-D725-A863-DD9F-7DD972EC702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337" t="61783" b="22669"/>
          <a:stretch/>
        </p:blipFill>
        <p:spPr>
          <a:xfrm>
            <a:off x="3376621" y="6700652"/>
            <a:ext cx="1292292" cy="853035"/>
          </a:xfrm>
          <a:prstGeom prst="rect">
            <a:avLst/>
          </a:prstGeom>
        </p:spPr>
      </p:pic>
      <p:pic>
        <p:nvPicPr>
          <p:cNvPr id="36" name="Picture 35" descr="A screen shot of a graph&#10;&#10;Description automatically generated">
            <a:extLst>
              <a:ext uri="{FF2B5EF4-FFF2-40B4-BE49-F238E27FC236}">
                <a16:creationId xmlns:a16="http://schemas.microsoft.com/office/drawing/2014/main" id="{77EDFA81-9269-226F-56F7-C41F401231E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527" t="30987" b="38257"/>
          <a:stretch/>
        </p:blipFill>
        <p:spPr>
          <a:xfrm>
            <a:off x="3381740" y="4889368"/>
            <a:ext cx="1288811" cy="1687384"/>
          </a:xfrm>
          <a:prstGeom prst="rect">
            <a:avLst/>
          </a:prstGeom>
        </p:spPr>
      </p:pic>
      <p:pic>
        <p:nvPicPr>
          <p:cNvPr id="37" name="Picture 36" descr="A screen shot of a graph&#10;&#10;Description automatically generated">
            <a:extLst>
              <a:ext uri="{FF2B5EF4-FFF2-40B4-BE49-F238E27FC236}">
                <a16:creationId xmlns:a16="http://schemas.microsoft.com/office/drawing/2014/main" id="{BDDD685B-76B6-97CC-A83B-40A79E5027A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704" t="77224" b="6109"/>
          <a:stretch/>
        </p:blipFill>
        <p:spPr>
          <a:xfrm>
            <a:off x="3384296" y="7570773"/>
            <a:ext cx="1285576" cy="914401"/>
          </a:xfrm>
          <a:prstGeom prst="rect">
            <a:avLst/>
          </a:prstGeom>
        </p:spPr>
      </p:pic>
      <p:pic>
        <p:nvPicPr>
          <p:cNvPr id="38" name="Picture 37" descr="A screen shot of a graph&#10;&#10;Description automatically generated">
            <a:extLst>
              <a:ext uri="{FF2B5EF4-FFF2-40B4-BE49-F238E27FC236}">
                <a16:creationId xmlns:a16="http://schemas.microsoft.com/office/drawing/2014/main" id="{7199AF58-9674-96BD-580D-62F7DE48A2F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969" t="61783" r="62330" b="34525"/>
          <a:stretch/>
        </p:blipFill>
        <p:spPr>
          <a:xfrm>
            <a:off x="3371178" y="6569044"/>
            <a:ext cx="159119" cy="202562"/>
          </a:xfrm>
          <a:prstGeom prst="rect">
            <a:avLst/>
          </a:prstGeom>
        </p:spPr>
      </p:pic>
      <p:pic>
        <p:nvPicPr>
          <p:cNvPr id="39" name="Picture 38" descr="A screen shot of a graph&#10;&#10;Description automatically generated">
            <a:extLst>
              <a:ext uri="{FF2B5EF4-FFF2-40B4-BE49-F238E27FC236}">
                <a16:creationId xmlns:a16="http://schemas.microsoft.com/office/drawing/2014/main" id="{0643A0D6-C4DD-429E-7A9E-84C63D519B6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969" t="61783" r="62330" b="34525"/>
          <a:stretch/>
        </p:blipFill>
        <p:spPr>
          <a:xfrm>
            <a:off x="3724964" y="6547077"/>
            <a:ext cx="159119" cy="202562"/>
          </a:xfrm>
          <a:prstGeom prst="rect">
            <a:avLst/>
          </a:prstGeom>
        </p:spPr>
      </p:pic>
      <p:pic>
        <p:nvPicPr>
          <p:cNvPr id="45" name="Picture 44" descr="A screen shot of a graph&#10;&#10;Description automatically generated">
            <a:extLst>
              <a:ext uri="{FF2B5EF4-FFF2-40B4-BE49-F238E27FC236}">
                <a16:creationId xmlns:a16="http://schemas.microsoft.com/office/drawing/2014/main" id="{DABAFBF6-7173-996F-7924-A922AFEE7E9B}"/>
              </a:ext>
            </a:extLst>
          </p:cNvPr>
          <p:cNvPicPr>
            <a:picLocks/>
          </p:cNvPicPr>
          <p:nvPr/>
        </p:nvPicPr>
        <p:blipFill rotWithShape="1">
          <a:blip r:embed="rId8"/>
          <a:srcRect l="28969" t="61783" r="62330" b="34525"/>
          <a:stretch/>
        </p:blipFill>
        <p:spPr>
          <a:xfrm>
            <a:off x="4078750" y="6547077"/>
            <a:ext cx="155448" cy="182880"/>
          </a:xfrm>
          <a:prstGeom prst="rect">
            <a:avLst/>
          </a:prstGeom>
        </p:spPr>
      </p:pic>
      <p:pic>
        <p:nvPicPr>
          <p:cNvPr id="46" name="Picture 45" descr="A screen shot of a graph&#10;&#10;Description automatically generated">
            <a:extLst>
              <a:ext uri="{FF2B5EF4-FFF2-40B4-BE49-F238E27FC236}">
                <a16:creationId xmlns:a16="http://schemas.microsoft.com/office/drawing/2014/main" id="{BB4AFCF6-7410-E27D-BC0D-EC79A89146C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969" t="61783" r="62330" b="34525"/>
          <a:stretch/>
        </p:blipFill>
        <p:spPr>
          <a:xfrm>
            <a:off x="4427093" y="6515479"/>
            <a:ext cx="159119" cy="202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A55DA0-6379-45B3-D799-F79FC7CF3DDA}"/>
              </a:ext>
            </a:extLst>
          </p:cNvPr>
          <p:cNvSpPr txBox="1"/>
          <p:nvPr/>
        </p:nvSpPr>
        <p:spPr>
          <a:xfrm>
            <a:off x="-253782" y="3452325"/>
            <a:ext cx="1191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 err="1">
                <a:latin typeface="+mj-lt"/>
              </a:rPr>
              <a:t>Prox</a:t>
            </a:r>
            <a:endParaRPr lang="en-US" sz="1400" i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726F5-0ABD-B1B6-AE9B-1F7988FA16B1}"/>
              </a:ext>
            </a:extLst>
          </p:cNvPr>
          <p:cNvSpPr txBox="1"/>
          <p:nvPr/>
        </p:nvSpPr>
        <p:spPr>
          <a:xfrm>
            <a:off x="-203272" y="3730482"/>
            <a:ext cx="11507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 err="1">
                <a:latin typeface="+mj-lt"/>
              </a:rPr>
              <a:t>Dist</a:t>
            </a:r>
            <a:endParaRPr lang="en-US" sz="1400" i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717D9-E220-628B-ED03-881901BF8E68}"/>
              </a:ext>
            </a:extLst>
          </p:cNvPr>
          <p:cNvSpPr txBox="1"/>
          <p:nvPr/>
        </p:nvSpPr>
        <p:spPr>
          <a:xfrm>
            <a:off x="-21125" y="5201845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BA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3D7863-1014-BE62-33C1-F91041F21041}"/>
              </a:ext>
            </a:extLst>
          </p:cNvPr>
          <p:cNvSpPr txBox="1"/>
          <p:nvPr/>
        </p:nvSpPr>
        <p:spPr>
          <a:xfrm>
            <a:off x="-362175" y="4040859"/>
            <a:ext cx="1299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Compart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1B92D-3EA9-BB89-DAE6-5B51C2C305EC}"/>
              </a:ext>
            </a:extLst>
          </p:cNvPr>
          <p:cNvSpPr txBox="1"/>
          <p:nvPr/>
        </p:nvSpPr>
        <p:spPr>
          <a:xfrm>
            <a:off x="-369700" y="4309006"/>
            <a:ext cx="1299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 err="1">
                <a:latin typeface="+mj-lt"/>
              </a:rPr>
              <a:t>ClusCoeff</a:t>
            </a:r>
            <a:endParaRPr lang="en-US" sz="1400" i="1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F6B88E-11AF-81E4-F671-2C99BA8AB718}"/>
              </a:ext>
            </a:extLst>
          </p:cNvPr>
          <p:cNvSpPr txBox="1"/>
          <p:nvPr/>
        </p:nvSpPr>
        <p:spPr>
          <a:xfrm>
            <a:off x="-362175" y="4591221"/>
            <a:ext cx="1299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Flux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E2815A-AEE8-D958-5EFC-868F2E1FE44F}"/>
              </a:ext>
            </a:extLst>
          </p:cNvPr>
          <p:cNvSpPr txBox="1"/>
          <p:nvPr/>
        </p:nvSpPr>
        <p:spPr>
          <a:xfrm>
            <a:off x="-367091" y="4910767"/>
            <a:ext cx="1299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Degree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1FF21-628D-A87E-9B2E-7041709B983D}"/>
              </a:ext>
            </a:extLst>
          </p:cNvPr>
          <p:cNvSpPr txBox="1"/>
          <p:nvPr/>
        </p:nvSpPr>
        <p:spPr>
          <a:xfrm>
            <a:off x="-16208" y="5472229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BC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0134EE-C6ED-7C14-819A-5D1C890FBB23}"/>
              </a:ext>
            </a:extLst>
          </p:cNvPr>
          <p:cNvSpPr txBox="1"/>
          <p:nvPr/>
        </p:nvSpPr>
        <p:spPr>
          <a:xfrm>
            <a:off x="-21125" y="5772113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Cohesion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D793EA-2B45-E589-2C10-126BC45B0DD0}"/>
              </a:ext>
            </a:extLst>
          </p:cNvPr>
          <p:cNvSpPr txBox="1"/>
          <p:nvPr/>
        </p:nvSpPr>
        <p:spPr>
          <a:xfrm>
            <a:off x="-26043" y="6022835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Gyration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B24583-7101-B669-826E-09BF8D0C6925}"/>
              </a:ext>
            </a:extLst>
          </p:cNvPr>
          <p:cNvSpPr txBox="1"/>
          <p:nvPr/>
        </p:nvSpPr>
        <p:spPr>
          <a:xfrm>
            <a:off x="-11295" y="6362049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 err="1">
                <a:latin typeface="+mj-lt"/>
              </a:rPr>
              <a:t>AWGyrate</a:t>
            </a:r>
            <a:endParaRPr lang="en-US" sz="1400" i="1" dirty="0"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4A51D4-F00F-A847-FFC5-52039FE2F9FC}"/>
              </a:ext>
            </a:extLst>
          </p:cNvPr>
          <p:cNvSpPr txBox="1"/>
          <p:nvPr/>
        </p:nvSpPr>
        <p:spPr>
          <a:xfrm>
            <a:off x="-16211" y="6632433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AWF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7B54AF-EE9F-B7B7-8FE3-00A9AE159B07}"/>
              </a:ext>
            </a:extLst>
          </p:cNvPr>
          <p:cNvSpPr txBox="1"/>
          <p:nvPr/>
        </p:nvSpPr>
        <p:spPr>
          <a:xfrm>
            <a:off x="-11295" y="6922485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IIC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08C3BB-D878-7E04-2D17-96546B101CD2}"/>
              </a:ext>
            </a:extLst>
          </p:cNvPr>
          <p:cNvSpPr txBox="1"/>
          <p:nvPr/>
        </p:nvSpPr>
        <p:spPr>
          <a:xfrm>
            <a:off x="-16211" y="7212535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PC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2937DF-C55D-460E-5B17-81661445D2F6}"/>
              </a:ext>
            </a:extLst>
          </p:cNvPr>
          <p:cNvSpPr txBox="1"/>
          <p:nvPr/>
        </p:nvSpPr>
        <p:spPr>
          <a:xfrm>
            <a:off x="-11294" y="7512416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ECA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1B9D95-7179-E946-394C-1C519EF58810}"/>
              </a:ext>
            </a:extLst>
          </p:cNvPr>
          <p:cNvSpPr txBox="1"/>
          <p:nvPr/>
        </p:nvSpPr>
        <p:spPr>
          <a:xfrm>
            <a:off x="-26043" y="7803585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 err="1">
                <a:latin typeface="+mj-lt"/>
              </a:rPr>
              <a:t>ProtConn</a:t>
            </a:r>
            <a:endParaRPr lang="en-US" sz="1400" i="1" dirty="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38D3BC-75C3-9582-CB6A-741B815A42BC}"/>
              </a:ext>
            </a:extLst>
          </p:cNvPr>
          <p:cNvSpPr txBox="1"/>
          <p:nvPr/>
        </p:nvSpPr>
        <p:spPr>
          <a:xfrm>
            <a:off x="-11296" y="8105702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 err="1">
                <a:latin typeface="+mj-lt"/>
              </a:rPr>
              <a:t>PctArea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66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>
            <a:extLst>
              <a:ext uri="{FF2B5EF4-FFF2-40B4-BE49-F238E27FC236}">
                <a16:creationId xmlns:a16="http://schemas.microsoft.com/office/drawing/2014/main" id="{2EBC9730-2233-A9CB-5747-CB746B169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93" b="88761"/>
          <a:stretch/>
        </p:blipFill>
        <p:spPr bwMode="auto">
          <a:xfrm>
            <a:off x="89461" y="2860534"/>
            <a:ext cx="839436" cy="68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17959F95-005B-4F33-D55D-A120FE4C0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35" t="10230" r="323" b="10354"/>
          <a:stretch/>
        </p:blipFill>
        <p:spPr bwMode="auto">
          <a:xfrm>
            <a:off x="4788815" y="3476239"/>
            <a:ext cx="401348" cy="484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BD4FCAB-BF06-7F18-DBEB-16D1D0A8A3C6}"/>
              </a:ext>
            </a:extLst>
          </p:cNvPr>
          <p:cNvSpPr txBox="1"/>
          <p:nvPr/>
        </p:nvSpPr>
        <p:spPr>
          <a:xfrm>
            <a:off x="4569723" y="3199241"/>
            <a:ext cx="53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B9A0B2-AC57-2DA6-EAD5-09225665E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42"/>
          <a:stretch/>
        </p:blipFill>
        <p:spPr bwMode="auto">
          <a:xfrm>
            <a:off x="0" y="8715761"/>
            <a:ext cx="5054600" cy="2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B38FA3D6-7356-5A1E-F568-3D84770F9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045"/>
          <a:stretch/>
        </p:blipFill>
        <p:spPr bwMode="auto">
          <a:xfrm>
            <a:off x="90229" y="2845246"/>
            <a:ext cx="5054600" cy="3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D9281F7C-0811-C24E-925A-E504AB190C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59" t="93555" b="2715"/>
          <a:stretch/>
        </p:blipFill>
        <p:spPr>
          <a:xfrm>
            <a:off x="930949" y="8417675"/>
            <a:ext cx="1285576" cy="204513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AD10E45B-4B73-C641-22D1-8227B329D4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59" t="93555" b="2715"/>
          <a:stretch/>
        </p:blipFill>
        <p:spPr>
          <a:xfrm>
            <a:off x="2147651" y="8421331"/>
            <a:ext cx="1285576" cy="204513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7D352E8-0168-8143-F858-863630AF0C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59" t="93555" b="2715"/>
          <a:stretch/>
        </p:blipFill>
        <p:spPr>
          <a:xfrm>
            <a:off x="3391898" y="8422051"/>
            <a:ext cx="1285576" cy="204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4AA6FB-6167-786D-6475-D236CBBF9A6A}"/>
              </a:ext>
            </a:extLst>
          </p:cNvPr>
          <p:cNvSpPr txBox="1"/>
          <p:nvPr/>
        </p:nvSpPr>
        <p:spPr>
          <a:xfrm>
            <a:off x="928897" y="166255"/>
            <a:ext cx="470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Version: 11/06/2023</a:t>
            </a:r>
          </a:p>
        </p:txBody>
      </p:sp>
      <p:pic>
        <p:nvPicPr>
          <p:cNvPr id="38" name="Picture 37" descr="A screen shot of a graph&#10;&#10;Description automatically generated">
            <a:extLst>
              <a:ext uri="{FF2B5EF4-FFF2-40B4-BE49-F238E27FC236}">
                <a16:creationId xmlns:a16="http://schemas.microsoft.com/office/drawing/2014/main" id="{7199AF58-9674-96BD-580D-62F7DE48A2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969" t="61783" r="62330" b="34525"/>
          <a:stretch/>
        </p:blipFill>
        <p:spPr>
          <a:xfrm>
            <a:off x="3371178" y="6569044"/>
            <a:ext cx="159119" cy="202562"/>
          </a:xfrm>
          <a:prstGeom prst="rect">
            <a:avLst/>
          </a:prstGeom>
        </p:spPr>
      </p:pic>
      <p:pic>
        <p:nvPicPr>
          <p:cNvPr id="39" name="Picture 38" descr="A screen shot of a graph&#10;&#10;Description automatically generated">
            <a:extLst>
              <a:ext uri="{FF2B5EF4-FFF2-40B4-BE49-F238E27FC236}">
                <a16:creationId xmlns:a16="http://schemas.microsoft.com/office/drawing/2014/main" id="{0643A0D6-C4DD-429E-7A9E-84C63D519B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969" t="61783" r="62330" b="34525"/>
          <a:stretch/>
        </p:blipFill>
        <p:spPr>
          <a:xfrm>
            <a:off x="3724964" y="6547077"/>
            <a:ext cx="159119" cy="202562"/>
          </a:xfrm>
          <a:prstGeom prst="rect">
            <a:avLst/>
          </a:prstGeom>
        </p:spPr>
      </p:pic>
      <p:pic>
        <p:nvPicPr>
          <p:cNvPr id="45" name="Picture 44" descr="A screen shot of a graph&#10;&#10;Description automatically generated">
            <a:extLst>
              <a:ext uri="{FF2B5EF4-FFF2-40B4-BE49-F238E27FC236}">
                <a16:creationId xmlns:a16="http://schemas.microsoft.com/office/drawing/2014/main" id="{DABAFBF6-7173-996F-7924-A922AFEE7E9B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28969" t="61783" r="62330" b="34525"/>
          <a:stretch/>
        </p:blipFill>
        <p:spPr>
          <a:xfrm>
            <a:off x="4078750" y="6547077"/>
            <a:ext cx="155448" cy="182880"/>
          </a:xfrm>
          <a:prstGeom prst="rect">
            <a:avLst/>
          </a:prstGeom>
        </p:spPr>
      </p:pic>
      <p:pic>
        <p:nvPicPr>
          <p:cNvPr id="46" name="Picture 45" descr="A screen shot of a graph&#10;&#10;Description automatically generated">
            <a:extLst>
              <a:ext uri="{FF2B5EF4-FFF2-40B4-BE49-F238E27FC236}">
                <a16:creationId xmlns:a16="http://schemas.microsoft.com/office/drawing/2014/main" id="{BB4AFCF6-7410-E27D-BC0D-EC79A89146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969" t="61783" r="62330" b="34525"/>
          <a:stretch/>
        </p:blipFill>
        <p:spPr>
          <a:xfrm>
            <a:off x="4427093" y="6515479"/>
            <a:ext cx="159119" cy="202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A55DA0-6379-45B3-D799-F79FC7CF3DDA}"/>
              </a:ext>
            </a:extLst>
          </p:cNvPr>
          <p:cNvSpPr txBox="1"/>
          <p:nvPr/>
        </p:nvSpPr>
        <p:spPr>
          <a:xfrm>
            <a:off x="-253782" y="3452325"/>
            <a:ext cx="1191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 err="1">
                <a:latin typeface="+mj-lt"/>
              </a:rPr>
              <a:t>Prox</a:t>
            </a:r>
            <a:endParaRPr lang="en-US" sz="1400" i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726F5-0ABD-B1B6-AE9B-1F7988FA16B1}"/>
              </a:ext>
            </a:extLst>
          </p:cNvPr>
          <p:cNvSpPr txBox="1"/>
          <p:nvPr/>
        </p:nvSpPr>
        <p:spPr>
          <a:xfrm>
            <a:off x="-203272" y="3730482"/>
            <a:ext cx="11507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 err="1">
                <a:latin typeface="+mj-lt"/>
              </a:rPr>
              <a:t>Dist</a:t>
            </a:r>
            <a:endParaRPr lang="en-US" sz="1400" i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717D9-E220-628B-ED03-881901BF8E68}"/>
              </a:ext>
            </a:extLst>
          </p:cNvPr>
          <p:cNvSpPr txBox="1"/>
          <p:nvPr/>
        </p:nvSpPr>
        <p:spPr>
          <a:xfrm>
            <a:off x="-21125" y="5201845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BA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3D7863-1014-BE62-33C1-F91041F21041}"/>
              </a:ext>
            </a:extLst>
          </p:cNvPr>
          <p:cNvSpPr txBox="1"/>
          <p:nvPr/>
        </p:nvSpPr>
        <p:spPr>
          <a:xfrm>
            <a:off x="-362175" y="4040859"/>
            <a:ext cx="1299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Compart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1B92D-3EA9-BB89-DAE6-5B51C2C305EC}"/>
              </a:ext>
            </a:extLst>
          </p:cNvPr>
          <p:cNvSpPr txBox="1"/>
          <p:nvPr/>
        </p:nvSpPr>
        <p:spPr>
          <a:xfrm>
            <a:off x="-369700" y="4309006"/>
            <a:ext cx="1299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 err="1">
                <a:latin typeface="+mj-lt"/>
              </a:rPr>
              <a:t>ClusCoeff</a:t>
            </a:r>
            <a:endParaRPr lang="en-US" sz="1400" i="1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F6B88E-11AF-81E4-F671-2C99BA8AB718}"/>
              </a:ext>
            </a:extLst>
          </p:cNvPr>
          <p:cNvSpPr txBox="1"/>
          <p:nvPr/>
        </p:nvSpPr>
        <p:spPr>
          <a:xfrm>
            <a:off x="-362175" y="4591221"/>
            <a:ext cx="1299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Flux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E2815A-AEE8-D958-5EFC-868F2E1FE44F}"/>
              </a:ext>
            </a:extLst>
          </p:cNvPr>
          <p:cNvSpPr txBox="1"/>
          <p:nvPr/>
        </p:nvSpPr>
        <p:spPr>
          <a:xfrm>
            <a:off x="-367091" y="4910767"/>
            <a:ext cx="1299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Degree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1FF21-628D-A87E-9B2E-7041709B983D}"/>
              </a:ext>
            </a:extLst>
          </p:cNvPr>
          <p:cNvSpPr txBox="1"/>
          <p:nvPr/>
        </p:nvSpPr>
        <p:spPr>
          <a:xfrm>
            <a:off x="-16208" y="5472229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BC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0134EE-C6ED-7C14-819A-5D1C890FBB23}"/>
              </a:ext>
            </a:extLst>
          </p:cNvPr>
          <p:cNvSpPr txBox="1"/>
          <p:nvPr/>
        </p:nvSpPr>
        <p:spPr>
          <a:xfrm>
            <a:off x="-21125" y="5772113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Cohesion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D793EA-2B45-E589-2C10-126BC45B0DD0}"/>
              </a:ext>
            </a:extLst>
          </p:cNvPr>
          <p:cNvSpPr txBox="1"/>
          <p:nvPr/>
        </p:nvSpPr>
        <p:spPr>
          <a:xfrm>
            <a:off x="-26043" y="6022835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Gyration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B24583-7101-B669-826E-09BF8D0C6925}"/>
              </a:ext>
            </a:extLst>
          </p:cNvPr>
          <p:cNvSpPr txBox="1"/>
          <p:nvPr/>
        </p:nvSpPr>
        <p:spPr>
          <a:xfrm>
            <a:off x="-11295" y="6362049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 err="1">
                <a:latin typeface="+mj-lt"/>
              </a:rPr>
              <a:t>AWGyrate</a:t>
            </a:r>
            <a:endParaRPr lang="en-US" sz="1400" i="1" dirty="0"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4A51D4-F00F-A847-FFC5-52039FE2F9FC}"/>
              </a:ext>
            </a:extLst>
          </p:cNvPr>
          <p:cNvSpPr txBox="1"/>
          <p:nvPr/>
        </p:nvSpPr>
        <p:spPr>
          <a:xfrm>
            <a:off x="-16211" y="6632433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AWF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7B54AF-EE9F-B7B7-8FE3-00A9AE159B07}"/>
              </a:ext>
            </a:extLst>
          </p:cNvPr>
          <p:cNvSpPr txBox="1"/>
          <p:nvPr/>
        </p:nvSpPr>
        <p:spPr>
          <a:xfrm>
            <a:off x="-11295" y="6922485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IIC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08C3BB-D878-7E04-2D17-96546B101CD2}"/>
              </a:ext>
            </a:extLst>
          </p:cNvPr>
          <p:cNvSpPr txBox="1"/>
          <p:nvPr/>
        </p:nvSpPr>
        <p:spPr>
          <a:xfrm>
            <a:off x="-16211" y="7212535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PC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2937DF-C55D-460E-5B17-81661445D2F6}"/>
              </a:ext>
            </a:extLst>
          </p:cNvPr>
          <p:cNvSpPr txBox="1"/>
          <p:nvPr/>
        </p:nvSpPr>
        <p:spPr>
          <a:xfrm>
            <a:off x="-11294" y="7512416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>
                <a:latin typeface="+mj-lt"/>
              </a:rPr>
              <a:t>ECA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1B9D95-7179-E946-394C-1C519EF58810}"/>
              </a:ext>
            </a:extLst>
          </p:cNvPr>
          <p:cNvSpPr txBox="1"/>
          <p:nvPr/>
        </p:nvSpPr>
        <p:spPr>
          <a:xfrm>
            <a:off x="-26043" y="7803585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 err="1">
                <a:latin typeface="+mj-lt"/>
              </a:rPr>
              <a:t>ProtConn</a:t>
            </a:r>
            <a:endParaRPr lang="en-US" sz="1400" i="1" dirty="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38D3BC-75C3-9582-CB6A-741B815A42BC}"/>
              </a:ext>
            </a:extLst>
          </p:cNvPr>
          <p:cNvSpPr txBox="1"/>
          <p:nvPr/>
        </p:nvSpPr>
        <p:spPr>
          <a:xfrm>
            <a:off x="-11296" y="8105702"/>
            <a:ext cx="946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330"/>
              </a:spcAft>
            </a:pPr>
            <a:r>
              <a:rPr lang="en-US" sz="1400" i="1" dirty="0" err="1">
                <a:latin typeface="+mj-lt"/>
              </a:rPr>
              <a:t>PctArea</a:t>
            </a:r>
            <a:endParaRPr lang="en-US" sz="1400" i="1" dirty="0">
              <a:latin typeface="+mj-lt"/>
            </a:endParaRPr>
          </a:p>
        </p:txBody>
      </p:sp>
      <p:pic>
        <p:nvPicPr>
          <p:cNvPr id="12" name="Picture 11" descr="A screen shot of a graph&#10;&#10;Description automatically generated">
            <a:extLst>
              <a:ext uri="{FF2B5EF4-FFF2-40B4-BE49-F238E27FC236}">
                <a16:creationId xmlns:a16="http://schemas.microsoft.com/office/drawing/2014/main" id="{70E1926D-E03B-2FCF-9CD9-A86C9820E8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85" t="-1" b="66138"/>
          <a:stretch/>
        </p:blipFill>
        <p:spPr>
          <a:xfrm>
            <a:off x="921286" y="3248528"/>
            <a:ext cx="1291407" cy="1857858"/>
          </a:xfrm>
          <a:prstGeom prst="rect">
            <a:avLst/>
          </a:prstGeom>
        </p:spPr>
      </p:pic>
      <p:pic>
        <p:nvPicPr>
          <p:cNvPr id="15" name="Picture 14" descr="A screen shot of a graph&#10;&#10;Description automatically generated">
            <a:extLst>
              <a:ext uri="{FF2B5EF4-FFF2-40B4-BE49-F238E27FC236}">
                <a16:creationId xmlns:a16="http://schemas.microsoft.com/office/drawing/2014/main" id="{8EA0FE53-12EF-910B-B1FE-BB127A5550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85" t="33459" b="28898"/>
          <a:stretch/>
        </p:blipFill>
        <p:spPr>
          <a:xfrm>
            <a:off x="921631" y="5149582"/>
            <a:ext cx="1291407" cy="2065225"/>
          </a:xfrm>
          <a:prstGeom prst="rect">
            <a:avLst/>
          </a:prstGeom>
        </p:spPr>
      </p:pic>
      <p:pic>
        <p:nvPicPr>
          <p:cNvPr id="17" name="Picture 16" descr="A screen shot of a graph&#10;&#10;Description automatically generated">
            <a:extLst>
              <a:ext uri="{FF2B5EF4-FFF2-40B4-BE49-F238E27FC236}">
                <a16:creationId xmlns:a16="http://schemas.microsoft.com/office/drawing/2014/main" id="{EBC47C29-5623-F59D-7EC1-2385172DDC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85" t="70749" b="4899"/>
          <a:stretch/>
        </p:blipFill>
        <p:spPr>
          <a:xfrm>
            <a:off x="924768" y="7231221"/>
            <a:ext cx="1291407" cy="1336012"/>
          </a:xfrm>
          <a:prstGeom prst="rect">
            <a:avLst/>
          </a:prstGeom>
        </p:spPr>
      </p:pic>
      <p:pic>
        <p:nvPicPr>
          <p:cNvPr id="53" name="Picture 52" descr="A graph on a screen&#10;&#10;Description automatically generated">
            <a:extLst>
              <a:ext uri="{FF2B5EF4-FFF2-40B4-BE49-F238E27FC236}">
                <a16:creationId xmlns:a16="http://schemas.microsoft.com/office/drawing/2014/main" id="{30A39333-6299-1CBF-A260-C25690AFE4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704" b="72977"/>
          <a:stretch/>
        </p:blipFill>
        <p:spPr>
          <a:xfrm>
            <a:off x="2153467" y="3339626"/>
            <a:ext cx="1285576" cy="1482546"/>
          </a:xfrm>
          <a:prstGeom prst="rect">
            <a:avLst/>
          </a:prstGeom>
        </p:spPr>
      </p:pic>
      <p:pic>
        <p:nvPicPr>
          <p:cNvPr id="55" name="Picture 54" descr="A graph on a screen&#10;&#10;Description automatically generated">
            <a:extLst>
              <a:ext uri="{FF2B5EF4-FFF2-40B4-BE49-F238E27FC236}">
                <a16:creationId xmlns:a16="http://schemas.microsoft.com/office/drawing/2014/main" id="{201E2AEA-5712-219E-07DD-62377D23A2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704" t="26921" b="61971"/>
          <a:stretch/>
        </p:blipFill>
        <p:spPr>
          <a:xfrm>
            <a:off x="2147301" y="4856938"/>
            <a:ext cx="1285576" cy="609372"/>
          </a:xfrm>
          <a:prstGeom prst="rect">
            <a:avLst/>
          </a:prstGeom>
        </p:spPr>
      </p:pic>
      <p:pic>
        <p:nvPicPr>
          <p:cNvPr id="57" name="Picture 56" descr="A graph on a screen&#10;&#10;Description automatically generated">
            <a:extLst>
              <a:ext uri="{FF2B5EF4-FFF2-40B4-BE49-F238E27FC236}">
                <a16:creationId xmlns:a16="http://schemas.microsoft.com/office/drawing/2014/main" id="{961E815D-6CE3-ADC1-BBE5-3D91FADA9C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704" t="37815" b="5546"/>
          <a:stretch/>
        </p:blipFill>
        <p:spPr>
          <a:xfrm>
            <a:off x="2147651" y="5440843"/>
            <a:ext cx="1285576" cy="3107441"/>
          </a:xfrm>
          <a:prstGeom prst="rect">
            <a:avLst/>
          </a:prstGeom>
        </p:spPr>
      </p:pic>
      <p:pic>
        <p:nvPicPr>
          <p:cNvPr id="61" name="Picture 60" descr="A screen shot of a graph&#10;&#10;Description automatically generated">
            <a:extLst>
              <a:ext uri="{FF2B5EF4-FFF2-40B4-BE49-F238E27FC236}">
                <a16:creationId xmlns:a16="http://schemas.microsoft.com/office/drawing/2014/main" id="{23B6CA8B-D8AE-992A-0094-7BCCD00D9E7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385" b="84488"/>
          <a:stretch/>
        </p:blipFill>
        <p:spPr>
          <a:xfrm>
            <a:off x="3382219" y="3070466"/>
            <a:ext cx="1291408" cy="851044"/>
          </a:xfrm>
          <a:prstGeom prst="rect">
            <a:avLst/>
          </a:prstGeom>
        </p:spPr>
      </p:pic>
      <p:pic>
        <p:nvPicPr>
          <p:cNvPr id="63" name="Picture 62" descr="A screen shot of a graph&#10;&#10;Description automatically generated">
            <a:extLst>
              <a:ext uri="{FF2B5EF4-FFF2-40B4-BE49-F238E27FC236}">
                <a16:creationId xmlns:a16="http://schemas.microsoft.com/office/drawing/2014/main" id="{62C32D87-47FD-CBB7-455C-2A8DFE952CA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385" t="15355" b="69133"/>
          <a:stretch/>
        </p:blipFill>
        <p:spPr>
          <a:xfrm>
            <a:off x="3380814" y="3933031"/>
            <a:ext cx="1291408" cy="851045"/>
          </a:xfrm>
          <a:prstGeom prst="rect">
            <a:avLst/>
          </a:prstGeom>
        </p:spPr>
      </p:pic>
      <p:pic>
        <p:nvPicPr>
          <p:cNvPr id="65" name="Picture 64" descr="A screen shot of a graph&#10;&#10;Description automatically generated">
            <a:extLst>
              <a:ext uri="{FF2B5EF4-FFF2-40B4-BE49-F238E27FC236}">
                <a16:creationId xmlns:a16="http://schemas.microsoft.com/office/drawing/2014/main" id="{F3842DD4-A272-4FFA-72C0-7C64247C206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385" t="30708" b="38536"/>
          <a:stretch/>
        </p:blipFill>
        <p:spPr>
          <a:xfrm>
            <a:off x="3380814" y="4872107"/>
            <a:ext cx="1291408" cy="1687384"/>
          </a:xfrm>
          <a:prstGeom prst="rect">
            <a:avLst/>
          </a:prstGeom>
        </p:spPr>
      </p:pic>
      <p:pic>
        <p:nvPicPr>
          <p:cNvPr id="67" name="Picture 66" descr="A screen shot of a graph&#10;&#10;Description automatically generated">
            <a:extLst>
              <a:ext uri="{FF2B5EF4-FFF2-40B4-BE49-F238E27FC236}">
                <a16:creationId xmlns:a16="http://schemas.microsoft.com/office/drawing/2014/main" id="{B0A7D05F-F88B-43E4-F6EE-2414E608C57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385" t="61516" b="23018"/>
          <a:stretch/>
        </p:blipFill>
        <p:spPr>
          <a:xfrm>
            <a:off x="3379758" y="6686815"/>
            <a:ext cx="1291408" cy="848488"/>
          </a:xfrm>
          <a:prstGeom prst="rect">
            <a:avLst/>
          </a:prstGeom>
        </p:spPr>
      </p:pic>
      <p:pic>
        <p:nvPicPr>
          <p:cNvPr id="68" name="Picture 67" descr="A screen shot of a graph&#10;&#10;Description automatically generated">
            <a:extLst>
              <a:ext uri="{FF2B5EF4-FFF2-40B4-BE49-F238E27FC236}">
                <a16:creationId xmlns:a16="http://schemas.microsoft.com/office/drawing/2014/main" id="{40996327-CED0-72B7-FCBD-EDACD8B0DB3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385" t="76515" b="4847"/>
          <a:stretch/>
        </p:blipFill>
        <p:spPr>
          <a:xfrm>
            <a:off x="3384296" y="7531297"/>
            <a:ext cx="1291408" cy="10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6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6035E56-6F85-14B8-F7EA-FD5E29F5A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81" y="2856680"/>
            <a:ext cx="5308600" cy="62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9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BF6D372-74ED-3E19-1D6B-DAA74B39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597150"/>
            <a:ext cx="55372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1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205</TotalTime>
  <Words>175</Words>
  <Application>Microsoft Macintosh PowerPoint</Application>
  <PresentationFormat>Widescreen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Wenxin Yang (Student)</dc:creator>
  <cp:lastModifiedBy>Wenxin Yang (Student)</cp:lastModifiedBy>
  <cp:revision>81</cp:revision>
  <cp:lastPrinted>2023-06-28T19:49:19Z</cp:lastPrinted>
  <dcterms:created xsi:type="dcterms:W3CDTF">2023-05-05T17:42:24Z</dcterms:created>
  <dcterms:modified xsi:type="dcterms:W3CDTF">2023-11-06T17:03:01Z</dcterms:modified>
</cp:coreProperties>
</file>