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20" d="100"/>
          <a:sy n="120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80C-B44D-46B1-8FBD-DC38FC77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4DA0-A570-4A3C-A91E-AF13C6C73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3B9-8B65-4A31-8925-710F31AA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72A8-3243-40F2-9EE7-34F84A96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11D-1155-4684-B541-111F80E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BCE9-3758-495B-9DEC-D5FBCC83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F10BE-4277-4ABC-B45C-E4224048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AB5B-2348-4CD7-BDF9-C6E439A6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884E-A7E0-4DB1-A496-BB4AA97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9BF5-AFFF-4573-A1AA-F246DD9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9D142-B4A9-40DA-98D4-6D60D9A9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B3AF8-633D-45F7-B2B6-E31807C2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F50A-41F3-440C-A394-0C38E2B9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3CC4-7228-4288-BECD-359934E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EECF-8030-4AA8-A938-8BA3453C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AAA-D760-4B68-B62C-A7D3AD46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B6AB-294A-48FF-BB4B-AA4529FA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31F2-87CF-4254-BE45-E97AEFD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CB39-1592-4D1B-914E-7253229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DBAD-2982-44C4-B3A3-75714A0C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B172-44DF-4C81-864A-0776178D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FEE6-7D88-4F69-8DBF-EBDFE32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055-81BC-4934-8A2D-BD525EB5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C496-EC07-469D-BF10-E1548E8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1E35-71CD-40FE-8FCC-289568A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2C5-FC1A-4CB1-8BB4-A34139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373E-A049-4E91-836A-E8FF4DF11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09153-392F-4B24-AD0A-ACAC5794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262A-C4DD-4701-8B8F-E27B137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E21C-1D56-4124-80FE-245E5D0B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E37C-258B-4CF7-83BC-D221C130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59E-DD87-4865-BCD6-59D6F7F2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8F07-429D-45B2-B9CB-4ED3BFF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8BDC-F553-4255-A0BF-084424FB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F98E1-C298-4A16-A8F3-7310DD42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D3AD-E8DF-468D-86BF-07E235E31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DE085-4C00-41A0-9BCF-4E76B754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80583-D9BB-45E8-8092-369B39E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B4B1-8764-4CCA-9C8F-0479E8C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BE6-BD87-463B-9602-EFEA2A8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8A105-A65F-4955-8FB5-A039195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6122-8FDD-4D75-B6F3-21EA9172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122B-DE35-4D81-8743-9145621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76292-7A06-4B85-A3EB-8019ECA7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164E3-6658-4E75-BB12-D771710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A8782-C757-428F-B736-69B2217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F7A-F910-4E71-9BC0-E7C99FA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8F5-7659-4703-83DC-056D6979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213B-2551-4239-9EAA-8F560C71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15D2-8AF8-4D6D-A554-467F7DE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77DDD-BBF9-4CF7-9D70-8EB1C8AF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9B2F-BA8F-4E62-A724-37A6644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A7-F104-41D7-80AE-A3392B60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2250C-E437-4C61-AC2B-4CEE9671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747B-3FE5-4146-882C-E56E50DA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46793-D57E-4CC3-A3A6-0C38AA6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EFA0-A95D-4B77-AFC1-2F35DAF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063A6-02E7-431D-A1F5-FBEAB7D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5506C-748C-4ED9-B829-CCD843B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59E7-6679-4C43-BF59-784720E1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E17F-6620-4917-BDBC-2ADEDECC9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15B2-FAC1-4274-B2D1-C538EFB0AAEC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B5CA-8132-41B7-BBD7-26FE5B4C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51B0-DCAA-476E-8463-EC8B8247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A80E76-AF64-4577-BB9F-EACBC67F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89" r="716" b="3240"/>
          <a:stretch/>
        </p:blipFill>
        <p:spPr>
          <a:xfrm>
            <a:off x="3835237" y="838898"/>
            <a:ext cx="2921970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98FD03-A9D8-48C1-841B-BC8FC8EC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b="32355"/>
          <a:stretch/>
        </p:blipFill>
        <p:spPr>
          <a:xfrm>
            <a:off x="6773985" y="838898"/>
            <a:ext cx="3693405" cy="25901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DED477-B703-455F-826B-D0C4C118D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17859" r="21611" b="15474"/>
          <a:stretch/>
        </p:blipFill>
        <p:spPr>
          <a:xfrm>
            <a:off x="607913" y="838900"/>
            <a:ext cx="3227323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EBD777-9679-46DD-815F-9725780AD383}"/>
              </a:ext>
            </a:extLst>
          </p:cNvPr>
          <p:cNvSpPr txBox="1"/>
          <p:nvPr/>
        </p:nvSpPr>
        <p:spPr>
          <a:xfrm>
            <a:off x="599524" y="847287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01C6-48A8-412D-8F6C-9CECECE4A652}"/>
              </a:ext>
            </a:extLst>
          </p:cNvPr>
          <p:cNvSpPr txBox="1"/>
          <p:nvPr/>
        </p:nvSpPr>
        <p:spPr>
          <a:xfrm>
            <a:off x="3881087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52A73-5AEA-4FED-B3A8-38B4393C3CC6}"/>
              </a:ext>
            </a:extLst>
          </p:cNvPr>
          <p:cNvSpPr txBox="1"/>
          <p:nvPr/>
        </p:nvSpPr>
        <p:spPr>
          <a:xfrm>
            <a:off x="6765596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42591-3B64-4A4C-9A4E-FC41341D67EC}"/>
              </a:ext>
            </a:extLst>
          </p:cNvPr>
          <p:cNvSpPr txBox="1"/>
          <p:nvPr/>
        </p:nvSpPr>
        <p:spPr>
          <a:xfrm>
            <a:off x="7055016" y="5523447"/>
            <a:ext cx="37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Protected areas of the study regions and transboundary PAs (i.e., within 230 km) for a) California, b) Colombia, and c) Liberia. </a:t>
            </a:r>
          </a:p>
        </p:txBody>
      </p:sp>
    </p:spTree>
    <p:extLst>
      <p:ext uri="{BB962C8B-B14F-4D97-AF65-F5344CB8AC3E}">
        <p14:creationId xmlns:p14="http://schemas.microsoft.com/office/powerpoint/2010/main" val="8880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52581-9103-44DC-B932-9C33472C35ED}"/>
              </a:ext>
            </a:extLst>
          </p:cNvPr>
          <p:cNvSpPr/>
          <p:nvPr/>
        </p:nvSpPr>
        <p:spPr>
          <a:xfrm>
            <a:off x="4374381" y="1436914"/>
            <a:ext cx="823965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E69524-3C27-6183-196E-1FC52F93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2" y="1305841"/>
            <a:ext cx="11334155" cy="45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804C3FDB-FF9F-4841-DDC8-D14347654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t="19031" r="72890" b="12794"/>
          <a:stretch/>
        </p:blipFill>
        <p:spPr>
          <a:xfrm>
            <a:off x="1460940" y="2152062"/>
            <a:ext cx="184980" cy="2870897"/>
          </a:xfrm>
          <a:prstGeom prst="rect">
            <a:avLst/>
          </a:prstGeom>
        </p:spPr>
      </p:pic>
      <p:pic>
        <p:nvPicPr>
          <p:cNvPr id="12" name="Picture 11" descr="A graph with many dots and numbers&#10;&#10;Description automatically generated">
            <a:extLst>
              <a:ext uri="{FF2B5EF4-FFF2-40B4-BE49-F238E27FC236}">
                <a16:creationId xmlns:a16="http://schemas.microsoft.com/office/drawing/2014/main" id="{71400F59-8DDC-4AC4-427D-B528380DC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24243" r="74958" b="12201"/>
          <a:stretch/>
        </p:blipFill>
        <p:spPr>
          <a:xfrm>
            <a:off x="8618193" y="2371898"/>
            <a:ext cx="182010" cy="2684476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4C110F8-E202-A287-40C2-CECC355CD3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7" t="19207" r="73580" b="11283"/>
          <a:stretch/>
        </p:blipFill>
        <p:spPr>
          <a:xfrm>
            <a:off x="5053810" y="2161069"/>
            <a:ext cx="144316" cy="29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E33FC8-BF4D-B406-018D-02CEB35DD1EB}"/>
              </a:ext>
            </a:extLst>
          </p:cNvPr>
          <p:cNvGrpSpPr/>
          <p:nvPr/>
        </p:nvGrpSpPr>
        <p:grpSpPr>
          <a:xfrm>
            <a:off x="26135" y="10048"/>
            <a:ext cx="5239547" cy="6837899"/>
            <a:chOff x="26135" y="10048"/>
            <a:chExt cx="5239547" cy="68378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FB7D4F-ED6A-4A5D-A0EB-0F74BB123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" r="768" b="293"/>
            <a:stretch/>
          </p:blipFill>
          <p:spPr>
            <a:xfrm>
              <a:off x="26135" y="10048"/>
              <a:ext cx="5239547" cy="68378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F3B48-687A-45BB-B193-8A180C55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6" cy="190918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85056-1C2D-4003-A703-097D082AC3FA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1D5A67-E09D-4985-8CEB-EB58DFFDE1E3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CDBA77-54A7-5261-995B-91BD254DF0EF}"/>
              </a:ext>
            </a:extLst>
          </p:cNvPr>
          <p:cNvGrpSpPr/>
          <p:nvPr/>
        </p:nvGrpSpPr>
        <p:grpSpPr>
          <a:xfrm>
            <a:off x="0" y="0"/>
            <a:ext cx="5299363" cy="6857999"/>
            <a:chOff x="0" y="0"/>
            <a:chExt cx="5299363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57D420-B4E4-43E7-9240-0587186BF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299363" cy="6857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D5AAF8-D2FE-4C08-8A76-901FC572E4B8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F19FC0-7665-487F-9088-A998F6BF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6" cy="1909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BB99AE-6973-F7EC-C264-5EAB3201594F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0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F52C9E-CBA3-28F2-1CB7-99E3792ACF79}"/>
              </a:ext>
            </a:extLst>
          </p:cNvPr>
          <p:cNvGrpSpPr/>
          <p:nvPr/>
        </p:nvGrpSpPr>
        <p:grpSpPr>
          <a:xfrm>
            <a:off x="0" y="0"/>
            <a:ext cx="5299363" cy="6858000"/>
            <a:chOff x="0" y="0"/>
            <a:chExt cx="529936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AB41D9-8FE6-4E28-9678-473C9A5EA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299363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030697-22AE-446B-A0F0-C96521B56ACF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890AB5-B868-4B09-A403-5DF5C3C3D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5" cy="1909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883942-A444-829C-A462-B0EF831287EC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38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5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20499</TotalTime>
  <Words>62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Yang (Student)</dc:creator>
  <cp:lastModifiedBy>Wenxin Yang (Student)</cp:lastModifiedBy>
  <cp:revision>42</cp:revision>
  <dcterms:created xsi:type="dcterms:W3CDTF">2023-05-04T22:06:06Z</dcterms:created>
  <dcterms:modified xsi:type="dcterms:W3CDTF">2023-07-19T21:25:14Z</dcterms:modified>
</cp:coreProperties>
</file>