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2662"/>
  </p:normalViewPr>
  <p:slideViewPr>
    <p:cSldViewPr snapToGrid="0">
      <p:cViewPr>
        <p:scale>
          <a:sx n="180" d="100"/>
          <a:sy n="180" d="100"/>
        </p:scale>
        <p:origin x="1208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82FFA-0571-6C4E-8014-62CF25BFB41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6AD7-DDB6-8C4E-B8DA-4528350C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Feb,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7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July, 2023</a:t>
            </a:r>
          </a:p>
          <a:p>
            <a:r>
              <a:rPr lang="en-US" dirty="0"/>
              <a:t>Changed code on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Feb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A57E-9210-7946-A0DC-2293B6BAFD4D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724B2BF6-7967-2F81-668B-8969E7ED1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b="87509"/>
          <a:stretch/>
        </p:blipFill>
        <p:spPr>
          <a:xfrm>
            <a:off x="933749" y="3257739"/>
            <a:ext cx="1285575" cy="685309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0A31455-055F-6C32-DEB8-2AE560D7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12447" b="60657"/>
          <a:stretch/>
        </p:blipFill>
        <p:spPr>
          <a:xfrm>
            <a:off x="933749" y="3918859"/>
            <a:ext cx="1285576" cy="1475618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24FB92F3-81CF-094D-ADA0-609A2F21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39475" b="29209"/>
          <a:stretch/>
        </p:blipFill>
        <p:spPr>
          <a:xfrm>
            <a:off x="933749" y="5379963"/>
            <a:ext cx="1285576" cy="1718112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5BF85C7E-ED33-C0F5-AAE1-4AA74B1A3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9" t="70735" b="2715"/>
          <a:stretch/>
        </p:blipFill>
        <p:spPr>
          <a:xfrm>
            <a:off x="932679" y="7122529"/>
            <a:ext cx="1285576" cy="14556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7855FDB-EB97-5537-C4BB-1848FB30F2E2}"/>
              </a:ext>
            </a:extLst>
          </p:cNvPr>
          <p:cNvGrpSpPr/>
          <p:nvPr/>
        </p:nvGrpSpPr>
        <p:grpSpPr>
          <a:xfrm>
            <a:off x="3446871" y="3092170"/>
            <a:ext cx="1290413" cy="5486037"/>
            <a:chOff x="3256035" y="3083568"/>
            <a:chExt cx="1290413" cy="5486037"/>
          </a:xfrm>
        </p:grpSpPr>
        <p:pic>
          <p:nvPicPr>
            <p:cNvPr id="17" name="Picture 1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95F2253-1452-94AF-52BD-4487591E2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b="67668"/>
            <a:stretch/>
          </p:blipFill>
          <p:spPr>
            <a:xfrm>
              <a:off x="3256035" y="3083568"/>
              <a:ext cx="1285575" cy="1773880"/>
            </a:xfrm>
            <a:prstGeom prst="rect">
              <a:avLst/>
            </a:prstGeom>
          </p:spPr>
        </p:pic>
        <p:pic>
          <p:nvPicPr>
            <p:cNvPr id="21" name="Picture 2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23DB9B-13CD-0009-1000-F6217F7F1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30701" b="48281"/>
            <a:stretch/>
          </p:blipFill>
          <p:spPr>
            <a:xfrm>
              <a:off x="3258452" y="4797689"/>
              <a:ext cx="1285575" cy="1153167"/>
            </a:xfrm>
            <a:prstGeom prst="rect">
              <a:avLst/>
            </a:prstGeom>
          </p:spPr>
        </p:pic>
        <p:pic>
          <p:nvPicPr>
            <p:cNvPr id="27" name="Picture 2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6AB806-BF9B-F2C1-E09D-2D7B1A0BF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51146" b="37540"/>
            <a:stretch/>
          </p:blipFill>
          <p:spPr>
            <a:xfrm>
              <a:off x="3260864" y="5941181"/>
              <a:ext cx="1285575" cy="620714"/>
            </a:xfrm>
            <a:prstGeom prst="rect">
              <a:avLst/>
            </a:prstGeom>
          </p:spPr>
        </p:pic>
        <p:pic>
          <p:nvPicPr>
            <p:cNvPr id="28" name="Picture 2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16BC9B0-7D27-15D8-73A3-FB6C3B514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61728" b="33512"/>
            <a:stretch/>
          </p:blipFill>
          <p:spPr>
            <a:xfrm>
              <a:off x="3260873" y="6558038"/>
              <a:ext cx="1285575" cy="261135"/>
            </a:xfrm>
            <a:prstGeom prst="rect">
              <a:avLst/>
            </a:prstGeom>
          </p:spPr>
        </p:pic>
        <p:pic>
          <p:nvPicPr>
            <p:cNvPr id="30" name="Picture 2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7BD0CB-6207-D683-6649-13F7422CB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66417" b="27648"/>
            <a:stretch/>
          </p:blipFill>
          <p:spPr>
            <a:xfrm>
              <a:off x="3260873" y="6836228"/>
              <a:ext cx="1285575" cy="325591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859F412-0F68-AB6C-05FC-1FB157048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72361" b="22888"/>
            <a:stretch/>
          </p:blipFill>
          <p:spPr>
            <a:xfrm>
              <a:off x="3260873" y="7175353"/>
              <a:ext cx="1285575" cy="260677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15F66D9-DFB2-AC5F-7A8B-74FD74843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77339" b="17910"/>
            <a:stretch/>
          </p:blipFill>
          <p:spPr>
            <a:xfrm>
              <a:off x="3260873" y="7461215"/>
              <a:ext cx="1285575" cy="260677"/>
            </a:xfrm>
            <a:prstGeom prst="rect">
              <a:avLst/>
            </a:prstGeom>
          </p:spPr>
        </p:pic>
        <p:pic>
          <p:nvPicPr>
            <p:cNvPr id="33" name="Picture 3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3378D6A-CB50-9EF3-0E9E-06455EDD6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81865" b="2780"/>
            <a:stretch/>
          </p:blipFill>
          <p:spPr>
            <a:xfrm>
              <a:off x="3260873" y="7727174"/>
              <a:ext cx="1285575" cy="84243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64CB6A-8D57-9371-79F9-447D684218B2}"/>
              </a:ext>
            </a:extLst>
          </p:cNvPr>
          <p:cNvGrpSpPr/>
          <p:nvPr/>
        </p:nvGrpSpPr>
        <p:grpSpPr>
          <a:xfrm>
            <a:off x="2161298" y="3347963"/>
            <a:ext cx="1293137" cy="5230244"/>
            <a:chOff x="2501162" y="3347963"/>
            <a:chExt cx="1293137" cy="5230244"/>
          </a:xfrm>
        </p:grpSpPr>
        <p:pic>
          <p:nvPicPr>
            <p:cNvPr id="15" name="Picture 1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2A9320C-DD1E-FBE7-C9AB-EBE86F46B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b="88978"/>
            <a:stretch/>
          </p:blipFill>
          <p:spPr>
            <a:xfrm>
              <a:off x="2501163" y="3347963"/>
              <a:ext cx="1285573" cy="604761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755F4A0-EEBC-3466-BFA3-C711E28C1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10802" b="83673"/>
            <a:stretch/>
          </p:blipFill>
          <p:spPr>
            <a:xfrm>
              <a:off x="2501162" y="3914020"/>
              <a:ext cx="1285573" cy="303099"/>
            </a:xfrm>
            <a:prstGeom prst="rect">
              <a:avLst/>
            </a:prstGeom>
          </p:spPr>
        </p:pic>
        <p:pic>
          <p:nvPicPr>
            <p:cNvPr id="20" name="Picture 1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6CF2D53-716E-E8B2-F727-653E7E84B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16106" b="67536"/>
            <a:stretch/>
          </p:blipFill>
          <p:spPr>
            <a:xfrm>
              <a:off x="2504944" y="4186515"/>
              <a:ext cx="1285573" cy="897464"/>
            </a:xfrm>
            <a:prstGeom prst="rect">
              <a:avLst/>
            </a:prstGeom>
          </p:spPr>
        </p:pic>
        <p:pic>
          <p:nvPicPr>
            <p:cNvPr id="23" name="Picture 2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7251C2D-D91D-DA7B-B85C-C649290CB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32465" b="62010"/>
            <a:stretch/>
          </p:blipFill>
          <p:spPr>
            <a:xfrm>
              <a:off x="2508726" y="5066924"/>
              <a:ext cx="1285573" cy="303099"/>
            </a:xfrm>
            <a:prstGeom prst="rect">
              <a:avLst/>
            </a:prstGeom>
          </p:spPr>
        </p:pic>
        <p:pic>
          <p:nvPicPr>
            <p:cNvPr id="26" name="Picture 2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7BEC87-CE8B-1DBB-03EB-6326B9418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37888" b="13523"/>
            <a:stretch/>
          </p:blipFill>
          <p:spPr>
            <a:xfrm>
              <a:off x="2506000" y="5341257"/>
              <a:ext cx="1285573" cy="2665791"/>
            </a:xfrm>
            <a:prstGeom prst="rect">
              <a:avLst/>
            </a:prstGeom>
          </p:spPr>
        </p:pic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9D48842-4F33-0A67-5B69-05CE34B1F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86626" b="2809"/>
            <a:stretch/>
          </p:blipFill>
          <p:spPr>
            <a:xfrm>
              <a:off x="2507886" y="7998587"/>
              <a:ext cx="1285573" cy="579620"/>
            </a:xfrm>
            <a:prstGeom prst="rect">
              <a:avLst/>
            </a:prstGeom>
          </p:spPr>
        </p:pic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2"/>
          <a:stretch/>
        </p:blipFill>
        <p:spPr bwMode="auto">
          <a:xfrm>
            <a:off x="89461" y="2860534"/>
            <a:ext cx="839436" cy="5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43481" y="3463391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0A31455-055F-6C32-DEB8-2AE560D7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12447" b="60657"/>
          <a:stretch/>
        </p:blipFill>
        <p:spPr>
          <a:xfrm>
            <a:off x="933749" y="3918859"/>
            <a:ext cx="1285576" cy="1475618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24FB92F3-81CF-094D-ADA0-609A2F21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39475" b="29209"/>
          <a:stretch/>
        </p:blipFill>
        <p:spPr>
          <a:xfrm>
            <a:off x="933749" y="5379963"/>
            <a:ext cx="1285576" cy="1718112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5BF85C7E-ED33-C0F5-AAE1-4AA74B1A3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9" t="70735" b="2715"/>
          <a:stretch/>
        </p:blipFill>
        <p:spPr>
          <a:xfrm>
            <a:off x="932679" y="7122529"/>
            <a:ext cx="1285576" cy="1455678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F755F4A0-EEBC-3466-BFA3-C711E28C1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4" t="10802" b="83673"/>
          <a:stretch/>
        </p:blipFill>
        <p:spPr>
          <a:xfrm>
            <a:off x="2161298" y="3914020"/>
            <a:ext cx="1285573" cy="303099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96CF2D53-716E-E8B2-F727-653E7E84B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4" t="16106" b="67536"/>
          <a:stretch/>
        </p:blipFill>
        <p:spPr>
          <a:xfrm>
            <a:off x="2165080" y="4186515"/>
            <a:ext cx="1285573" cy="897464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C7251C2D-D91D-DA7B-B85C-C649290CB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4" t="32465" b="62010"/>
          <a:stretch/>
        </p:blipFill>
        <p:spPr>
          <a:xfrm>
            <a:off x="2168862" y="5066924"/>
            <a:ext cx="1285573" cy="303099"/>
          </a:xfrm>
          <a:prstGeom prst="rect">
            <a:avLst/>
          </a:prstGeom>
        </p:spPr>
      </p:pic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BE7BEC87-CE8B-1DBB-03EB-6326B9418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4" t="37888" b="13523"/>
          <a:stretch/>
        </p:blipFill>
        <p:spPr>
          <a:xfrm>
            <a:off x="2166136" y="5341257"/>
            <a:ext cx="1285573" cy="2665791"/>
          </a:xfrm>
          <a:prstGeom prst="rect">
            <a:avLst/>
          </a:prstGeom>
        </p:spPr>
      </p:pic>
      <p:pic>
        <p:nvPicPr>
          <p:cNvPr id="34" name="Picture 33" descr="A picture containing chart&#10;&#10;Description automatically generated">
            <a:extLst>
              <a:ext uri="{FF2B5EF4-FFF2-40B4-BE49-F238E27FC236}">
                <a16:creationId xmlns:a16="http://schemas.microsoft.com/office/drawing/2014/main" id="{B9D48842-4F33-0A67-5B69-05CE34B1F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4" t="86626" b="2809"/>
          <a:stretch/>
        </p:blipFill>
        <p:spPr>
          <a:xfrm>
            <a:off x="2168022" y="7998587"/>
            <a:ext cx="1285573" cy="57962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2"/>
          <a:stretch/>
        </p:blipFill>
        <p:spPr bwMode="auto">
          <a:xfrm>
            <a:off x="89461" y="2860534"/>
            <a:ext cx="839436" cy="5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88815" y="3476239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FFAB8F87-5FFA-6F64-C1EE-77A5681F4E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83" b="87267"/>
          <a:stretch/>
        </p:blipFill>
        <p:spPr>
          <a:xfrm>
            <a:off x="950719" y="3251094"/>
            <a:ext cx="1278642" cy="698598"/>
          </a:xfrm>
          <a:prstGeom prst="rect">
            <a:avLst/>
          </a:prstGeom>
        </p:spPr>
      </p:pic>
      <p:pic>
        <p:nvPicPr>
          <p:cNvPr id="24" name="Picture 23" descr="A screen shot of a graph&#10;&#10;Description automatically generated">
            <a:extLst>
              <a:ext uri="{FF2B5EF4-FFF2-40B4-BE49-F238E27FC236}">
                <a16:creationId xmlns:a16="http://schemas.microsoft.com/office/drawing/2014/main" id="{CD6032D2-F676-7147-611F-4CC83DC306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913" b="89728"/>
          <a:stretch/>
        </p:blipFill>
        <p:spPr>
          <a:xfrm>
            <a:off x="3460691" y="3099505"/>
            <a:ext cx="1281733" cy="56357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18C65D1-0229-5536-310F-F00B9E885E81}"/>
              </a:ext>
            </a:extLst>
          </p:cNvPr>
          <p:cNvSpPr/>
          <p:nvPr/>
        </p:nvSpPr>
        <p:spPr>
          <a:xfrm>
            <a:off x="3832527" y="4133142"/>
            <a:ext cx="824923" cy="10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B543FA-C376-B1F5-20FE-A471BCA3E4B1}"/>
              </a:ext>
            </a:extLst>
          </p:cNvPr>
          <p:cNvSpPr/>
          <p:nvPr/>
        </p:nvSpPr>
        <p:spPr>
          <a:xfrm>
            <a:off x="3407622" y="4156629"/>
            <a:ext cx="375174" cy="10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ED3EFF3-ED0E-4831-F0A3-4DE00D805C58}"/>
              </a:ext>
            </a:extLst>
          </p:cNvPr>
          <p:cNvSpPr/>
          <p:nvPr/>
        </p:nvSpPr>
        <p:spPr>
          <a:xfrm>
            <a:off x="3829050" y="423545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194C239C-3C89-7D15-CD40-AF0339E7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4" t="20836" r="12946"/>
          <a:stretch/>
        </p:blipFill>
        <p:spPr bwMode="auto">
          <a:xfrm>
            <a:off x="3428834" y="4055107"/>
            <a:ext cx="1280429" cy="49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screen shot of a graph&#10;&#10;Description automatically generated">
            <a:extLst>
              <a:ext uri="{FF2B5EF4-FFF2-40B4-BE49-F238E27FC236}">
                <a16:creationId xmlns:a16="http://schemas.microsoft.com/office/drawing/2014/main" id="{68F918F9-CBAA-9CB5-0A57-55CFF9A651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890" t="10958" b="83818"/>
          <a:stretch/>
        </p:blipFill>
        <p:spPr>
          <a:xfrm>
            <a:off x="3460270" y="3663077"/>
            <a:ext cx="1282154" cy="28661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FFCA202-A12B-3FFB-9A81-1A470D991C2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7188"/>
          <a:stretch/>
        </p:blipFill>
        <p:spPr>
          <a:xfrm>
            <a:off x="3725647" y="3896625"/>
            <a:ext cx="97054" cy="5139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BFA9A8D-09E7-E885-25B2-BB960CE01DE8}"/>
              </a:ext>
            </a:extLst>
          </p:cNvPr>
          <p:cNvSpPr/>
          <p:nvPr/>
        </p:nvSpPr>
        <p:spPr>
          <a:xfrm>
            <a:off x="3782796" y="3948019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n a screen&#10;&#10;Description automatically generated">
            <a:extLst>
              <a:ext uri="{FF2B5EF4-FFF2-40B4-BE49-F238E27FC236}">
                <a16:creationId xmlns:a16="http://schemas.microsoft.com/office/drawing/2014/main" id="{6A68F991-CF3B-4617-9674-292C649EA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9914" b="88228"/>
          <a:stretch/>
        </p:blipFill>
        <p:spPr>
          <a:xfrm>
            <a:off x="2169017" y="3348498"/>
            <a:ext cx="1281734" cy="6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035E56-6F85-14B8-F7EA-FD5E29F5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1" y="2856680"/>
            <a:ext cx="5308600" cy="6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BF6D372-74ED-3E19-1D6B-DAA74B39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597150"/>
            <a:ext cx="55372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20</Words>
  <Application>Microsoft Macintosh PowerPoint</Application>
  <PresentationFormat>Widescreen</PresentationFormat>
  <Paragraphs>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Yang (Student)</dc:creator>
  <cp:lastModifiedBy>Wenxin Yang (Student)</cp:lastModifiedBy>
  <cp:revision>23</cp:revision>
  <cp:lastPrinted>2023-06-28T19:49:19Z</cp:lastPrinted>
  <dcterms:created xsi:type="dcterms:W3CDTF">2023-05-05T17:42:24Z</dcterms:created>
  <dcterms:modified xsi:type="dcterms:W3CDTF">2023-07-19T15:37:09Z</dcterms:modified>
</cp:coreProperties>
</file>