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D80C-B44D-46B1-8FBD-DC38FC773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4DA0-A570-4A3C-A91E-AF13C6C73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D3B9-8B65-4A31-8925-710F31AA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72A8-3243-40F2-9EE7-34F84A96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11D-1155-4684-B541-111F80E0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BCE9-3758-495B-9DEC-D5FBCC83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F10BE-4277-4ABC-B45C-E4224048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AB5B-2348-4CD7-BDF9-C6E439A6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884E-A7E0-4DB1-A496-BB4AA97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9BF5-AFFF-4573-A1AA-F246DD9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9D142-B4A9-40DA-98D4-6D60D9A9F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B3AF8-633D-45F7-B2B6-E31807C2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F50A-41F3-440C-A394-0C38E2B9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3CC4-7228-4288-BECD-359934E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EECF-8030-4AA8-A938-8BA3453C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8AAA-D760-4B68-B62C-A7D3AD46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B6AB-294A-48FF-BB4B-AA4529FA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31F2-87CF-4254-BE45-E97AEFD9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CB39-1592-4D1B-914E-7253229C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DBAD-2982-44C4-B3A3-75714A0C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B172-44DF-4C81-864A-0776178D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FEE6-7D88-4F69-8DBF-EBDFE32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0055-81BC-4934-8A2D-BD525EB5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C496-EC07-469D-BF10-E1548E8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1E35-71CD-40FE-8FCC-289568A0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2C5-FC1A-4CB1-8BB4-A34139D0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373E-A049-4E91-836A-E8FF4DF11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09153-392F-4B24-AD0A-ACAC5794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3262A-C4DD-4701-8B8F-E27B1376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E21C-1D56-4124-80FE-245E5D0B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E37C-258B-4CF7-83BC-D221C130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A59E-DD87-4865-BCD6-59D6F7F2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8F07-429D-45B2-B9CB-4ED3BFFD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8BDC-F553-4255-A0BF-084424FB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F98E1-C298-4A16-A8F3-7310DD42F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0D3AD-E8DF-468D-86BF-07E235E31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DE085-4C00-41A0-9BCF-4E76B754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80583-D9BB-45E8-8092-369B39E6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2B4B1-8764-4CCA-9C8F-0479E8C2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4BE6-BD87-463B-9602-EFEA2A8D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8A105-A65F-4955-8FB5-A039195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C6122-8FDD-4D75-B6F3-21EA9172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B122B-DE35-4D81-8743-9145621A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76292-7A06-4B85-A3EB-8019ECA7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164E3-6658-4E75-BB12-D771710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A8782-C757-428F-B736-69B22176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3F7A-F910-4E71-9BC0-E7C99FA8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38F5-7659-4703-83DC-056D6979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6213B-2551-4239-9EAA-8F560C71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15D2-8AF8-4D6D-A554-467F7DE4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77DDD-BBF9-4CF7-9D70-8EB1C8AF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9B2F-BA8F-4E62-A724-37A66445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6FA7-F104-41D7-80AE-A3392B60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2250C-E437-4C61-AC2B-4CEE9671B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A747B-3FE5-4146-882C-E56E50DA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46793-D57E-4CC3-A3A6-0C38AA60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EFA0-A95D-4B77-AFC1-2F35DAF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063A6-02E7-431D-A1F5-FBEAB7DF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5506C-748C-4ED9-B829-CCD843B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59E7-6679-4C43-BF59-784720E1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E17F-6620-4917-BDBC-2ADEDECC9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15B2-FAC1-4274-B2D1-C538EFB0AAEC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B5CA-8132-41B7-BBD7-26FE5B4CC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51B0-DCAA-476E-8463-EC8B8247E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8C71-3D52-4716-8E6F-FE02FC01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DA80E76-AF64-4577-BB9F-EACBC67FA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489" r="716" b="3240"/>
          <a:stretch/>
        </p:blipFill>
        <p:spPr>
          <a:xfrm>
            <a:off x="3835237" y="838898"/>
            <a:ext cx="2921970" cy="36911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98FD03-A9D8-48C1-841B-BC8FC8ECA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5" b="32355"/>
          <a:stretch/>
        </p:blipFill>
        <p:spPr>
          <a:xfrm>
            <a:off x="6773985" y="838898"/>
            <a:ext cx="3693405" cy="25901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DED477-B703-455F-826B-D0C4C118D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t="17859" r="21611" b="15474"/>
          <a:stretch/>
        </p:blipFill>
        <p:spPr>
          <a:xfrm>
            <a:off x="607913" y="838900"/>
            <a:ext cx="3227323" cy="36911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EBD777-9679-46DD-815F-9725780AD383}"/>
              </a:ext>
            </a:extLst>
          </p:cNvPr>
          <p:cNvSpPr txBox="1"/>
          <p:nvPr/>
        </p:nvSpPr>
        <p:spPr>
          <a:xfrm>
            <a:off x="599524" y="847287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301C6-48A8-412D-8F6C-9CECECE4A652}"/>
              </a:ext>
            </a:extLst>
          </p:cNvPr>
          <p:cNvSpPr txBox="1"/>
          <p:nvPr/>
        </p:nvSpPr>
        <p:spPr>
          <a:xfrm>
            <a:off x="3881087" y="838896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52A73-5AEA-4FED-B3A8-38B4393C3CC6}"/>
              </a:ext>
            </a:extLst>
          </p:cNvPr>
          <p:cNvSpPr txBox="1"/>
          <p:nvPr/>
        </p:nvSpPr>
        <p:spPr>
          <a:xfrm>
            <a:off x="6765596" y="838896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42591-3B64-4A4C-9A4E-FC41341D67EC}"/>
              </a:ext>
            </a:extLst>
          </p:cNvPr>
          <p:cNvSpPr txBox="1"/>
          <p:nvPr/>
        </p:nvSpPr>
        <p:spPr>
          <a:xfrm>
            <a:off x="7055016" y="5523447"/>
            <a:ext cx="37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Protected areas of the study regions and transboundary PAs (i.e., within 230 km) for a) California, b) Colombia, and c) Liberia. </a:t>
            </a:r>
          </a:p>
        </p:txBody>
      </p:sp>
    </p:spTree>
    <p:extLst>
      <p:ext uri="{BB962C8B-B14F-4D97-AF65-F5344CB8AC3E}">
        <p14:creationId xmlns:p14="http://schemas.microsoft.com/office/powerpoint/2010/main" val="8880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6F3FE6-4C1A-4C1D-8131-E3C38221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7" y="0"/>
            <a:ext cx="58424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752581-9103-44DC-B932-9C33472C35ED}"/>
              </a:ext>
            </a:extLst>
          </p:cNvPr>
          <p:cNvSpPr/>
          <p:nvPr/>
        </p:nvSpPr>
        <p:spPr>
          <a:xfrm>
            <a:off x="4374381" y="1436914"/>
            <a:ext cx="823965" cy="231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5D10C-50BA-4096-97B9-A7FE0AFB9848}"/>
              </a:ext>
            </a:extLst>
          </p:cNvPr>
          <p:cNvSpPr/>
          <p:nvPr/>
        </p:nvSpPr>
        <p:spPr>
          <a:xfrm>
            <a:off x="3898759" y="1306282"/>
            <a:ext cx="582805" cy="30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B7D4F-ED6A-4A5D-A0EB-0F74BB12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1" y="10048"/>
            <a:ext cx="5299363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FF3B48-687A-45BB-B193-8A180C554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3" y="10053"/>
            <a:ext cx="2120166" cy="1909182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85056-1C2D-4003-A703-097D082AC3FA}"/>
              </a:ext>
            </a:extLst>
          </p:cNvPr>
          <p:cNvSpPr txBox="1"/>
          <p:nvPr/>
        </p:nvSpPr>
        <p:spPr>
          <a:xfrm>
            <a:off x="775759" y="1919235"/>
            <a:ext cx="1164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 Area (km2)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5A67-E09D-4985-8CEB-EB58DFFDE1E3}"/>
              </a:ext>
            </a:extLst>
          </p:cNvPr>
          <p:cNvSpPr txBox="1"/>
          <p:nvPr/>
        </p:nvSpPr>
        <p:spPr>
          <a:xfrm rot="16200000">
            <a:off x="-132080" y="873204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0861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A531B7-510A-42E2-B236-6411E51F7A61}"/>
              </a:ext>
            </a:extLst>
          </p:cNvPr>
          <p:cNvSpPr txBox="1"/>
          <p:nvPr/>
        </p:nvSpPr>
        <p:spPr>
          <a:xfrm>
            <a:off x="775759" y="1919235"/>
            <a:ext cx="1164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 Area (km2)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5AAF8-D2FE-4C08-8A76-901FC572E4B8}"/>
              </a:ext>
            </a:extLst>
          </p:cNvPr>
          <p:cNvSpPr txBox="1"/>
          <p:nvPr/>
        </p:nvSpPr>
        <p:spPr>
          <a:xfrm rot="16200000">
            <a:off x="-132080" y="873204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3CE836-DDC1-8734-2F01-EAB0262C8F53}"/>
              </a:ext>
            </a:extLst>
          </p:cNvPr>
          <p:cNvGrpSpPr/>
          <p:nvPr/>
        </p:nvGrpSpPr>
        <p:grpSpPr>
          <a:xfrm>
            <a:off x="0" y="1"/>
            <a:ext cx="5299363" cy="6857999"/>
            <a:chOff x="0" y="0"/>
            <a:chExt cx="5299363" cy="68579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57D420-B4E4-43E7-9240-0587186BF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299363" cy="6857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F19FC0-7665-487F-9088-A998F6BF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3" y="10053"/>
              <a:ext cx="2120166" cy="190918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6006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5CE446F-D7F5-4F38-9A86-79634B34309C}"/>
              </a:ext>
            </a:extLst>
          </p:cNvPr>
          <p:cNvGrpSpPr/>
          <p:nvPr/>
        </p:nvGrpSpPr>
        <p:grpSpPr>
          <a:xfrm>
            <a:off x="0" y="0"/>
            <a:ext cx="5299364" cy="6858000"/>
            <a:chOff x="0" y="0"/>
            <a:chExt cx="529936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AB41D9-8FE6-4E28-9678-473C9A5EA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99364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C18EF-6182-4D27-8902-9D342FC96900}"/>
                </a:ext>
              </a:extLst>
            </p:cNvPr>
            <p:cNvSpPr txBox="1"/>
            <p:nvPr/>
          </p:nvSpPr>
          <p:spPr>
            <a:xfrm>
              <a:off x="775759" y="1919235"/>
              <a:ext cx="1164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 Area (km2)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030697-22AE-446B-A0F0-C96521B56ACF}"/>
                </a:ext>
              </a:extLst>
            </p:cNvPr>
            <p:cNvSpPr txBox="1"/>
            <p:nvPr/>
          </p:nvSpPr>
          <p:spPr>
            <a:xfrm rot="16200000">
              <a:off x="-132080" y="873204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890AB5-B868-4B09-A403-5DF5C3C3D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83" y="10053"/>
              <a:ext cx="2120165" cy="190918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6638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E055D4AC-91A6-72A5-9674-47764EACD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9" b="22195"/>
          <a:stretch/>
        </p:blipFill>
        <p:spPr>
          <a:xfrm>
            <a:off x="-26556" y="1603563"/>
            <a:ext cx="12218556" cy="5249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8B0A6-DB81-61B0-7A74-0B4EEF7E515D}"/>
              </a:ext>
            </a:extLst>
          </p:cNvPr>
          <p:cNvSpPr txBox="1"/>
          <p:nvPr/>
        </p:nvSpPr>
        <p:spPr>
          <a:xfrm>
            <a:off x="882868" y="141889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5E247-4ABB-AEAC-881C-A225F865265A}"/>
              </a:ext>
            </a:extLst>
          </p:cNvPr>
          <p:cNvSpPr txBox="1"/>
          <p:nvPr/>
        </p:nvSpPr>
        <p:spPr>
          <a:xfrm>
            <a:off x="5014844" y="141889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Colombia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FA1BF-7A01-4EE4-A478-72B208D0AA74}"/>
              </a:ext>
            </a:extLst>
          </p:cNvPr>
          <p:cNvSpPr txBox="1"/>
          <p:nvPr/>
        </p:nvSpPr>
        <p:spPr>
          <a:xfrm>
            <a:off x="8845865" y="1418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 Liberia</a:t>
            </a:r>
          </a:p>
        </p:txBody>
      </p:sp>
    </p:spTree>
    <p:extLst>
      <p:ext uri="{BB962C8B-B14F-4D97-AF65-F5344CB8AC3E}">
        <p14:creationId xmlns:p14="http://schemas.microsoft.com/office/powerpoint/2010/main" val="283859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20445</TotalTime>
  <Words>74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Yang (Student)</dc:creator>
  <cp:lastModifiedBy>Wenxin Yang (Student)</cp:lastModifiedBy>
  <cp:revision>33</cp:revision>
  <dcterms:created xsi:type="dcterms:W3CDTF">2023-05-04T22:06:06Z</dcterms:created>
  <dcterms:modified xsi:type="dcterms:W3CDTF">2023-06-28T19:43:49Z</dcterms:modified>
</cp:coreProperties>
</file>