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2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1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0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B7A-11FB-48E0-8566-C579AE3C441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F76A-397E-45B5-93A1-A8F02C1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7881" y="238898"/>
            <a:ext cx="252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复习</a:t>
            </a:r>
            <a:endParaRPr lang="zh-CN" altLang="en-US" sz="28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27221" y="699372"/>
            <a:ext cx="9223164" cy="891719"/>
            <a:chOff x="527221" y="699372"/>
            <a:chExt cx="9223164" cy="891719"/>
          </a:xfrm>
        </p:grpSpPr>
        <p:sp>
          <p:nvSpPr>
            <p:cNvPr id="3" name="文本框 2"/>
            <p:cNvSpPr txBox="1"/>
            <p:nvPr/>
          </p:nvSpPr>
          <p:spPr>
            <a:xfrm>
              <a:off x="527221" y="914400"/>
              <a:ext cx="6104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r>
                <a:rPr lang="zh-CN" altLang="en-US" sz="2400" dirty="0" smtClean="0"/>
                <a:t>、取步长</a:t>
              </a:r>
              <a:r>
                <a:rPr lang="en-US" altLang="zh-CN" sz="2400" dirty="0" smtClean="0"/>
                <a:t>h=0.2</a:t>
              </a:r>
              <a:r>
                <a:rPr lang="zh-CN" altLang="en-US" sz="2400" dirty="0" smtClean="0"/>
                <a:t>，用欧拉方法解初值问题：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6218713" y="699372"/>
                  <a:ext cx="3531672" cy="891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≤0.6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713" y="699372"/>
                  <a:ext cx="3531672" cy="89171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527221" y="1978428"/>
            <a:ext cx="8644025" cy="1852564"/>
            <a:chOff x="527221" y="1978428"/>
            <a:chExt cx="8644025" cy="1852564"/>
          </a:xfrm>
        </p:grpSpPr>
        <p:sp>
          <p:nvSpPr>
            <p:cNvPr id="5" name="文本框 4"/>
            <p:cNvSpPr txBox="1"/>
            <p:nvPr/>
          </p:nvSpPr>
          <p:spPr>
            <a:xfrm>
              <a:off x="527221" y="2306595"/>
              <a:ext cx="5691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r>
                <a:rPr lang="zh-CN" altLang="en-US" sz="2400" dirty="0" smtClean="0"/>
                <a:t>、用改进的欧拉方法计算初值问题：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5538520" y="1978428"/>
                  <a:ext cx="3632726" cy="1232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=0.5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≤1.5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520" y="1978428"/>
                  <a:ext cx="3632726" cy="12320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980303" y="3307766"/>
              <a:ext cx="7389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取步长</a:t>
              </a:r>
              <a:r>
                <a:rPr lang="en-US" altLang="zh-CN" sz="2400" dirty="0" smtClean="0"/>
                <a:t>h=0.1</a:t>
              </a:r>
              <a:r>
                <a:rPr lang="zh-CN" altLang="en-US" sz="2400" dirty="0" smtClean="0"/>
                <a:t>，并与精确解                        比较。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4458219" y="3206397"/>
                  <a:ext cx="1675780" cy="6245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219" y="3206397"/>
                  <a:ext cx="1675780" cy="6245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527221" y="4072854"/>
            <a:ext cx="9671221" cy="1268437"/>
            <a:chOff x="527221" y="4072854"/>
            <a:chExt cx="9671221" cy="1268437"/>
          </a:xfrm>
        </p:grpSpPr>
        <p:sp>
          <p:nvSpPr>
            <p:cNvPr id="9" name="文本框 8"/>
            <p:cNvSpPr txBox="1"/>
            <p:nvPr/>
          </p:nvSpPr>
          <p:spPr>
            <a:xfrm>
              <a:off x="527221" y="4140962"/>
              <a:ext cx="9671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/>
                <a:t>3</a:t>
              </a:r>
              <a:r>
                <a:rPr lang="zh-CN" altLang="en-US" sz="2400" dirty="0" smtClean="0"/>
                <a:t>、写出用四阶经典龙格</a:t>
              </a:r>
              <a:r>
                <a:rPr lang="en-US" altLang="zh-CN" sz="2400" dirty="0" smtClean="0"/>
                <a:t>-</a:t>
              </a:r>
              <a:r>
                <a:rPr lang="zh-CN" altLang="en-US" sz="2400" dirty="0" smtClean="0"/>
                <a:t>库塔方法求解初值问题                        的计算公式，取步长</a:t>
              </a:r>
              <a:r>
                <a:rPr lang="en-US" altLang="zh-CN" sz="2400" dirty="0" smtClean="0"/>
                <a:t>h=0.2</a:t>
              </a:r>
              <a:r>
                <a:rPr lang="zh-CN" altLang="en-US" sz="2400" dirty="0" smtClean="0"/>
                <a:t>，并计算</a:t>
              </a:r>
              <a:r>
                <a:rPr lang="en-US" altLang="zh-CN" sz="2400" dirty="0" smtClean="0"/>
                <a:t>y(0.4)</a:t>
              </a:r>
              <a:r>
                <a:rPr lang="zh-CN" altLang="en-US" sz="2400" dirty="0" smtClean="0"/>
                <a:t>的近似值，小数点后至少保留</a:t>
              </a:r>
              <a:r>
                <a:rPr lang="en-US" altLang="zh-CN" sz="2400" dirty="0" smtClean="0"/>
                <a:t>4</a:t>
              </a:r>
              <a:r>
                <a:rPr lang="zh-CN" altLang="en-US" sz="2400" dirty="0" smtClean="0"/>
                <a:t>位。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6945663" y="4072854"/>
                  <a:ext cx="1680012" cy="778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0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=8−3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663" y="4072854"/>
                  <a:ext cx="1680012" cy="77886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018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4357" y="271849"/>
            <a:ext cx="630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预习内容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122921" y="1037967"/>
            <a:ext cx="8196649" cy="1846659"/>
            <a:chOff x="395416" y="230659"/>
            <a:chExt cx="8196649" cy="1846659"/>
          </a:xfrm>
        </p:grpSpPr>
        <p:sp>
          <p:nvSpPr>
            <p:cNvPr id="5" name="文本框 4"/>
            <p:cNvSpPr txBox="1"/>
            <p:nvPr/>
          </p:nvSpPr>
          <p:spPr>
            <a:xfrm>
              <a:off x="395416" y="230659"/>
              <a:ext cx="819664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练习</a:t>
              </a:r>
              <a:r>
                <a:rPr lang="zh-CN" altLang="en-US" sz="2800" b="1" dirty="0"/>
                <a:t>：</a:t>
              </a:r>
              <a:endParaRPr lang="en-US" altLang="zh-CN" sz="28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1</a:t>
              </a:r>
              <a:r>
                <a:rPr lang="zh-CN" altLang="en-US" sz="2400" b="1" dirty="0" smtClean="0"/>
                <a:t>、用二分法求方程                                       在</a:t>
              </a:r>
              <a:r>
                <a:rPr lang="en-US" altLang="zh-CN" sz="2400" b="1" dirty="0" smtClean="0"/>
                <a:t>[1,2]</a:t>
              </a:r>
              <a:r>
                <a:rPr lang="zh-CN" altLang="en-US" sz="2400" b="1" dirty="0" smtClean="0"/>
                <a:t>内的一个实根，要求精确到小数点后两位。</a:t>
              </a:r>
              <a:endParaRPr lang="zh-CN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000374" y="997078"/>
                  <a:ext cx="2773965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374" y="997078"/>
                  <a:ext cx="2773965" cy="47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1122921" y="3235546"/>
            <a:ext cx="8905103" cy="473261"/>
            <a:chOff x="1122921" y="3235546"/>
            <a:chExt cx="8905103" cy="473261"/>
          </a:xfrm>
        </p:grpSpPr>
        <p:sp>
          <p:nvSpPr>
            <p:cNvPr id="2" name="文本框 1"/>
            <p:cNvSpPr txBox="1"/>
            <p:nvPr/>
          </p:nvSpPr>
          <p:spPr>
            <a:xfrm>
              <a:off x="1122921" y="3235546"/>
              <a:ext cx="8905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2</a:t>
              </a:r>
              <a:r>
                <a:rPr lang="zh-CN" altLang="en-US" sz="2400" b="1" dirty="0" smtClean="0"/>
                <a:t>、用迭代法求方程                                在</a:t>
              </a:r>
              <a:r>
                <a:rPr lang="en-US" altLang="zh-CN" sz="2400" b="1" dirty="0" smtClean="0"/>
                <a:t>1.5</a:t>
              </a:r>
              <a:r>
                <a:rPr lang="zh-CN" altLang="en-US" sz="2400" b="1" dirty="0" smtClean="0"/>
                <a:t>附近的实根。</a:t>
              </a:r>
              <a:endParaRPr lang="zh-CN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811090" y="3238807"/>
                  <a:ext cx="2257861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090" y="3238807"/>
                  <a:ext cx="2257861" cy="47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18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227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ych</dc:creator>
  <cp:lastModifiedBy>ych</cp:lastModifiedBy>
  <cp:revision>9</cp:revision>
  <dcterms:created xsi:type="dcterms:W3CDTF">2021-11-08T16:01:08Z</dcterms:created>
  <dcterms:modified xsi:type="dcterms:W3CDTF">2021-11-14T00:41:55Z</dcterms:modified>
</cp:coreProperties>
</file>