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321" r:id="rId4"/>
    <p:sldId id="258" r:id="rId5"/>
    <p:sldId id="347" r:id="rId6"/>
    <p:sldId id="348" r:id="rId7"/>
    <p:sldId id="260" r:id="rId8"/>
    <p:sldId id="261" r:id="rId9"/>
    <p:sldId id="262" r:id="rId10"/>
    <p:sldId id="263" r:id="rId11"/>
    <p:sldId id="264" r:id="rId12"/>
    <p:sldId id="270" r:id="rId13"/>
    <p:sldId id="349" r:id="rId14"/>
    <p:sldId id="344" r:id="rId15"/>
    <p:sldId id="350" r:id="rId16"/>
    <p:sldId id="346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529" autoAdjust="0"/>
  </p:normalViewPr>
  <p:slideViewPr>
    <p:cSldViewPr>
      <p:cViewPr varScale="1">
        <p:scale>
          <a:sx n="88" d="100"/>
          <a:sy n="88" d="100"/>
        </p:scale>
        <p:origin x="38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6C4AC9-F69F-49E1-A650-2E66C21DDDA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EBC42E0A-51EF-4960-A596-F1061E00D582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21Web</a:t>
          </a:r>
          <a:r>
            <a:rPr lang="zh-CN" altLang="en-US" sz="1400" dirty="0"/>
            <a:t>信息可信性</a:t>
          </a:r>
        </a:p>
      </dgm:t>
    </dgm:pt>
    <dgm:pt modelId="{CD1AA8BB-8AFD-43F1-BE84-716C255FC285}">
      <dgm:prSet phldrT="[文本]" custT="1"/>
      <dgm:spPr/>
      <dgm:t>
        <a:bodyPr/>
        <a:lstStyle/>
        <a:p>
          <a:r>
            <a:rPr lang="en-US" altLang="zh-CN" sz="2000" dirty="0"/>
            <a:t>Web</a:t>
          </a:r>
          <a:r>
            <a:rPr lang="zh-CN" altLang="en-US" sz="2000" dirty="0"/>
            <a:t>数据管理新技术</a:t>
          </a:r>
          <a:endParaRPr lang="en-US" altLang="zh-CN" sz="2000" dirty="0"/>
        </a:p>
      </dgm:t>
    </dgm:pt>
    <dgm:pt modelId="{188A4FA6-7F8E-4829-B831-1B077F799950}" type="sibTrans" cxnId="{326C15C8-736A-47D8-8C2D-E426D9A35D0E}">
      <dgm:prSet/>
      <dgm:spPr/>
      <dgm:t>
        <a:bodyPr/>
        <a:lstStyle/>
        <a:p>
          <a:endParaRPr lang="zh-CN" altLang="en-US"/>
        </a:p>
      </dgm:t>
    </dgm:pt>
    <dgm:pt modelId="{BA43671B-BBD2-43BE-B059-06442ABC6DAF}" type="parTrans" cxnId="{326C15C8-736A-47D8-8C2D-E426D9A35D0E}">
      <dgm:prSet custT="1"/>
      <dgm:spPr/>
      <dgm:t>
        <a:bodyPr/>
        <a:lstStyle/>
        <a:p>
          <a:endParaRPr lang="zh-CN" altLang="en-US" sz="1400"/>
        </a:p>
      </dgm:t>
    </dgm:pt>
    <dgm:pt modelId="{90F210EC-F9D9-4B19-AAD8-8715B3D38B0A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19</a:t>
          </a:r>
          <a:r>
            <a:rPr lang="zh-CN" altLang="en-US" sz="1400" dirty="0"/>
            <a:t>数据空间查询处理</a:t>
          </a:r>
        </a:p>
      </dgm:t>
    </dgm:pt>
    <dgm:pt modelId="{65394714-B228-48F7-B476-51187B6832D2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18</a:t>
          </a:r>
          <a:r>
            <a:rPr lang="zh-CN" altLang="en-US" sz="1400" dirty="0"/>
            <a:t>数据空间索引</a:t>
          </a:r>
        </a:p>
      </dgm:t>
    </dgm:pt>
    <dgm:pt modelId="{D0632C28-DEE8-4035-9404-A45B0B90FDA1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17</a:t>
          </a:r>
          <a:r>
            <a:rPr lang="zh-CN" altLang="en-US" sz="1400" dirty="0"/>
            <a:t>数据空间模型</a:t>
          </a:r>
        </a:p>
      </dgm:t>
    </dgm:pt>
    <dgm:pt modelId="{7C156390-D1A1-48B6-8A95-A3D17B960591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16</a:t>
          </a:r>
          <a:r>
            <a:rPr lang="zh-CN" altLang="en-US" sz="1400" dirty="0"/>
            <a:t>数据空间概述</a:t>
          </a:r>
        </a:p>
      </dgm:t>
    </dgm:pt>
    <dgm:pt modelId="{E9795D5A-6D20-4C85-ADCD-9508097C2D75}">
      <dgm:prSet phldrT="[文本]" custT="1"/>
      <dgm:spPr/>
      <dgm:t>
        <a:bodyPr/>
        <a:lstStyle/>
        <a:p>
          <a:r>
            <a:rPr lang="zh-CN" altLang="en-US" sz="2000" dirty="0"/>
            <a:t>数据空间</a:t>
          </a:r>
        </a:p>
      </dgm:t>
    </dgm:pt>
    <dgm:pt modelId="{8F6910AE-DA9E-495F-B9B1-2F1AC4CD97D5}" type="sibTrans" cxnId="{2445979B-3848-451F-A6E8-D7788B3AF36C}">
      <dgm:prSet/>
      <dgm:spPr/>
      <dgm:t>
        <a:bodyPr/>
        <a:lstStyle/>
        <a:p>
          <a:endParaRPr lang="zh-CN" altLang="en-US"/>
        </a:p>
      </dgm:t>
    </dgm:pt>
    <dgm:pt modelId="{77BE221D-29BD-4A1A-9C40-46DE3AA210B7}" type="parTrans" cxnId="{2445979B-3848-451F-A6E8-D7788B3AF36C}">
      <dgm:prSet custT="1"/>
      <dgm:spPr/>
      <dgm:t>
        <a:bodyPr/>
        <a:lstStyle/>
        <a:p>
          <a:endParaRPr lang="zh-CN" altLang="en-US" sz="1400"/>
        </a:p>
      </dgm:t>
    </dgm:pt>
    <dgm:pt modelId="{BD93A3C7-0D02-4923-9919-67005CB28BD0}" type="sibTrans" cxnId="{C2CC9411-648D-4A65-8E4E-AC31097E8EBE}">
      <dgm:prSet/>
      <dgm:spPr/>
      <dgm:t>
        <a:bodyPr/>
        <a:lstStyle/>
        <a:p>
          <a:endParaRPr lang="zh-CN" altLang="en-US"/>
        </a:p>
      </dgm:t>
    </dgm:pt>
    <dgm:pt modelId="{F827E5FF-7369-4A23-A964-B4CFD1F09DB7}" type="parTrans" cxnId="{C2CC9411-648D-4A65-8E4E-AC31097E8EBE}">
      <dgm:prSet custT="1"/>
      <dgm:spPr/>
      <dgm:t>
        <a:bodyPr/>
        <a:lstStyle/>
        <a:p>
          <a:endParaRPr lang="zh-CN" altLang="en-US" sz="1400"/>
        </a:p>
      </dgm:t>
    </dgm:pt>
    <dgm:pt modelId="{EA44FD89-410E-4B8D-B266-E7A5EAAE8BA8}" type="sibTrans" cxnId="{0826407F-17A6-4CC7-809D-D5A655F29084}">
      <dgm:prSet/>
      <dgm:spPr/>
      <dgm:t>
        <a:bodyPr/>
        <a:lstStyle/>
        <a:p>
          <a:endParaRPr lang="zh-CN" altLang="en-US"/>
        </a:p>
      </dgm:t>
    </dgm:pt>
    <dgm:pt modelId="{776A9825-0DE6-4FC2-8A9A-1E5A8C443BBD}" type="parTrans" cxnId="{0826407F-17A6-4CC7-809D-D5A655F29084}">
      <dgm:prSet custT="1"/>
      <dgm:spPr/>
      <dgm:t>
        <a:bodyPr/>
        <a:lstStyle/>
        <a:p>
          <a:endParaRPr lang="zh-CN" altLang="en-US" sz="1400"/>
        </a:p>
      </dgm:t>
    </dgm:pt>
    <dgm:pt modelId="{C38EEC2D-0DA3-49AC-8CFF-BE57DFE195AD}" type="sibTrans" cxnId="{E9CA5BBA-BB60-4A79-B2F2-888B464145E7}">
      <dgm:prSet/>
      <dgm:spPr/>
      <dgm:t>
        <a:bodyPr/>
        <a:lstStyle/>
        <a:p>
          <a:endParaRPr lang="zh-CN" altLang="en-US"/>
        </a:p>
      </dgm:t>
    </dgm:pt>
    <dgm:pt modelId="{E3DD1CAF-5C6D-495A-ADEC-BADF849129C1}" type="parTrans" cxnId="{E9CA5BBA-BB60-4A79-B2F2-888B464145E7}">
      <dgm:prSet custT="1"/>
      <dgm:spPr/>
      <dgm:t>
        <a:bodyPr/>
        <a:lstStyle/>
        <a:p>
          <a:endParaRPr lang="zh-CN" altLang="en-US" sz="1400"/>
        </a:p>
      </dgm:t>
    </dgm:pt>
    <dgm:pt modelId="{543C72E1-3AAA-46C8-9AE0-58C28B8FA663}">
      <dgm:prSet phldrT="[文本]" custT="1"/>
      <dgm:spPr/>
      <dgm:t>
        <a:bodyPr/>
        <a:lstStyle/>
        <a:p>
          <a:r>
            <a:rPr lang="en-US" altLang="zh-CN" sz="2000" dirty="0"/>
            <a:t>Web</a:t>
          </a:r>
          <a:r>
            <a:rPr lang="zh-CN" altLang="en-US" sz="2000" dirty="0"/>
            <a:t>数据集成</a:t>
          </a:r>
        </a:p>
      </dgm:t>
    </dgm:pt>
    <dgm:pt modelId="{A416DEC5-EF2E-4F9F-88A1-D590BE367077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8Web</a:t>
          </a:r>
          <a:r>
            <a:rPr lang="zh-CN" altLang="en-US" sz="1400" dirty="0"/>
            <a:t>实体识别</a:t>
          </a:r>
        </a:p>
      </dgm:t>
    </dgm:pt>
    <dgm:pt modelId="{0253A1B2-5DAA-4DFA-BE54-4145F73A41BD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7</a:t>
          </a:r>
          <a:r>
            <a:rPr lang="zh-CN" altLang="en-US" sz="1400" dirty="0"/>
            <a:t>基于视觉的数据抽取</a:t>
          </a:r>
        </a:p>
      </dgm:t>
    </dgm:pt>
    <dgm:pt modelId="{41A63F7E-C511-4F94-9082-A9690FAF36DF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6</a:t>
          </a:r>
          <a:r>
            <a:rPr lang="zh-CN" altLang="en-US" sz="1400" dirty="0"/>
            <a:t>包装器的生成与维护</a:t>
          </a:r>
        </a:p>
      </dgm:t>
    </dgm:pt>
    <dgm:pt modelId="{E4DFB01B-DB14-4F51-B4FD-F9D612EDBDD8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5</a:t>
          </a:r>
          <a:r>
            <a:rPr lang="zh-CN" altLang="en-US" sz="1400" dirty="0"/>
            <a:t>文档型页面抽取方法</a:t>
          </a:r>
        </a:p>
      </dgm:t>
    </dgm:pt>
    <dgm:pt modelId="{377BC587-9334-4460-B7FF-35AE4EE70CEA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4</a:t>
          </a:r>
          <a:r>
            <a:rPr lang="zh-CN" altLang="en-US" sz="1400" dirty="0"/>
            <a:t>数据型页面抽取方法</a:t>
          </a:r>
        </a:p>
      </dgm:t>
    </dgm:pt>
    <dgm:pt modelId="{B9239C49-37DD-4747-A860-18AE5AE6E4E8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3Web</a:t>
          </a:r>
          <a:r>
            <a:rPr lang="zh-CN" altLang="en-US" sz="1400" dirty="0"/>
            <a:t>数据抽取方法概述</a:t>
          </a:r>
        </a:p>
      </dgm:t>
    </dgm:pt>
    <dgm:pt modelId="{1D70971B-8B5A-4494-A912-38A96179BE44}">
      <dgm:prSet phldrT="[文本]" custT="1"/>
      <dgm:spPr/>
      <dgm:t>
        <a:bodyPr/>
        <a:lstStyle/>
        <a:p>
          <a:r>
            <a:rPr lang="en-US" altLang="zh-CN" sz="2000" dirty="0"/>
            <a:t>Web</a:t>
          </a:r>
          <a:r>
            <a:rPr lang="zh-CN" altLang="en-US" sz="2000" dirty="0"/>
            <a:t>数据抽取</a:t>
          </a:r>
        </a:p>
      </dgm:t>
    </dgm:pt>
    <dgm:pt modelId="{079FDEEA-E77B-4D28-B3E7-60D200259C28}" type="sibTrans" cxnId="{7EBECFE2-DC3A-44F5-88B9-2BBC292D6393}">
      <dgm:prSet/>
      <dgm:spPr/>
      <dgm:t>
        <a:bodyPr/>
        <a:lstStyle/>
        <a:p>
          <a:endParaRPr lang="zh-CN" altLang="en-US"/>
        </a:p>
      </dgm:t>
    </dgm:pt>
    <dgm:pt modelId="{8B0A5222-C4CC-413A-83B4-D605C338AAFB}" type="parTrans" cxnId="{7EBECFE2-DC3A-44F5-88B9-2BBC292D6393}">
      <dgm:prSet custT="1"/>
      <dgm:spPr/>
      <dgm:t>
        <a:bodyPr/>
        <a:lstStyle/>
        <a:p>
          <a:endParaRPr lang="zh-CN" altLang="en-US" sz="1400"/>
        </a:p>
      </dgm:t>
    </dgm:pt>
    <dgm:pt modelId="{D55675F5-B614-4D57-B279-CF4B591F2B98}" type="sibTrans" cxnId="{555A2B59-BFC7-4D45-8AD8-117710950F12}">
      <dgm:prSet/>
      <dgm:spPr/>
      <dgm:t>
        <a:bodyPr/>
        <a:lstStyle/>
        <a:p>
          <a:endParaRPr lang="zh-CN" altLang="en-US"/>
        </a:p>
      </dgm:t>
    </dgm:pt>
    <dgm:pt modelId="{B1DB0018-74C1-4D6D-86E3-9D8B56EC0F21}" type="parTrans" cxnId="{555A2B59-BFC7-4D45-8AD8-117710950F12}">
      <dgm:prSet custT="1"/>
      <dgm:spPr/>
      <dgm:t>
        <a:bodyPr/>
        <a:lstStyle/>
        <a:p>
          <a:endParaRPr lang="zh-CN" altLang="en-US" sz="1400"/>
        </a:p>
      </dgm:t>
    </dgm:pt>
    <dgm:pt modelId="{292BD191-C790-4B98-B6EF-AEA8669E7E05}" type="sibTrans" cxnId="{AB9CA2BE-8192-447C-8EFF-0C2E36A4D1FF}">
      <dgm:prSet/>
      <dgm:spPr/>
      <dgm:t>
        <a:bodyPr/>
        <a:lstStyle/>
        <a:p>
          <a:endParaRPr lang="zh-CN" altLang="en-US"/>
        </a:p>
      </dgm:t>
    </dgm:pt>
    <dgm:pt modelId="{31F09105-70AC-4E5F-A146-0A3752B9EFF2}" type="parTrans" cxnId="{AB9CA2BE-8192-447C-8EFF-0C2E36A4D1FF}">
      <dgm:prSet custT="1"/>
      <dgm:spPr/>
      <dgm:t>
        <a:bodyPr/>
        <a:lstStyle/>
        <a:p>
          <a:endParaRPr lang="zh-CN" altLang="en-US" sz="1400"/>
        </a:p>
      </dgm:t>
    </dgm:pt>
    <dgm:pt modelId="{0D2CFCDE-AFA4-4C93-B1FA-FFEE7B943F97}" type="sibTrans" cxnId="{3FC7276F-42CA-4035-B477-5DA818815AFE}">
      <dgm:prSet/>
      <dgm:spPr/>
      <dgm:t>
        <a:bodyPr/>
        <a:lstStyle/>
        <a:p>
          <a:endParaRPr lang="zh-CN" altLang="en-US"/>
        </a:p>
      </dgm:t>
    </dgm:pt>
    <dgm:pt modelId="{39D2E86D-E308-4483-8B29-7D0CF62823CA}" type="parTrans" cxnId="{3FC7276F-42CA-4035-B477-5DA818815AFE}">
      <dgm:prSet custT="1"/>
      <dgm:spPr/>
      <dgm:t>
        <a:bodyPr/>
        <a:lstStyle/>
        <a:p>
          <a:endParaRPr lang="zh-CN" altLang="en-US" sz="1400"/>
        </a:p>
      </dgm:t>
    </dgm:pt>
    <dgm:pt modelId="{2903FF9F-6F38-4C48-A5B7-3CF3FBB19E09}" type="sibTrans" cxnId="{36CA5271-04DF-4BFD-9ABC-1BD9BBC8E355}">
      <dgm:prSet/>
      <dgm:spPr/>
      <dgm:t>
        <a:bodyPr/>
        <a:lstStyle/>
        <a:p>
          <a:endParaRPr lang="zh-CN" altLang="en-US"/>
        </a:p>
      </dgm:t>
    </dgm:pt>
    <dgm:pt modelId="{9BDCD743-74E8-4A68-A831-393AE5081B8D}" type="parTrans" cxnId="{36CA5271-04DF-4BFD-9ABC-1BD9BBC8E355}">
      <dgm:prSet custT="1"/>
      <dgm:spPr/>
      <dgm:t>
        <a:bodyPr/>
        <a:lstStyle/>
        <a:p>
          <a:endParaRPr lang="zh-CN" altLang="en-US" sz="1400"/>
        </a:p>
      </dgm:t>
    </dgm:pt>
    <dgm:pt modelId="{5AA553D1-3602-4AA8-9D85-8DD84FFF59D5}" type="sibTrans" cxnId="{0AA55436-065D-462B-8240-E4F508D1668A}">
      <dgm:prSet/>
      <dgm:spPr/>
      <dgm:t>
        <a:bodyPr/>
        <a:lstStyle/>
        <a:p>
          <a:endParaRPr lang="zh-CN" altLang="en-US"/>
        </a:p>
      </dgm:t>
    </dgm:pt>
    <dgm:pt modelId="{756DE4BF-909A-4199-9A0F-1FC8707B3206}" type="parTrans" cxnId="{0AA55436-065D-462B-8240-E4F508D1668A}">
      <dgm:prSet custT="1"/>
      <dgm:spPr/>
      <dgm:t>
        <a:bodyPr/>
        <a:lstStyle/>
        <a:p>
          <a:endParaRPr lang="zh-CN" altLang="en-US" sz="1400"/>
        </a:p>
      </dgm:t>
    </dgm:pt>
    <dgm:pt modelId="{23C3AB58-0AF2-4FF3-9DD2-91A054C20BA8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2XML</a:t>
          </a:r>
          <a:r>
            <a:rPr lang="zh-CN" altLang="en-US" sz="1400" dirty="0"/>
            <a:t>基础知识</a:t>
          </a:r>
        </a:p>
      </dgm:t>
    </dgm:pt>
    <dgm:pt modelId="{FBEBB5F3-E3A5-410A-9806-B8F75DC6F5D8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1</a:t>
          </a:r>
          <a:r>
            <a:rPr lang="zh-CN" altLang="en-US" sz="1400" dirty="0"/>
            <a:t>绪论</a:t>
          </a:r>
        </a:p>
      </dgm:t>
    </dgm:pt>
    <dgm:pt modelId="{1A858669-3638-4E49-9C6F-DD0D6AD8784D}">
      <dgm:prSet phldrT="[文本]" custT="1"/>
      <dgm:spPr/>
      <dgm:t>
        <a:bodyPr/>
        <a:lstStyle/>
        <a:p>
          <a:r>
            <a:rPr lang="zh-CN" altLang="en-US" sz="2000" dirty="0"/>
            <a:t>基础知识</a:t>
          </a:r>
        </a:p>
      </dgm:t>
    </dgm:pt>
    <dgm:pt modelId="{65A06EAC-7776-4797-B5CD-3BB688A0DE7A}" type="sibTrans" cxnId="{ACC0E574-E3E5-4947-9845-EEFC721E3321}">
      <dgm:prSet/>
      <dgm:spPr/>
      <dgm:t>
        <a:bodyPr/>
        <a:lstStyle/>
        <a:p>
          <a:endParaRPr lang="zh-CN" altLang="en-US"/>
        </a:p>
      </dgm:t>
    </dgm:pt>
    <dgm:pt modelId="{9FE9084F-949F-402E-88FE-DEF398E065E0}" type="parTrans" cxnId="{ACC0E574-E3E5-4947-9845-EEFC721E3321}">
      <dgm:prSet custT="1"/>
      <dgm:spPr/>
      <dgm:t>
        <a:bodyPr/>
        <a:lstStyle/>
        <a:p>
          <a:endParaRPr lang="zh-CN" altLang="en-US" sz="1400"/>
        </a:p>
      </dgm:t>
    </dgm:pt>
    <dgm:pt modelId="{754A0AFC-25E0-484A-820D-6495A7A0267C}" type="sibTrans" cxnId="{DF6BF926-77EF-4187-9A40-1611358A2A8B}">
      <dgm:prSet/>
      <dgm:spPr/>
      <dgm:t>
        <a:bodyPr/>
        <a:lstStyle/>
        <a:p>
          <a:endParaRPr lang="zh-CN" altLang="en-US"/>
        </a:p>
      </dgm:t>
    </dgm:pt>
    <dgm:pt modelId="{4FA23AEF-CE06-4F01-BFAF-2CF79D998660}" type="parTrans" cxnId="{DF6BF926-77EF-4187-9A40-1611358A2A8B}">
      <dgm:prSet custT="1"/>
      <dgm:spPr/>
      <dgm:t>
        <a:bodyPr/>
        <a:lstStyle/>
        <a:p>
          <a:endParaRPr lang="zh-CN" altLang="en-US" sz="1400"/>
        </a:p>
      </dgm:t>
    </dgm:pt>
    <dgm:pt modelId="{9BFFAC28-9406-4771-B9B9-BB6BC28B7819}">
      <dgm:prSet phldrT="[文本]" custT="1"/>
      <dgm:spPr/>
      <dgm:t>
        <a:bodyPr/>
        <a:lstStyle/>
        <a:p>
          <a:r>
            <a:rPr lang="zh-CN" altLang="en-US" sz="2800" dirty="0"/>
            <a:t>章节结构图</a:t>
          </a:r>
        </a:p>
      </dgm:t>
    </dgm:pt>
    <dgm:pt modelId="{ABC89457-3225-4D66-9573-BE03995A34E4}" type="sibTrans" cxnId="{174085FC-0623-4894-B0AE-271613AFC3E1}">
      <dgm:prSet/>
      <dgm:spPr/>
      <dgm:t>
        <a:bodyPr/>
        <a:lstStyle/>
        <a:p>
          <a:endParaRPr lang="zh-CN" altLang="en-US"/>
        </a:p>
      </dgm:t>
    </dgm:pt>
    <dgm:pt modelId="{8E0C7209-C82E-4B87-9F3E-82A594E74557}" type="parTrans" cxnId="{174085FC-0623-4894-B0AE-271613AFC3E1}">
      <dgm:prSet/>
      <dgm:spPr/>
      <dgm:t>
        <a:bodyPr/>
        <a:lstStyle/>
        <a:p>
          <a:endParaRPr lang="zh-CN" altLang="en-US"/>
        </a:p>
      </dgm:t>
    </dgm:pt>
    <dgm:pt modelId="{02C9DD0A-6701-425C-9F52-7CAE45F331D2}" type="sibTrans" cxnId="{95E7E055-AABF-4EF6-AC6E-AD7DE6CE6D48}">
      <dgm:prSet/>
      <dgm:spPr/>
      <dgm:t>
        <a:bodyPr/>
        <a:lstStyle/>
        <a:p>
          <a:endParaRPr lang="zh-CN" altLang="en-US"/>
        </a:p>
      </dgm:t>
    </dgm:pt>
    <dgm:pt modelId="{2F0E4E52-4865-4613-A1C7-96C7DBFE846F}" type="parTrans" cxnId="{95E7E055-AABF-4EF6-AC6E-AD7DE6CE6D48}">
      <dgm:prSet custT="1"/>
      <dgm:spPr/>
      <dgm:t>
        <a:bodyPr/>
        <a:lstStyle/>
        <a:p>
          <a:endParaRPr lang="zh-CN" altLang="en-US" sz="1400"/>
        </a:p>
      </dgm:t>
    </dgm:pt>
    <dgm:pt modelId="{9C49D7B5-0914-41DB-96B6-FAE09DDE6DF5}" type="sibTrans" cxnId="{52DAF567-65A6-4FDF-B43D-06134C071858}">
      <dgm:prSet/>
      <dgm:spPr/>
      <dgm:t>
        <a:bodyPr/>
        <a:lstStyle/>
        <a:p>
          <a:endParaRPr lang="zh-CN" altLang="en-US"/>
        </a:p>
      </dgm:t>
    </dgm:pt>
    <dgm:pt modelId="{A0B4E2FB-ECE4-4290-9A49-E17CDB567343}" type="parTrans" cxnId="{52DAF567-65A6-4FDF-B43D-06134C071858}">
      <dgm:prSet custT="1"/>
      <dgm:spPr/>
      <dgm:t>
        <a:bodyPr/>
        <a:lstStyle/>
        <a:p>
          <a:endParaRPr lang="zh-CN" altLang="en-US" sz="1400"/>
        </a:p>
      </dgm:t>
    </dgm:pt>
    <dgm:pt modelId="{AD9993C3-5E4D-4B73-AA63-1FFEA87FC78F}" type="sibTrans" cxnId="{B58D27E1-03D5-4A4F-8867-BA807CC619CD}">
      <dgm:prSet/>
      <dgm:spPr/>
      <dgm:t>
        <a:bodyPr/>
        <a:lstStyle/>
        <a:p>
          <a:endParaRPr lang="zh-CN" altLang="en-US"/>
        </a:p>
      </dgm:t>
    </dgm:pt>
    <dgm:pt modelId="{4DCDD9C0-C21E-4737-B8EE-A48A667B9648}" type="parTrans" cxnId="{B58D27E1-03D5-4A4F-8867-BA807CC619CD}">
      <dgm:prSet custT="1"/>
      <dgm:spPr/>
      <dgm:t>
        <a:bodyPr/>
        <a:lstStyle/>
        <a:p>
          <a:endParaRPr lang="zh-CN" altLang="en-US" sz="1400"/>
        </a:p>
      </dgm:t>
    </dgm:pt>
    <dgm:pt modelId="{37E90057-0D5B-4F40-9E97-421CEB295C44}" type="sibTrans" cxnId="{4502401F-62B2-4B21-9A4B-E2B3FEC784AB}">
      <dgm:prSet/>
      <dgm:spPr/>
      <dgm:t>
        <a:bodyPr/>
        <a:lstStyle/>
        <a:p>
          <a:endParaRPr lang="zh-CN" altLang="en-US"/>
        </a:p>
      </dgm:t>
    </dgm:pt>
    <dgm:pt modelId="{98829603-FD81-4573-AA12-C58794529239}" type="parTrans" cxnId="{4502401F-62B2-4B21-9A4B-E2B3FEC784AB}">
      <dgm:prSet custT="1"/>
      <dgm:spPr/>
      <dgm:t>
        <a:bodyPr/>
        <a:lstStyle/>
        <a:p>
          <a:endParaRPr lang="zh-CN" altLang="en-US" sz="1400"/>
        </a:p>
      </dgm:t>
    </dgm:pt>
    <dgm:pt modelId="{C229E032-EB90-4CF9-83D9-4FF4CFEC46A0}" type="sibTrans" cxnId="{72835B40-1C44-460C-860E-2A883FBC96CF}">
      <dgm:prSet/>
      <dgm:spPr/>
      <dgm:t>
        <a:bodyPr/>
        <a:lstStyle/>
        <a:p>
          <a:endParaRPr lang="zh-CN" altLang="en-US"/>
        </a:p>
      </dgm:t>
    </dgm:pt>
    <dgm:pt modelId="{0193CDCD-1C88-4720-8F0E-F06E08493CC5}" type="parTrans" cxnId="{72835B40-1C44-460C-860E-2A883FBC96CF}">
      <dgm:prSet custT="1"/>
      <dgm:spPr/>
      <dgm:t>
        <a:bodyPr/>
        <a:lstStyle/>
        <a:p>
          <a:endParaRPr lang="zh-CN" altLang="en-US" sz="1400"/>
        </a:p>
      </dgm:t>
    </dgm:pt>
    <dgm:pt modelId="{4B4FD6A7-A9B7-4D74-A2CE-A85B43EF6BD7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9Web</a:t>
          </a:r>
          <a:r>
            <a:rPr lang="zh-CN" altLang="en-US" sz="1400" dirty="0"/>
            <a:t>数据集成概述</a:t>
          </a:r>
        </a:p>
      </dgm:t>
    </dgm:pt>
    <dgm:pt modelId="{C6A7FE27-8CB8-416A-98C3-2647DEC50357}" type="parTrans" cxnId="{A1E6D3C7-3F68-4233-BCFB-37A8CA99324F}">
      <dgm:prSet custT="1"/>
      <dgm:spPr/>
      <dgm:t>
        <a:bodyPr/>
        <a:lstStyle/>
        <a:p>
          <a:endParaRPr lang="zh-CN" altLang="en-US" sz="1400"/>
        </a:p>
      </dgm:t>
    </dgm:pt>
    <dgm:pt modelId="{1D9FA25E-AF12-4843-8749-69073ADB3EDD}" type="sibTrans" cxnId="{A1E6D3C7-3F68-4233-BCFB-37A8CA99324F}">
      <dgm:prSet/>
      <dgm:spPr/>
      <dgm:t>
        <a:bodyPr/>
        <a:lstStyle/>
        <a:p>
          <a:endParaRPr lang="zh-CN" altLang="en-US"/>
        </a:p>
      </dgm:t>
    </dgm:pt>
    <dgm:pt modelId="{672E6076-9ECA-4BC1-BD3B-FE4F47951FBE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10</a:t>
          </a:r>
          <a:r>
            <a:rPr lang="zh-CN" altLang="en-US" sz="1400" dirty="0"/>
            <a:t>查询接口集成</a:t>
          </a:r>
        </a:p>
      </dgm:t>
    </dgm:pt>
    <dgm:pt modelId="{FBAF5D56-15E2-47F9-834E-42BDEDA5BCE4}" type="parTrans" cxnId="{13A21B15-84F8-47B1-8E6C-C10DB311B0E2}">
      <dgm:prSet custT="1"/>
      <dgm:spPr/>
      <dgm:t>
        <a:bodyPr/>
        <a:lstStyle/>
        <a:p>
          <a:endParaRPr lang="zh-CN" altLang="en-US" sz="1400"/>
        </a:p>
      </dgm:t>
    </dgm:pt>
    <dgm:pt modelId="{F15412AD-E4DE-4569-A74A-7E857F6D8C63}" type="sibTrans" cxnId="{13A21B15-84F8-47B1-8E6C-C10DB311B0E2}">
      <dgm:prSet/>
      <dgm:spPr/>
      <dgm:t>
        <a:bodyPr/>
        <a:lstStyle/>
        <a:p>
          <a:endParaRPr lang="zh-CN" altLang="en-US"/>
        </a:p>
      </dgm:t>
    </dgm:pt>
    <dgm:pt modelId="{FE3A22BD-8421-4D63-9D9A-C9A74DB8D99C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11</a:t>
          </a:r>
          <a:r>
            <a:rPr lang="zh-CN" altLang="en-US" sz="1400" dirty="0"/>
            <a:t>不确定性模式匹配</a:t>
          </a:r>
        </a:p>
      </dgm:t>
    </dgm:pt>
    <dgm:pt modelId="{6030CD3A-E3F7-4629-B6BF-35A17D53778D}" type="parTrans" cxnId="{3B2CDE90-A89D-4AC1-9D25-711310016485}">
      <dgm:prSet custT="1"/>
      <dgm:spPr/>
      <dgm:t>
        <a:bodyPr/>
        <a:lstStyle/>
        <a:p>
          <a:endParaRPr lang="zh-CN" altLang="en-US" sz="1400"/>
        </a:p>
      </dgm:t>
    </dgm:pt>
    <dgm:pt modelId="{55F94A73-5EEE-407A-B5C2-EB0AE20B6D06}" type="sibTrans" cxnId="{3B2CDE90-A89D-4AC1-9D25-711310016485}">
      <dgm:prSet/>
      <dgm:spPr/>
      <dgm:t>
        <a:bodyPr/>
        <a:lstStyle/>
        <a:p>
          <a:endParaRPr lang="zh-CN" altLang="en-US"/>
        </a:p>
      </dgm:t>
    </dgm:pt>
    <dgm:pt modelId="{8A84717A-C5BA-47A1-A030-0954156CC11C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12</a:t>
          </a:r>
          <a:r>
            <a:rPr lang="zh-CN" altLang="en-US" sz="1400" dirty="0"/>
            <a:t>查询转换</a:t>
          </a:r>
        </a:p>
      </dgm:t>
    </dgm:pt>
    <dgm:pt modelId="{06AD5A4F-02AD-4356-861E-E14A395CE92D}" type="parTrans" cxnId="{04FE6DF4-834F-4AB4-8A0B-0FA4F8895597}">
      <dgm:prSet custT="1"/>
      <dgm:spPr/>
      <dgm:t>
        <a:bodyPr/>
        <a:lstStyle/>
        <a:p>
          <a:endParaRPr lang="zh-CN" altLang="en-US" sz="1400"/>
        </a:p>
      </dgm:t>
    </dgm:pt>
    <dgm:pt modelId="{465D4B7B-9312-423F-9803-CB00AD598840}" type="sibTrans" cxnId="{04FE6DF4-834F-4AB4-8A0B-0FA4F8895597}">
      <dgm:prSet/>
      <dgm:spPr/>
      <dgm:t>
        <a:bodyPr/>
        <a:lstStyle/>
        <a:p>
          <a:endParaRPr lang="zh-CN" altLang="en-US"/>
        </a:p>
      </dgm:t>
    </dgm:pt>
    <dgm:pt modelId="{96BCC028-0AF2-4227-9A74-58D25967E879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13</a:t>
          </a:r>
          <a:r>
            <a:rPr lang="zh-CN" altLang="en-US" sz="1400" dirty="0"/>
            <a:t>数据库采样</a:t>
          </a:r>
        </a:p>
      </dgm:t>
    </dgm:pt>
    <dgm:pt modelId="{6E4F1249-5FC1-4291-A4DC-CFE4B8C8672F}" type="parTrans" cxnId="{159D2E50-7622-4259-8196-E1187690EC04}">
      <dgm:prSet custT="1"/>
      <dgm:spPr/>
      <dgm:t>
        <a:bodyPr/>
        <a:lstStyle/>
        <a:p>
          <a:endParaRPr lang="zh-CN" altLang="en-US" sz="1400"/>
        </a:p>
      </dgm:t>
    </dgm:pt>
    <dgm:pt modelId="{C089291E-2710-42C7-8ACE-69F20839FF0F}" type="sibTrans" cxnId="{159D2E50-7622-4259-8196-E1187690EC04}">
      <dgm:prSet/>
      <dgm:spPr/>
      <dgm:t>
        <a:bodyPr/>
        <a:lstStyle/>
        <a:p>
          <a:endParaRPr lang="zh-CN" altLang="en-US"/>
        </a:p>
      </dgm:t>
    </dgm:pt>
    <dgm:pt modelId="{6B048D93-26D4-4D76-8D3F-9328573FDD61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14</a:t>
          </a:r>
          <a:r>
            <a:rPr lang="zh-CN" altLang="en-US" sz="1400" dirty="0"/>
            <a:t>数据库大小估计</a:t>
          </a:r>
        </a:p>
      </dgm:t>
    </dgm:pt>
    <dgm:pt modelId="{E1707A17-2B70-4D5C-8A18-1F78710D2CD2}" type="parTrans" cxnId="{D725E422-F160-43CE-8DD7-4F4BB15AF6B2}">
      <dgm:prSet custT="1"/>
      <dgm:spPr/>
      <dgm:t>
        <a:bodyPr/>
        <a:lstStyle/>
        <a:p>
          <a:endParaRPr lang="zh-CN" altLang="en-US" sz="1400"/>
        </a:p>
      </dgm:t>
    </dgm:pt>
    <dgm:pt modelId="{F810405E-2996-4F69-95A1-9DE3B747EDAC}" type="sibTrans" cxnId="{D725E422-F160-43CE-8DD7-4F4BB15AF6B2}">
      <dgm:prSet/>
      <dgm:spPr/>
      <dgm:t>
        <a:bodyPr/>
        <a:lstStyle/>
        <a:p>
          <a:endParaRPr lang="zh-CN" altLang="en-US"/>
        </a:p>
      </dgm:t>
    </dgm:pt>
    <dgm:pt modelId="{B06E4BF2-907C-4997-ACA1-67E86024AEEB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15Web</a:t>
          </a:r>
          <a:r>
            <a:rPr lang="zh-CN" altLang="en-US" sz="1400" dirty="0"/>
            <a:t>数据集成系统</a:t>
          </a:r>
        </a:p>
      </dgm:t>
    </dgm:pt>
    <dgm:pt modelId="{6AB534F3-9B6B-4FB6-8BCF-F16CCADD1AD4}" type="parTrans" cxnId="{54CD581F-5559-4AA2-AF8A-A1FB00264D7B}">
      <dgm:prSet custT="1"/>
      <dgm:spPr/>
      <dgm:t>
        <a:bodyPr/>
        <a:lstStyle/>
        <a:p>
          <a:endParaRPr lang="zh-CN" altLang="en-US" sz="1400"/>
        </a:p>
      </dgm:t>
    </dgm:pt>
    <dgm:pt modelId="{C2113347-0BC7-4471-B191-35EEB699DFEE}" type="sibTrans" cxnId="{54CD581F-5559-4AA2-AF8A-A1FB00264D7B}">
      <dgm:prSet/>
      <dgm:spPr/>
      <dgm:t>
        <a:bodyPr/>
        <a:lstStyle/>
        <a:p>
          <a:endParaRPr lang="zh-CN" altLang="en-US"/>
        </a:p>
      </dgm:t>
    </dgm:pt>
    <dgm:pt modelId="{74A4FE6F-70E1-43A2-A2C7-89136A77B6AB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20</a:t>
          </a:r>
          <a:r>
            <a:rPr lang="zh-CN" altLang="en-US" sz="1400" dirty="0"/>
            <a:t>数据空间系统</a:t>
          </a:r>
        </a:p>
      </dgm:t>
    </dgm:pt>
    <dgm:pt modelId="{0ED17E68-8700-4FCF-92A9-84B52390E373}" type="parTrans" cxnId="{50ECBF53-1624-4124-AE3D-B0AA6647410D}">
      <dgm:prSet custT="1"/>
      <dgm:spPr/>
      <dgm:t>
        <a:bodyPr/>
        <a:lstStyle/>
        <a:p>
          <a:endParaRPr lang="zh-CN" altLang="en-US" sz="1400"/>
        </a:p>
      </dgm:t>
    </dgm:pt>
    <dgm:pt modelId="{98CFE5C3-3D7C-4945-8FD2-30DCE0525C26}" type="sibTrans" cxnId="{50ECBF53-1624-4124-AE3D-B0AA6647410D}">
      <dgm:prSet/>
      <dgm:spPr/>
      <dgm:t>
        <a:bodyPr/>
        <a:lstStyle/>
        <a:p>
          <a:endParaRPr lang="zh-CN" altLang="en-US"/>
        </a:p>
      </dgm:t>
    </dgm:pt>
    <dgm:pt modelId="{56CD3318-CF73-469F-9137-08EE14638F4F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22</a:t>
          </a:r>
          <a:r>
            <a:rPr lang="zh-CN" altLang="en-US" sz="1400" dirty="0"/>
            <a:t>移动</a:t>
          </a:r>
          <a:r>
            <a:rPr lang="en-US" altLang="zh-CN" sz="1400" dirty="0"/>
            <a:t>Web</a:t>
          </a:r>
          <a:r>
            <a:rPr lang="zh-CN" altLang="en-US" sz="1400" dirty="0"/>
            <a:t>搜索</a:t>
          </a:r>
        </a:p>
      </dgm:t>
    </dgm:pt>
    <dgm:pt modelId="{64688AE9-2D3C-467D-ACAB-6F556144BC1B}" type="parTrans" cxnId="{AE9BACE7-7307-48CC-BB5D-CCD53B2F3CD4}">
      <dgm:prSet custT="1"/>
      <dgm:spPr/>
      <dgm:t>
        <a:bodyPr/>
        <a:lstStyle/>
        <a:p>
          <a:endParaRPr lang="zh-CN" altLang="en-US" sz="1400"/>
        </a:p>
      </dgm:t>
    </dgm:pt>
    <dgm:pt modelId="{DFB9CE4A-BEAC-4FC0-B939-A4187413F5D6}" type="sibTrans" cxnId="{AE9BACE7-7307-48CC-BB5D-CCD53B2F3CD4}">
      <dgm:prSet/>
      <dgm:spPr/>
      <dgm:t>
        <a:bodyPr/>
        <a:lstStyle/>
        <a:p>
          <a:endParaRPr lang="zh-CN" altLang="en-US"/>
        </a:p>
      </dgm:t>
    </dgm:pt>
    <dgm:pt modelId="{E64ED103-7385-495C-9CC3-CD07F813A6CB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23</a:t>
          </a:r>
          <a:r>
            <a:rPr lang="zh-CN" altLang="en-US" sz="1400" dirty="0"/>
            <a:t>移动应用集成</a:t>
          </a:r>
        </a:p>
      </dgm:t>
    </dgm:pt>
    <dgm:pt modelId="{B9619A15-1D10-4295-82FA-F7D03A59748B}" type="parTrans" cxnId="{9EC0F663-AA1F-4329-87BE-DB8235F5BB67}">
      <dgm:prSet custT="1"/>
      <dgm:spPr/>
      <dgm:t>
        <a:bodyPr/>
        <a:lstStyle/>
        <a:p>
          <a:endParaRPr lang="zh-CN" altLang="en-US" sz="1400"/>
        </a:p>
      </dgm:t>
    </dgm:pt>
    <dgm:pt modelId="{4B246316-396C-466A-BFC4-18D8EC27F2DA}" type="sibTrans" cxnId="{9EC0F663-AA1F-4329-87BE-DB8235F5BB67}">
      <dgm:prSet/>
      <dgm:spPr/>
      <dgm:t>
        <a:bodyPr/>
        <a:lstStyle/>
        <a:p>
          <a:endParaRPr lang="zh-CN" altLang="en-US"/>
        </a:p>
      </dgm:t>
    </dgm:pt>
    <dgm:pt modelId="{646C2773-B2EF-410D-8B6B-D98206534130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24</a:t>
          </a:r>
          <a:r>
            <a:rPr lang="zh-CN" altLang="en-US" sz="1400" dirty="0"/>
            <a:t>大规模知识库集成</a:t>
          </a:r>
        </a:p>
      </dgm:t>
    </dgm:pt>
    <dgm:pt modelId="{C78787F6-FFB5-4B9B-9C0E-945147C6CDAE}" type="parTrans" cxnId="{11234F56-4F6F-41B2-86C4-59EFFD113C78}">
      <dgm:prSet custT="1"/>
      <dgm:spPr/>
      <dgm:t>
        <a:bodyPr/>
        <a:lstStyle/>
        <a:p>
          <a:endParaRPr lang="zh-CN" altLang="en-US" sz="1400"/>
        </a:p>
      </dgm:t>
    </dgm:pt>
    <dgm:pt modelId="{34B6EDED-38C5-4B18-8BAD-067426023AAD}" type="sibTrans" cxnId="{11234F56-4F6F-41B2-86C4-59EFFD113C78}">
      <dgm:prSet/>
      <dgm:spPr/>
      <dgm:t>
        <a:bodyPr/>
        <a:lstStyle/>
        <a:p>
          <a:endParaRPr lang="zh-CN" altLang="en-US"/>
        </a:p>
      </dgm:t>
    </dgm:pt>
    <dgm:pt modelId="{C799821D-7A4A-4A90-9A6C-3EE9C0C9C66B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25</a:t>
          </a:r>
          <a:r>
            <a:rPr lang="zh-CN" altLang="en-US" sz="1400" dirty="0"/>
            <a:t>社交媒体</a:t>
          </a:r>
        </a:p>
      </dgm:t>
    </dgm:pt>
    <dgm:pt modelId="{61EC6844-F964-4181-A855-4303AFA36C3D}" type="parTrans" cxnId="{6302F2D1-7E40-4B9A-9248-69B03331688E}">
      <dgm:prSet custT="1"/>
      <dgm:spPr/>
      <dgm:t>
        <a:bodyPr/>
        <a:lstStyle/>
        <a:p>
          <a:endParaRPr lang="zh-CN" altLang="en-US" sz="1400"/>
        </a:p>
      </dgm:t>
    </dgm:pt>
    <dgm:pt modelId="{CE73E66E-D65D-45A2-8D43-9247C0B39DB2}" type="sibTrans" cxnId="{6302F2D1-7E40-4B9A-9248-69B03331688E}">
      <dgm:prSet/>
      <dgm:spPr/>
      <dgm:t>
        <a:bodyPr/>
        <a:lstStyle/>
        <a:p>
          <a:endParaRPr lang="zh-CN" altLang="en-US"/>
        </a:p>
      </dgm:t>
    </dgm:pt>
    <dgm:pt modelId="{9BC8268E-A711-4FDF-A452-C6E0963DE944}" type="pres">
      <dgm:prSet presAssocID="{236C4AC9-F69F-49E1-A650-2E66C21DDDA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B08121E-460B-4363-A576-4DFC4826649B}" type="pres">
      <dgm:prSet presAssocID="{9BFFAC28-9406-4771-B9B9-BB6BC28B7819}" presName="root1" presStyleCnt="0"/>
      <dgm:spPr/>
    </dgm:pt>
    <dgm:pt modelId="{80B95BC1-BC79-46CC-81C4-88EBFCF707AB}" type="pres">
      <dgm:prSet presAssocID="{9BFFAC28-9406-4771-B9B9-BB6BC28B7819}" presName="LevelOneTextNode" presStyleLbl="node0" presStyleIdx="0" presStyleCnt="1" custScaleX="243145" custLinFactX="-100000" custLinFactNeighborX="-172796" custLinFactNeighborY="3343">
        <dgm:presLayoutVars>
          <dgm:chPref val="3"/>
        </dgm:presLayoutVars>
      </dgm:prSet>
      <dgm:spPr/>
    </dgm:pt>
    <dgm:pt modelId="{A3A1EC06-8C3A-4983-B598-15451C227831}" type="pres">
      <dgm:prSet presAssocID="{9BFFAC28-9406-4771-B9B9-BB6BC28B7819}" presName="level2hierChild" presStyleCnt="0"/>
      <dgm:spPr/>
    </dgm:pt>
    <dgm:pt modelId="{96082381-853C-4946-968C-A418F20891C3}" type="pres">
      <dgm:prSet presAssocID="{0193CDCD-1C88-4720-8F0E-F06E08493CC5}" presName="conn2-1" presStyleLbl="parChTrans1D2" presStyleIdx="0" presStyleCnt="5"/>
      <dgm:spPr/>
    </dgm:pt>
    <dgm:pt modelId="{6B099CBF-154C-4443-8698-A69CD5CBFC8E}" type="pres">
      <dgm:prSet presAssocID="{0193CDCD-1C88-4720-8F0E-F06E08493CC5}" presName="connTx" presStyleLbl="parChTrans1D2" presStyleIdx="0" presStyleCnt="5"/>
      <dgm:spPr/>
    </dgm:pt>
    <dgm:pt modelId="{21E3563B-CCCF-4BBC-B979-D217FF5A6FAF}" type="pres">
      <dgm:prSet presAssocID="{1A858669-3638-4E49-9C6F-DD0D6AD8784D}" presName="root2" presStyleCnt="0"/>
      <dgm:spPr/>
    </dgm:pt>
    <dgm:pt modelId="{B8F1A647-E491-4451-A1DB-E8FFE31E5E55}" type="pres">
      <dgm:prSet presAssocID="{1A858669-3638-4E49-9C6F-DD0D6AD8784D}" presName="LevelTwoTextNode" presStyleLbl="node2" presStyleIdx="0" presStyleCnt="5" custScaleX="292674" custLinFactNeighborX="-45285">
        <dgm:presLayoutVars>
          <dgm:chPref val="3"/>
        </dgm:presLayoutVars>
      </dgm:prSet>
      <dgm:spPr/>
    </dgm:pt>
    <dgm:pt modelId="{C7803E20-9CBC-493C-AC1A-32DCCB1FA1C4}" type="pres">
      <dgm:prSet presAssocID="{1A858669-3638-4E49-9C6F-DD0D6AD8784D}" presName="level3hierChild" presStyleCnt="0"/>
      <dgm:spPr/>
    </dgm:pt>
    <dgm:pt modelId="{F5E7B1A1-3535-45A7-9641-A7C05ADE06F1}" type="pres">
      <dgm:prSet presAssocID="{4FA23AEF-CE06-4F01-BFAF-2CF79D998660}" presName="conn2-1" presStyleLbl="parChTrans1D3" presStyleIdx="0" presStyleCnt="25"/>
      <dgm:spPr/>
    </dgm:pt>
    <dgm:pt modelId="{F12AB34C-5B4E-4FF0-8C26-AEB2147F2308}" type="pres">
      <dgm:prSet presAssocID="{4FA23AEF-CE06-4F01-BFAF-2CF79D998660}" presName="connTx" presStyleLbl="parChTrans1D3" presStyleIdx="0" presStyleCnt="25"/>
      <dgm:spPr/>
    </dgm:pt>
    <dgm:pt modelId="{175B48B6-95BC-4769-B1A7-31D533A4493F}" type="pres">
      <dgm:prSet presAssocID="{FBEBB5F3-E3A5-410A-9806-B8F75DC6F5D8}" presName="root2" presStyleCnt="0"/>
      <dgm:spPr/>
    </dgm:pt>
    <dgm:pt modelId="{DAF4835D-56AE-4129-8812-9A41E874E3A9}" type="pres">
      <dgm:prSet presAssocID="{FBEBB5F3-E3A5-410A-9806-B8F75DC6F5D8}" presName="LevelTwoTextNode" presStyleLbl="node3" presStyleIdx="0" presStyleCnt="25" custScaleX="234139" custScaleY="53976" custLinFactNeighborX="3538" custLinFactNeighborY="-1251">
        <dgm:presLayoutVars>
          <dgm:chPref val="3"/>
        </dgm:presLayoutVars>
      </dgm:prSet>
      <dgm:spPr/>
    </dgm:pt>
    <dgm:pt modelId="{87B61C53-2FE5-4FE6-A0C3-57EA71FA6CB2}" type="pres">
      <dgm:prSet presAssocID="{FBEBB5F3-E3A5-410A-9806-B8F75DC6F5D8}" presName="level3hierChild" presStyleCnt="0"/>
      <dgm:spPr/>
    </dgm:pt>
    <dgm:pt modelId="{6719765C-7C05-4999-8B8E-B3636B7517D7}" type="pres">
      <dgm:prSet presAssocID="{9FE9084F-949F-402E-88FE-DEF398E065E0}" presName="conn2-1" presStyleLbl="parChTrans1D3" presStyleIdx="1" presStyleCnt="25"/>
      <dgm:spPr/>
    </dgm:pt>
    <dgm:pt modelId="{453D43E9-9030-4012-A076-A3CC9F31A340}" type="pres">
      <dgm:prSet presAssocID="{9FE9084F-949F-402E-88FE-DEF398E065E0}" presName="connTx" presStyleLbl="parChTrans1D3" presStyleIdx="1" presStyleCnt="25"/>
      <dgm:spPr/>
    </dgm:pt>
    <dgm:pt modelId="{F9E6BC05-2EB7-4880-90AF-6F664F7CCA12}" type="pres">
      <dgm:prSet presAssocID="{23C3AB58-0AF2-4FF3-9DD2-91A054C20BA8}" presName="root2" presStyleCnt="0"/>
      <dgm:spPr/>
    </dgm:pt>
    <dgm:pt modelId="{2A5DAF40-D4FD-400E-B5A6-D6AF29B442BE}" type="pres">
      <dgm:prSet presAssocID="{23C3AB58-0AF2-4FF3-9DD2-91A054C20BA8}" presName="LevelTwoTextNode" presStyleLbl="node3" presStyleIdx="1" presStyleCnt="25" custScaleX="234139" custScaleY="53976" custLinFactNeighborX="3515">
        <dgm:presLayoutVars>
          <dgm:chPref val="3"/>
        </dgm:presLayoutVars>
      </dgm:prSet>
      <dgm:spPr/>
    </dgm:pt>
    <dgm:pt modelId="{8D89AFB8-D734-4D90-8385-3A7CFD16C170}" type="pres">
      <dgm:prSet presAssocID="{23C3AB58-0AF2-4FF3-9DD2-91A054C20BA8}" presName="level3hierChild" presStyleCnt="0"/>
      <dgm:spPr/>
    </dgm:pt>
    <dgm:pt modelId="{45C240C8-BB11-414A-90A0-7B919862CAAD}" type="pres">
      <dgm:prSet presAssocID="{98829603-FD81-4573-AA12-C58794529239}" presName="conn2-1" presStyleLbl="parChTrans1D2" presStyleIdx="1" presStyleCnt="5"/>
      <dgm:spPr/>
    </dgm:pt>
    <dgm:pt modelId="{4CC74E82-70E8-42E1-AF5C-7E7693C36E8B}" type="pres">
      <dgm:prSet presAssocID="{98829603-FD81-4573-AA12-C58794529239}" presName="connTx" presStyleLbl="parChTrans1D2" presStyleIdx="1" presStyleCnt="5"/>
      <dgm:spPr/>
    </dgm:pt>
    <dgm:pt modelId="{20C8FBC0-8667-4814-B403-BF5141A264A0}" type="pres">
      <dgm:prSet presAssocID="{1D70971B-8B5A-4494-A912-38A96179BE44}" presName="root2" presStyleCnt="0"/>
      <dgm:spPr/>
    </dgm:pt>
    <dgm:pt modelId="{65C2733A-A9BF-4548-BEE3-C5E145D9F5B0}" type="pres">
      <dgm:prSet presAssocID="{1D70971B-8B5A-4494-A912-38A96179BE44}" presName="LevelTwoTextNode" presStyleLbl="node2" presStyleIdx="1" presStyleCnt="5" custScaleX="292674" custLinFactNeighborX="-45285">
        <dgm:presLayoutVars>
          <dgm:chPref val="3"/>
        </dgm:presLayoutVars>
      </dgm:prSet>
      <dgm:spPr/>
    </dgm:pt>
    <dgm:pt modelId="{93C29F58-13FD-4B01-A864-39EBC939EE47}" type="pres">
      <dgm:prSet presAssocID="{1D70971B-8B5A-4494-A912-38A96179BE44}" presName="level3hierChild" presStyleCnt="0"/>
      <dgm:spPr/>
    </dgm:pt>
    <dgm:pt modelId="{A21E4172-3341-4628-97B2-130FF408D611}" type="pres">
      <dgm:prSet presAssocID="{756DE4BF-909A-4199-9A0F-1FC8707B3206}" presName="conn2-1" presStyleLbl="parChTrans1D3" presStyleIdx="2" presStyleCnt="25" custScaleX="2000000"/>
      <dgm:spPr/>
    </dgm:pt>
    <dgm:pt modelId="{18BEB1FE-0280-417E-9E30-5D006EC40FEB}" type="pres">
      <dgm:prSet presAssocID="{756DE4BF-909A-4199-9A0F-1FC8707B3206}" presName="connTx" presStyleLbl="parChTrans1D3" presStyleIdx="2" presStyleCnt="25"/>
      <dgm:spPr/>
    </dgm:pt>
    <dgm:pt modelId="{11557970-1621-4738-856D-12527D1FADA5}" type="pres">
      <dgm:prSet presAssocID="{B9239C49-37DD-4747-A860-18AE5AE6E4E8}" presName="root2" presStyleCnt="0"/>
      <dgm:spPr/>
    </dgm:pt>
    <dgm:pt modelId="{D07AF037-21A3-4E24-BFC9-4F85824EFD85}" type="pres">
      <dgm:prSet presAssocID="{B9239C49-37DD-4747-A860-18AE5AE6E4E8}" presName="LevelTwoTextNode" presStyleLbl="node3" presStyleIdx="2" presStyleCnt="25" custScaleX="234139" custScaleY="53976" custLinFactNeighborX="54325">
        <dgm:presLayoutVars>
          <dgm:chPref val="3"/>
        </dgm:presLayoutVars>
      </dgm:prSet>
      <dgm:spPr/>
    </dgm:pt>
    <dgm:pt modelId="{EAD2BA74-99F4-4B7E-8101-65A27C07CCEA}" type="pres">
      <dgm:prSet presAssocID="{B9239C49-37DD-4747-A860-18AE5AE6E4E8}" presName="level3hierChild" presStyleCnt="0"/>
      <dgm:spPr/>
    </dgm:pt>
    <dgm:pt modelId="{5D1E45C3-99E6-4DAB-BC79-4CE6EEC578CA}" type="pres">
      <dgm:prSet presAssocID="{9BDCD743-74E8-4A68-A831-393AE5081B8D}" presName="conn2-1" presStyleLbl="parChTrans1D3" presStyleIdx="3" presStyleCnt="25" custScaleX="2000000"/>
      <dgm:spPr/>
    </dgm:pt>
    <dgm:pt modelId="{313B792F-14C0-42AE-8ED4-5AE92DEFDA94}" type="pres">
      <dgm:prSet presAssocID="{9BDCD743-74E8-4A68-A831-393AE5081B8D}" presName="connTx" presStyleLbl="parChTrans1D3" presStyleIdx="3" presStyleCnt="25"/>
      <dgm:spPr/>
    </dgm:pt>
    <dgm:pt modelId="{C70EC135-6E32-43D9-B2EE-B91195E6B62E}" type="pres">
      <dgm:prSet presAssocID="{377BC587-9334-4460-B7FF-35AE4EE70CEA}" presName="root2" presStyleCnt="0"/>
      <dgm:spPr/>
    </dgm:pt>
    <dgm:pt modelId="{F5043ABF-16A4-4ACB-9F93-238A0E6A12FA}" type="pres">
      <dgm:prSet presAssocID="{377BC587-9334-4460-B7FF-35AE4EE70CEA}" presName="LevelTwoTextNode" presStyleLbl="node3" presStyleIdx="3" presStyleCnt="25" custScaleX="234139" custScaleY="53976" custLinFactNeighborX="54325">
        <dgm:presLayoutVars>
          <dgm:chPref val="3"/>
        </dgm:presLayoutVars>
      </dgm:prSet>
      <dgm:spPr/>
    </dgm:pt>
    <dgm:pt modelId="{B8E66322-72CF-4098-9C2C-B6983EEB426D}" type="pres">
      <dgm:prSet presAssocID="{377BC587-9334-4460-B7FF-35AE4EE70CEA}" presName="level3hierChild" presStyleCnt="0"/>
      <dgm:spPr/>
    </dgm:pt>
    <dgm:pt modelId="{2B9C1F63-3964-41B9-A2B1-F804DDA1F384}" type="pres">
      <dgm:prSet presAssocID="{39D2E86D-E308-4483-8B29-7D0CF62823CA}" presName="conn2-1" presStyleLbl="parChTrans1D3" presStyleIdx="4" presStyleCnt="25" custScaleX="2000000"/>
      <dgm:spPr/>
    </dgm:pt>
    <dgm:pt modelId="{1EF6CBDA-1783-43BD-9DEB-CE9A3B7A878C}" type="pres">
      <dgm:prSet presAssocID="{39D2E86D-E308-4483-8B29-7D0CF62823CA}" presName="connTx" presStyleLbl="parChTrans1D3" presStyleIdx="4" presStyleCnt="25"/>
      <dgm:spPr/>
    </dgm:pt>
    <dgm:pt modelId="{8CA19DA3-88B5-4748-8F1A-A80A442F3D62}" type="pres">
      <dgm:prSet presAssocID="{E4DFB01B-DB14-4F51-B4FD-F9D612EDBDD8}" presName="root2" presStyleCnt="0"/>
      <dgm:spPr/>
    </dgm:pt>
    <dgm:pt modelId="{98941057-3775-438C-9D11-C19665C574E2}" type="pres">
      <dgm:prSet presAssocID="{E4DFB01B-DB14-4F51-B4FD-F9D612EDBDD8}" presName="LevelTwoTextNode" presStyleLbl="node3" presStyleIdx="4" presStyleCnt="25" custScaleX="234139" custScaleY="53976" custLinFactNeighborX="54325">
        <dgm:presLayoutVars>
          <dgm:chPref val="3"/>
        </dgm:presLayoutVars>
      </dgm:prSet>
      <dgm:spPr/>
    </dgm:pt>
    <dgm:pt modelId="{DAEC6E7F-A003-4D5B-AFC1-901A6ACDBDED}" type="pres">
      <dgm:prSet presAssocID="{E4DFB01B-DB14-4F51-B4FD-F9D612EDBDD8}" presName="level3hierChild" presStyleCnt="0"/>
      <dgm:spPr/>
    </dgm:pt>
    <dgm:pt modelId="{A0FB7685-FC78-40D3-8C3A-12A2B5E7ACE8}" type="pres">
      <dgm:prSet presAssocID="{31F09105-70AC-4E5F-A146-0A3752B9EFF2}" presName="conn2-1" presStyleLbl="parChTrans1D3" presStyleIdx="5" presStyleCnt="25" custScaleX="2000000"/>
      <dgm:spPr/>
    </dgm:pt>
    <dgm:pt modelId="{132452B6-C77A-4F52-8D4C-F8A41A054891}" type="pres">
      <dgm:prSet presAssocID="{31F09105-70AC-4E5F-A146-0A3752B9EFF2}" presName="connTx" presStyleLbl="parChTrans1D3" presStyleIdx="5" presStyleCnt="25"/>
      <dgm:spPr/>
    </dgm:pt>
    <dgm:pt modelId="{3704B575-EDD2-4B11-8F19-4FB324E2E268}" type="pres">
      <dgm:prSet presAssocID="{41A63F7E-C511-4F94-9082-A9690FAF36DF}" presName="root2" presStyleCnt="0"/>
      <dgm:spPr/>
    </dgm:pt>
    <dgm:pt modelId="{E4B97381-A5AF-4E0A-95C9-C1C85F80F801}" type="pres">
      <dgm:prSet presAssocID="{41A63F7E-C511-4F94-9082-A9690FAF36DF}" presName="LevelTwoTextNode" presStyleLbl="node3" presStyleIdx="5" presStyleCnt="25" custScaleX="234139" custScaleY="53976" custLinFactNeighborX="54325">
        <dgm:presLayoutVars>
          <dgm:chPref val="3"/>
        </dgm:presLayoutVars>
      </dgm:prSet>
      <dgm:spPr/>
    </dgm:pt>
    <dgm:pt modelId="{AF79F6BB-A418-47A4-A518-A6E3C5D8ED65}" type="pres">
      <dgm:prSet presAssocID="{41A63F7E-C511-4F94-9082-A9690FAF36DF}" presName="level3hierChild" presStyleCnt="0"/>
      <dgm:spPr/>
    </dgm:pt>
    <dgm:pt modelId="{791E3336-F1D7-4CAE-AE2C-262F105DE7C0}" type="pres">
      <dgm:prSet presAssocID="{B1DB0018-74C1-4D6D-86E3-9D8B56EC0F21}" presName="conn2-1" presStyleLbl="parChTrans1D3" presStyleIdx="6" presStyleCnt="25" custScaleX="2000000"/>
      <dgm:spPr/>
    </dgm:pt>
    <dgm:pt modelId="{76C4072D-29FB-41F9-9ED8-A5B003D83408}" type="pres">
      <dgm:prSet presAssocID="{B1DB0018-74C1-4D6D-86E3-9D8B56EC0F21}" presName="connTx" presStyleLbl="parChTrans1D3" presStyleIdx="6" presStyleCnt="25"/>
      <dgm:spPr/>
    </dgm:pt>
    <dgm:pt modelId="{C2B07B4C-910C-4E59-881E-074D7A72C443}" type="pres">
      <dgm:prSet presAssocID="{0253A1B2-5DAA-4DFA-BE54-4145F73A41BD}" presName="root2" presStyleCnt="0"/>
      <dgm:spPr/>
    </dgm:pt>
    <dgm:pt modelId="{665C1A3B-1B1C-4E39-AA1C-A5481B316717}" type="pres">
      <dgm:prSet presAssocID="{0253A1B2-5DAA-4DFA-BE54-4145F73A41BD}" presName="LevelTwoTextNode" presStyleLbl="node3" presStyleIdx="6" presStyleCnt="25" custScaleX="234139" custScaleY="53976" custLinFactNeighborX="54325">
        <dgm:presLayoutVars>
          <dgm:chPref val="3"/>
        </dgm:presLayoutVars>
      </dgm:prSet>
      <dgm:spPr/>
    </dgm:pt>
    <dgm:pt modelId="{402A0A2C-A023-4E39-83E4-B646EFF6620F}" type="pres">
      <dgm:prSet presAssocID="{0253A1B2-5DAA-4DFA-BE54-4145F73A41BD}" presName="level3hierChild" presStyleCnt="0"/>
      <dgm:spPr/>
    </dgm:pt>
    <dgm:pt modelId="{E7382D86-B430-4AFE-88C5-7975D1ACF9C2}" type="pres">
      <dgm:prSet presAssocID="{8B0A5222-C4CC-413A-83B4-D605C338AAFB}" presName="conn2-1" presStyleLbl="parChTrans1D3" presStyleIdx="7" presStyleCnt="25" custScaleX="2000000"/>
      <dgm:spPr/>
    </dgm:pt>
    <dgm:pt modelId="{AEC21569-EEAE-4FD7-A3DD-AB6D153F9337}" type="pres">
      <dgm:prSet presAssocID="{8B0A5222-C4CC-413A-83B4-D605C338AAFB}" presName="connTx" presStyleLbl="parChTrans1D3" presStyleIdx="7" presStyleCnt="25"/>
      <dgm:spPr/>
    </dgm:pt>
    <dgm:pt modelId="{7C83EFF2-28AA-408E-804D-CA7C8A5572D0}" type="pres">
      <dgm:prSet presAssocID="{A416DEC5-EF2E-4F9F-88A1-D590BE367077}" presName="root2" presStyleCnt="0"/>
      <dgm:spPr/>
    </dgm:pt>
    <dgm:pt modelId="{4E778CFE-59AA-4066-9377-10060EEFE4A5}" type="pres">
      <dgm:prSet presAssocID="{A416DEC5-EF2E-4F9F-88A1-D590BE367077}" presName="LevelTwoTextNode" presStyleLbl="node3" presStyleIdx="7" presStyleCnt="25" custScaleX="234139" custScaleY="53976" custLinFactNeighborX="54325">
        <dgm:presLayoutVars>
          <dgm:chPref val="3"/>
        </dgm:presLayoutVars>
      </dgm:prSet>
      <dgm:spPr/>
    </dgm:pt>
    <dgm:pt modelId="{37D39AB2-7BDC-4F3B-ACC5-AC14D2A0972A}" type="pres">
      <dgm:prSet presAssocID="{A416DEC5-EF2E-4F9F-88A1-D590BE367077}" presName="level3hierChild" presStyleCnt="0"/>
      <dgm:spPr/>
    </dgm:pt>
    <dgm:pt modelId="{055323EF-318D-424E-BE37-2698E107857D}" type="pres">
      <dgm:prSet presAssocID="{4DCDD9C0-C21E-4737-B8EE-A48A667B9648}" presName="conn2-1" presStyleLbl="parChTrans1D2" presStyleIdx="2" presStyleCnt="5"/>
      <dgm:spPr/>
    </dgm:pt>
    <dgm:pt modelId="{59DA71B2-2ADE-4AD7-BB98-4299A1FD5270}" type="pres">
      <dgm:prSet presAssocID="{4DCDD9C0-C21E-4737-B8EE-A48A667B9648}" presName="connTx" presStyleLbl="parChTrans1D2" presStyleIdx="2" presStyleCnt="5"/>
      <dgm:spPr/>
    </dgm:pt>
    <dgm:pt modelId="{9B73BB3C-B7C0-42A1-8F74-B35DB9A57A2D}" type="pres">
      <dgm:prSet presAssocID="{543C72E1-3AAA-46C8-9AE0-58C28B8FA663}" presName="root2" presStyleCnt="0"/>
      <dgm:spPr/>
    </dgm:pt>
    <dgm:pt modelId="{3F7056CB-520C-4585-BE71-9B688A48313B}" type="pres">
      <dgm:prSet presAssocID="{543C72E1-3AAA-46C8-9AE0-58C28B8FA663}" presName="LevelTwoTextNode" presStyleLbl="node2" presStyleIdx="2" presStyleCnt="5" custScaleX="292674" custLinFactNeighborX="-45285">
        <dgm:presLayoutVars>
          <dgm:chPref val="3"/>
        </dgm:presLayoutVars>
      </dgm:prSet>
      <dgm:spPr/>
    </dgm:pt>
    <dgm:pt modelId="{607A992F-4A2A-43AB-95F9-9ED43F77A002}" type="pres">
      <dgm:prSet presAssocID="{543C72E1-3AAA-46C8-9AE0-58C28B8FA663}" presName="level3hierChild" presStyleCnt="0"/>
      <dgm:spPr/>
    </dgm:pt>
    <dgm:pt modelId="{FAA6A3E9-90D5-4FA7-8F82-13220F737948}" type="pres">
      <dgm:prSet presAssocID="{C6A7FE27-8CB8-416A-98C3-2647DEC50357}" presName="conn2-1" presStyleLbl="parChTrans1D3" presStyleIdx="8" presStyleCnt="25" custScaleX="2000000"/>
      <dgm:spPr/>
    </dgm:pt>
    <dgm:pt modelId="{6DE286A3-C243-4E22-935D-DD4972E65F0E}" type="pres">
      <dgm:prSet presAssocID="{C6A7FE27-8CB8-416A-98C3-2647DEC50357}" presName="connTx" presStyleLbl="parChTrans1D3" presStyleIdx="8" presStyleCnt="25"/>
      <dgm:spPr/>
    </dgm:pt>
    <dgm:pt modelId="{CC7A296E-BA3C-4BBB-834E-CE8FF8654BAD}" type="pres">
      <dgm:prSet presAssocID="{4B4FD6A7-A9B7-4D74-A2CE-A85B43EF6BD7}" presName="root2" presStyleCnt="0"/>
      <dgm:spPr/>
    </dgm:pt>
    <dgm:pt modelId="{7B2F393E-02C0-4AC1-92E9-6A3AEEFA2154}" type="pres">
      <dgm:prSet presAssocID="{4B4FD6A7-A9B7-4D74-A2CE-A85B43EF6BD7}" presName="LevelTwoTextNode" presStyleLbl="node3" presStyleIdx="8" presStyleCnt="25" custScaleX="234139" custScaleY="53976" custLinFactNeighborX="3515">
        <dgm:presLayoutVars>
          <dgm:chPref val="3"/>
        </dgm:presLayoutVars>
      </dgm:prSet>
      <dgm:spPr/>
    </dgm:pt>
    <dgm:pt modelId="{DF109060-F8F9-4843-BC89-66A58961A31D}" type="pres">
      <dgm:prSet presAssocID="{4B4FD6A7-A9B7-4D74-A2CE-A85B43EF6BD7}" presName="level3hierChild" presStyleCnt="0"/>
      <dgm:spPr/>
    </dgm:pt>
    <dgm:pt modelId="{B93B3BF2-D9BC-4B83-9E5B-66179A7383DF}" type="pres">
      <dgm:prSet presAssocID="{FBAF5D56-15E2-47F9-834E-42BDEDA5BCE4}" presName="conn2-1" presStyleLbl="parChTrans1D3" presStyleIdx="9" presStyleCnt="25" custScaleX="2000000"/>
      <dgm:spPr/>
    </dgm:pt>
    <dgm:pt modelId="{CA1CCE49-EC55-42C5-ACF3-0F03FDE1A96D}" type="pres">
      <dgm:prSet presAssocID="{FBAF5D56-15E2-47F9-834E-42BDEDA5BCE4}" presName="connTx" presStyleLbl="parChTrans1D3" presStyleIdx="9" presStyleCnt="25"/>
      <dgm:spPr/>
    </dgm:pt>
    <dgm:pt modelId="{47B7CC77-46C4-48AD-9EB8-3CB4444A4E31}" type="pres">
      <dgm:prSet presAssocID="{672E6076-9ECA-4BC1-BD3B-FE4F47951FBE}" presName="root2" presStyleCnt="0"/>
      <dgm:spPr/>
    </dgm:pt>
    <dgm:pt modelId="{3E8559B0-EAE1-40EC-BB34-C2C4A9E8D7FA}" type="pres">
      <dgm:prSet presAssocID="{672E6076-9ECA-4BC1-BD3B-FE4F47951FBE}" presName="LevelTwoTextNode" presStyleLbl="node3" presStyleIdx="9" presStyleCnt="25" custScaleX="234139" custScaleY="53976" custLinFactNeighborX="3515">
        <dgm:presLayoutVars>
          <dgm:chPref val="3"/>
        </dgm:presLayoutVars>
      </dgm:prSet>
      <dgm:spPr/>
    </dgm:pt>
    <dgm:pt modelId="{4E31525D-7BD6-4E43-A57F-B46A9DE6B7A3}" type="pres">
      <dgm:prSet presAssocID="{672E6076-9ECA-4BC1-BD3B-FE4F47951FBE}" presName="level3hierChild" presStyleCnt="0"/>
      <dgm:spPr/>
    </dgm:pt>
    <dgm:pt modelId="{8BDCD68B-1893-49C3-A9F5-ECFDF4CE48C4}" type="pres">
      <dgm:prSet presAssocID="{6030CD3A-E3F7-4629-B6BF-35A17D53778D}" presName="conn2-1" presStyleLbl="parChTrans1D3" presStyleIdx="10" presStyleCnt="25" custScaleX="2000000"/>
      <dgm:spPr/>
    </dgm:pt>
    <dgm:pt modelId="{58E46920-2F96-446B-9A83-249F39D16590}" type="pres">
      <dgm:prSet presAssocID="{6030CD3A-E3F7-4629-B6BF-35A17D53778D}" presName="connTx" presStyleLbl="parChTrans1D3" presStyleIdx="10" presStyleCnt="25"/>
      <dgm:spPr/>
    </dgm:pt>
    <dgm:pt modelId="{8DBDD027-C08F-4393-A683-846AA6BF15AE}" type="pres">
      <dgm:prSet presAssocID="{FE3A22BD-8421-4D63-9D9A-C9A74DB8D99C}" presName="root2" presStyleCnt="0"/>
      <dgm:spPr/>
    </dgm:pt>
    <dgm:pt modelId="{45FBAA56-E2BC-43F2-9E00-4C02DCED0A74}" type="pres">
      <dgm:prSet presAssocID="{FE3A22BD-8421-4D63-9D9A-C9A74DB8D99C}" presName="LevelTwoTextNode" presStyleLbl="node3" presStyleIdx="10" presStyleCnt="25" custScaleX="234139" custScaleY="53976" custLinFactNeighborX="3515">
        <dgm:presLayoutVars>
          <dgm:chPref val="3"/>
        </dgm:presLayoutVars>
      </dgm:prSet>
      <dgm:spPr/>
    </dgm:pt>
    <dgm:pt modelId="{96629C2F-FA76-429D-B128-14C081C95AA9}" type="pres">
      <dgm:prSet presAssocID="{FE3A22BD-8421-4D63-9D9A-C9A74DB8D99C}" presName="level3hierChild" presStyleCnt="0"/>
      <dgm:spPr/>
    </dgm:pt>
    <dgm:pt modelId="{03BBA05B-E8BC-401A-B213-EA3C1E92F646}" type="pres">
      <dgm:prSet presAssocID="{06AD5A4F-02AD-4356-861E-E14A395CE92D}" presName="conn2-1" presStyleLbl="parChTrans1D3" presStyleIdx="11" presStyleCnt="25" custScaleX="2000000"/>
      <dgm:spPr/>
    </dgm:pt>
    <dgm:pt modelId="{7D150E9A-BA3E-4EFE-82A2-78E8334A3975}" type="pres">
      <dgm:prSet presAssocID="{06AD5A4F-02AD-4356-861E-E14A395CE92D}" presName="connTx" presStyleLbl="parChTrans1D3" presStyleIdx="11" presStyleCnt="25"/>
      <dgm:spPr/>
    </dgm:pt>
    <dgm:pt modelId="{6F8CA50B-C782-49C4-BFE4-3857219A659E}" type="pres">
      <dgm:prSet presAssocID="{8A84717A-C5BA-47A1-A030-0954156CC11C}" presName="root2" presStyleCnt="0"/>
      <dgm:spPr/>
    </dgm:pt>
    <dgm:pt modelId="{81A2FF0E-02A9-4136-8774-DC8238DEBFF4}" type="pres">
      <dgm:prSet presAssocID="{8A84717A-C5BA-47A1-A030-0954156CC11C}" presName="LevelTwoTextNode" presStyleLbl="node3" presStyleIdx="11" presStyleCnt="25" custScaleX="234139" custScaleY="53976" custLinFactNeighborX="3515">
        <dgm:presLayoutVars>
          <dgm:chPref val="3"/>
        </dgm:presLayoutVars>
      </dgm:prSet>
      <dgm:spPr/>
    </dgm:pt>
    <dgm:pt modelId="{DC110E08-D97D-41EB-9CE7-B7458597B2EC}" type="pres">
      <dgm:prSet presAssocID="{8A84717A-C5BA-47A1-A030-0954156CC11C}" presName="level3hierChild" presStyleCnt="0"/>
      <dgm:spPr/>
    </dgm:pt>
    <dgm:pt modelId="{949CD641-E65B-41B2-8AA2-EDF0B08BEE1F}" type="pres">
      <dgm:prSet presAssocID="{6E4F1249-5FC1-4291-A4DC-CFE4B8C8672F}" presName="conn2-1" presStyleLbl="parChTrans1D3" presStyleIdx="12" presStyleCnt="25" custScaleX="2000000"/>
      <dgm:spPr/>
    </dgm:pt>
    <dgm:pt modelId="{83F24410-3617-4FFD-9895-DC97DFB858B9}" type="pres">
      <dgm:prSet presAssocID="{6E4F1249-5FC1-4291-A4DC-CFE4B8C8672F}" presName="connTx" presStyleLbl="parChTrans1D3" presStyleIdx="12" presStyleCnt="25"/>
      <dgm:spPr/>
    </dgm:pt>
    <dgm:pt modelId="{20D6B782-9E33-4A71-8027-C9EE600EB910}" type="pres">
      <dgm:prSet presAssocID="{96BCC028-0AF2-4227-9A74-58D25967E879}" presName="root2" presStyleCnt="0"/>
      <dgm:spPr/>
    </dgm:pt>
    <dgm:pt modelId="{910DC457-72DD-4694-824C-5B32A8A28022}" type="pres">
      <dgm:prSet presAssocID="{96BCC028-0AF2-4227-9A74-58D25967E879}" presName="LevelTwoTextNode" presStyleLbl="node3" presStyleIdx="12" presStyleCnt="25" custScaleX="234139" custScaleY="53976" custLinFactNeighborX="3515">
        <dgm:presLayoutVars>
          <dgm:chPref val="3"/>
        </dgm:presLayoutVars>
      </dgm:prSet>
      <dgm:spPr/>
    </dgm:pt>
    <dgm:pt modelId="{07688F9F-7A2D-4DDB-B5E3-B9047FE15E54}" type="pres">
      <dgm:prSet presAssocID="{96BCC028-0AF2-4227-9A74-58D25967E879}" presName="level3hierChild" presStyleCnt="0"/>
      <dgm:spPr/>
    </dgm:pt>
    <dgm:pt modelId="{C2D31EF2-B296-470C-BAC0-AF00E946FC0C}" type="pres">
      <dgm:prSet presAssocID="{E1707A17-2B70-4D5C-8A18-1F78710D2CD2}" presName="conn2-1" presStyleLbl="parChTrans1D3" presStyleIdx="13" presStyleCnt="25" custScaleX="2000000"/>
      <dgm:spPr/>
    </dgm:pt>
    <dgm:pt modelId="{01545878-510E-4A37-963E-57A957692A77}" type="pres">
      <dgm:prSet presAssocID="{E1707A17-2B70-4D5C-8A18-1F78710D2CD2}" presName="connTx" presStyleLbl="parChTrans1D3" presStyleIdx="13" presStyleCnt="25"/>
      <dgm:spPr/>
    </dgm:pt>
    <dgm:pt modelId="{0D86CEA2-35B2-4101-A3F3-D3C89EDFDF2A}" type="pres">
      <dgm:prSet presAssocID="{6B048D93-26D4-4D76-8D3F-9328573FDD61}" presName="root2" presStyleCnt="0"/>
      <dgm:spPr/>
    </dgm:pt>
    <dgm:pt modelId="{57D0339F-F5AE-4577-9841-237107A441FB}" type="pres">
      <dgm:prSet presAssocID="{6B048D93-26D4-4D76-8D3F-9328573FDD61}" presName="LevelTwoTextNode" presStyleLbl="node3" presStyleIdx="13" presStyleCnt="25" custScaleX="234139" custScaleY="53976" custLinFactNeighborX="3515">
        <dgm:presLayoutVars>
          <dgm:chPref val="3"/>
        </dgm:presLayoutVars>
      </dgm:prSet>
      <dgm:spPr/>
    </dgm:pt>
    <dgm:pt modelId="{BB81C4C3-F0FA-4663-AA89-301C868EC223}" type="pres">
      <dgm:prSet presAssocID="{6B048D93-26D4-4D76-8D3F-9328573FDD61}" presName="level3hierChild" presStyleCnt="0"/>
      <dgm:spPr/>
    </dgm:pt>
    <dgm:pt modelId="{00FDE01D-AF6D-429F-80E9-CB21A7C5C1A3}" type="pres">
      <dgm:prSet presAssocID="{6AB534F3-9B6B-4FB6-8BCF-F16CCADD1AD4}" presName="conn2-1" presStyleLbl="parChTrans1D3" presStyleIdx="14" presStyleCnt="25" custScaleX="2000000"/>
      <dgm:spPr/>
    </dgm:pt>
    <dgm:pt modelId="{2A1C095D-3900-4FA3-8760-8C43D0ADB6FB}" type="pres">
      <dgm:prSet presAssocID="{6AB534F3-9B6B-4FB6-8BCF-F16CCADD1AD4}" presName="connTx" presStyleLbl="parChTrans1D3" presStyleIdx="14" presStyleCnt="25"/>
      <dgm:spPr/>
    </dgm:pt>
    <dgm:pt modelId="{71AE58C1-8C21-4F41-828F-0158224A9BF4}" type="pres">
      <dgm:prSet presAssocID="{B06E4BF2-907C-4997-ACA1-67E86024AEEB}" presName="root2" presStyleCnt="0"/>
      <dgm:spPr/>
    </dgm:pt>
    <dgm:pt modelId="{E7E13FD2-AB78-4CB3-B060-96F2E0BAB078}" type="pres">
      <dgm:prSet presAssocID="{B06E4BF2-907C-4997-ACA1-67E86024AEEB}" presName="LevelTwoTextNode" presStyleLbl="node3" presStyleIdx="14" presStyleCnt="25" custScaleX="234139" custScaleY="53976" custLinFactNeighborX="3515">
        <dgm:presLayoutVars>
          <dgm:chPref val="3"/>
        </dgm:presLayoutVars>
      </dgm:prSet>
      <dgm:spPr/>
    </dgm:pt>
    <dgm:pt modelId="{58DC5804-E45A-4856-A1B3-0ABDDC7EF0B9}" type="pres">
      <dgm:prSet presAssocID="{B06E4BF2-907C-4997-ACA1-67E86024AEEB}" presName="level3hierChild" presStyleCnt="0"/>
      <dgm:spPr/>
    </dgm:pt>
    <dgm:pt modelId="{BDA244A7-907E-424F-8B00-12B9AE3D5D1A}" type="pres">
      <dgm:prSet presAssocID="{A0B4E2FB-ECE4-4290-9A49-E17CDB567343}" presName="conn2-1" presStyleLbl="parChTrans1D2" presStyleIdx="3" presStyleCnt="5"/>
      <dgm:spPr/>
    </dgm:pt>
    <dgm:pt modelId="{47DC8DA9-4AA5-4637-AD16-9A9C6A9CC00E}" type="pres">
      <dgm:prSet presAssocID="{A0B4E2FB-ECE4-4290-9A49-E17CDB567343}" presName="connTx" presStyleLbl="parChTrans1D2" presStyleIdx="3" presStyleCnt="5"/>
      <dgm:spPr/>
    </dgm:pt>
    <dgm:pt modelId="{8C000DAB-6312-4006-9EFA-733E3841B1E7}" type="pres">
      <dgm:prSet presAssocID="{E9795D5A-6D20-4C85-ADCD-9508097C2D75}" presName="root2" presStyleCnt="0"/>
      <dgm:spPr/>
    </dgm:pt>
    <dgm:pt modelId="{2E5CBCE4-869A-456A-AFCB-ADDAC4E45AEC}" type="pres">
      <dgm:prSet presAssocID="{E9795D5A-6D20-4C85-ADCD-9508097C2D75}" presName="LevelTwoTextNode" presStyleLbl="node2" presStyleIdx="3" presStyleCnt="5" custScaleX="292674" custLinFactNeighborX="-45285">
        <dgm:presLayoutVars>
          <dgm:chPref val="3"/>
        </dgm:presLayoutVars>
      </dgm:prSet>
      <dgm:spPr/>
    </dgm:pt>
    <dgm:pt modelId="{AA4469C6-CA36-4F0E-9935-19E19501B813}" type="pres">
      <dgm:prSet presAssocID="{E9795D5A-6D20-4C85-ADCD-9508097C2D75}" presName="level3hierChild" presStyleCnt="0"/>
      <dgm:spPr/>
    </dgm:pt>
    <dgm:pt modelId="{58C5A22D-217B-4F86-A72F-DDFBE207A61E}" type="pres">
      <dgm:prSet presAssocID="{E3DD1CAF-5C6D-495A-ADEC-BADF849129C1}" presName="conn2-1" presStyleLbl="parChTrans1D3" presStyleIdx="15" presStyleCnt="25"/>
      <dgm:spPr/>
    </dgm:pt>
    <dgm:pt modelId="{2D786C15-A022-4D26-8526-2D9B8118A302}" type="pres">
      <dgm:prSet presAssocID="{E3DD1CAF-5C6D-495A-ADEC-BADF849129C1}" presName="connTx" presStyleLbl="parChTrans1D3" presStyleIdx="15" presStyleCnt="25"/>
      <dgm:spPr/>
    </dgm:pt>
    <dgm:pt modelId="{8D5143F1-547E-477A-A62C-BAE1BE6D39B1}" type="pres">
      <dgm:prSet presAssocID="{7C156390-D1A1-48B6-8A95-A3D17B960591}" presName="root2" presStyleCnt="0"/>
      <dgm:spPr/>
    </dgm:pt>
    <dgm:pt modelId="{483A2B9B-CDC7-4251-8265-61909BC7FE4C}" type="pres">
      <dgm:prSet presAssocID="{7C156390-D1A1-48B6-8A95-A3D17B960591}" presName="LevelTwoTextNode" presStyleLbl="node3" presStyleIdx="15" presStyleCnt="25" custScaleX="234139" custScaleY="53976" custLinFactNeighborX="54325">
        <dgm:presLayoutVars>
          <dgm:chPref val="3"/>
        </dgm:presLayoutVars>
      </dgm:prSet>
      <dgm:spPr/>
    </dgm:pt>
    <dgm:pt modelId="{EC9982D8-316E-42A4-8870-D32EAD56D85E}" type="pres">
      <dgm:prSet presAssocID="{7C156390-D1A1-48B6-8A95-A3D17B960591}" presName="level3hierChild" presStyleCnt="0"/>
      <dgm:spPr/>
    </dgm:pt>
    <dgm:pt modelId="{9CC6B9DC-C3A7-4C58-ACD2-3B453D5A1205}" type="pres">
      <dgm:prSet presAssocID="{776A9825-0DE6-4FC2-8A9A-1E5A8C443BBD}" presName="conn2-1" presStyleLbl="parChTrans1D3" presStyleIdx="16" presStyleCnt="25"/>
      <dgm:spPr/>
    </dgm:pt>
    <dgm:pt modelId="{DB42A597-54F1-4E60-B364-8AA8D8B11E14}" type="pres">
      <dgm:prSet presAssocID="{776A9825-0DE6-4FC2-8A9A-1E5A8C443BBD}" presName="connTx" presStyleLbl="parChTrans1D3" presStyleIdx="16" presStyleCnt="25"/>
      <dgm:spPr/>
    </dgm:pt>
    <dgm:pt modelId="{A74FCA6E-8CC7-4BBB-94EC-512B695BE6AE}" type="pres">
      <dgm:prSet presAssocID="{D0632C28-DEE8-4035-9404-A45B0B90FDA1}" presName="root2" presStyleCnt="0"/>
      <dgm:spPr/>
    </dgm:pt>
    <dgm:pt modelId="{50C7274B-1E44-4586-AA2F-4C33F6447917}" type="pres">
      <dgm:prSet presAssocID="{D0632C28-DEE8-4035-9404-A45B0B90FDA1}" presName="LevelTwoTextNode" presStyleLbl="node3" presStyleIdx="16" presStyleCnt="25" custScaleX="234139" custScaleY="53976" custLinFactNeighborX="54325">
        <dgm:presLayoutVars>
          <dgm:chPref val="3"/>
        </dgm:presLayoutVars>
      </dgm:prSet>
      <dgm:spPr/>
    </dgm:pt>
    <dgm:pt modelId="{7A03CED3-C4CE-4666-82BB-3860E14CA449}" type="pres">
      <dgm:prSet presAssocID="{D0632C28-DEE8-4035-9404-A45B0B90FDA1}" presName="level3hierChild" presStyleCnt="0"/>
      <dgm:spPr/>
    </dgm:pt>
    <dgm:pt modelId="{AEBE4EB5-F5BB-420B-9927-B77F28DC9D0A}" type="pres">
      <dgm:prSet presAssocID="{F827E5FF-7369-4A23-A964-B4CFD1F09DB7}" presName="conn2-1" presStyleLbl="parChTrans1D3" presStyleIdx="17" presStyleCnt="25"/>
      <dgm:spPr/>
    </dgm:pt>
    <dgm:pt modelId="{EBA426DC-B6D1-40B1-8D3A-E01E1C1C2DFE}" type="pres">
      <dgm:prSet presAssocID="{F827E5FF-7369-4A23-A964-B4CFD1F09DB7}" presName="connTx" presStyleLbl="parChTrans1D3" presStyleIdx="17" presStyleCnt="25"/>
      <dgm:spPr/>
    </dgm:pt>
    <dgm:pt modelId="{58768E4D-6162-4111-970D-F89C526BA5AB}" type="pres">
      <dgm:prSet presAssocID="{65394714-B228-48F7-B476-51187B6832D2}" presName="root2" presStyleCnt="0"/>
      <dgm:spPr/>
    </dgm:pt>
    <dgm:pt modelId="{54DBECA6-C755-4822-9CDD-9CDB06073C41}" type="pres">
      <dgm:prSet presAssocID="{65394714-B228-48F7-B476-51187B6832D2}" presName="LevelTwoTextNode" presStyleLbl="node3" presStyleIdx="17" presStyleCnt="25" custScaleX="234139" custScaleY="53976" custLinFactNeighborX="54325">
        <dgm:presLayoutVars>
          <dgm:chPref val="3"/>
        </dgm:presLayoutVars>
      </dgm:prSet>
      <dgm:spPr/>
    </dgm:pt>
    <dgm:pt modelId="{47DB198C-CE23-4E48-BC1E-588932B54C30}" type="pres">
      <dgm:prSet presAssocID="{65394714-B228-48F7-B476-51187B6832D2}" presName="level3hierChild" presStyleCnt="0"/>
      <dgm:spPr/>
    </dgm:pt>
    <dgm:pt modelId="{72838DDE-C47A-4E2C-8407-1CB9AA77C519}" type="pres">
      <dgm:prSet presAssocID="{77BE221D-29BD-4A1A-9C40-46DE3AA210B7}" presName="conn2-1" presStyleLbl="parChTrans1D3" presStyleIdx="18" presStyleCnt="25"/>
      <dgm:spPr/>
    </dgm:pt>
    <dgm:pt modelId="{536DC98F-DFB9-4764-B740-57EE14AA4A57}" type="pres">
      <dgm:prSet presAssocID="{77BE221D-29BD-4A1A-9C40-46DE3AA210B7}" presName="connTx" presStyleLbl="parChTrans1D3" presStyleIdx="18" presStyleCnt="25"/>
      <dgm:spPr/>
    </dgm:pt>
    <dgm:pt modelId="{F91AC570-F707-40DE-94DC-6D53BFA92985}" type="pres">
      <dgm:prSet presAssocID="{90F210EC-F9D9-4B19-AAD8-8715B3D38B0A}" presName="root2" presStyleCnt="0"/>
      <dgm:spPr/>
    </dgm:pt>
    <dgm:pt modelId="{4032F4DF-23AD-409E-805C-E81A7EDBAE61}" type="pres">
      <dgm:prSet presAssocID="{90F210EC-F9D9-4B19-AAD8-8715B3D38B0A}" presName="LevelTwoTextNode" presStyleLbl="node3" presStyleIdx="18" presStyleCnt="25" custScaleX="234139" custScaleY="53976" custLinFactNeighborX="54325">
        <dgm:presLayoutVars>
          <dgm:chPref val="3"/>
        </dgm:presLayoutVars>
      </dgm:prSet>
      <dgm:spPr/>
    </dgm:pt>
    <dgm:pt modelId="{E0547299-DD86-49EA-90BB-2C0AB34628B4}" type="pres">
      <dgm:prSet presAssocID="{90F210EC-F9D9-4B19-AAD8-8715B3D38B0A}" presName="level3hierChild" presStyleCnt="0"/>
      <dgm:spPr/>
    </dgm:pt>
    <dgm:pt modelId="{DBF01A74-A6A8-4DBF-9734-97AE86FB0654}" type="pres">
      <dgm:prSet presAssocID="{0ED17E68-8700-4FCF-92A9-84B52390E373}" presName="conn2-1" presStyleLbl="parChTrans1D3" presStyleIdx="19" presStyleCnt="25"/>
      <dgm:spPr/>
    </dgm:pt>
    <dgm:pt modelId="{822D72C5-7BF9-4DF5-ACFA-F3151F06A306}" type="pres">
      <dgm:prSet presAssocID="{0ED17E68-8700-4FCF-92A9-84B52390E373}" presName="connTx" presStyleLbl="parChTrans1D3" presStyleIdx="19" presStyleCnt="25"/>
      <dgm:spPr/>
    </dgm:pt>
    <dgm:pt modelId="{0538F125-5715-4B4F-A993-1933A847C387}" type="pres">
      <dgm:prSet presAssocID="{74A4FE6F-70E1-43A2-A2C7-89136A77B6AB}" presName="root2" presStyleCnt="0"/>
      <dgm:spPr/>
    </dgm:pt>
    <dgm:pt modelId="{ED6DD915-7FDA-4B6E-834C-D99E88022E47}" type="pres">
      <dgm:prSet presAssocID="{74A4FE6F-70E1-43A2-A2C7-89136A77B6AB}" presName="LevelTwoTextNode" presStyleLbl="node3" presStyleIdx="19" presStyleCnt="25" custScaleX="234139" custScaleY="53976" custLinFactNeighborX="54325">
        <dgm:presLayoutVars>
          <dgm:chPref val="3"/>
        </dgm:presLayoutVars>
      </dgm:prSet>
      <dgm:spPr/>
    </dgm:pt>
    <dgm:pt modelId="{0A3715DF-6244-413E-9597-5C7FAC0FAE43}" type="pres">
      <dgm:prSet presAssocID="{74A4FE6F-70E1-43A2-A2C7-89136A77B6AB}" presName="level3hierChild" presStyleCnt="0"/>
      <dgm:spPr/>
    </dgm:pt>
    <dgm:pt modelId="{F4DFA0CF-EFEA-4FC8-A512-A97E0150570A}" type="pres">
      <dgm:prSet presAssocID="{2F0E4E52-4865-4613-A1C7-96C7DBFE846F}" presName="conn2-1" presStyleLbl="parChTrans1D2" presStyleIdx="4" presStyleCnt="5"/>
      <dgm:spPr/>
    </dgm:pt>
    <dgm:pt modelId="{6D8178E0-55C5-409C-A18C-2C9AA472735C}" type="pres">
      <dgm:prSet presAssocID="{2F0E4E52-4865-4613-A1C7-96C7DBFE846F}" presName="connTx" presStyleLbl="parChTrans1D2" presStyleIdx="4" presStyleCnt="5"/>
      <dgm:spPr/>
    </dgm:pt>
    <dgm:pt modelId="{B07E675F-7D2E-4883-89A3-ECC3DE223894}" type="pres">
      <dgm:prSet presAssocID="{CD1AA8BB-8AFD-43F1-BE84-716C255FC285}" presName="root2" presStyleCnt="0"/>
      <dgm:spPr/>
    </dgm:pt>
    <dgm:pt modelId="{2E394439-8C0D-4CBE-BF04-0F39FF8DF50C}" type="pres">
      <dgm:prSet presAssocID="{CD1AA8BB-8AFD-43F1-BE84-716C255FC285}" presName="LevelTwoTextNode" presStyleLbl="node2" presStyleIdx="4" presStyleCnt="5" custScaleX="292674" custLinFactNeighborX="-45285">
        <dgm:presLayoutVars>
          <dgm:chPref val="3"/>
        </dgm:presLayoutVars>
      </dgm:prSet>
      <dgm:spPr/>
    </dgm:pt>
    <dgm:pt modelId="{9DDB5AAA-F905-4F1E-83FC-A245DDBBB9AB}" type="pres">
      <dgm:prSet presAssocID="{CD1AA8BB-8AFD-43F1-BE84-716C255FC285}" presName="level3hierChild" presStyleCnt="0"/>
      <dgm:spPr/>
    </dgm:pt>
    <dgm:pt modelId="{AFEEEAE3-BEE0-4AB3-8C00-1ACF7BADAD8A}" type="pres">
      <dgm:prSet presAssocID="{BA43671B-BBD2-43BE-B059-06442ABC6DAF}" presName="conn2-1" presStyleLbl="parChTrans1D3" presStyleIdx="20" presStyleCnt="25"/>
      <dgm:spPr/>
    </dgm:pt>
    <dgm:pt modelId="{58C7F67F-E9C9-4C33-91D3-60450156FC45}" type="pres">
      <dgm:prSet presAssocID="{BA43671B-BBD2-43BE-B059-06442ABC6DAF}" presName="connTx" presStyleLbl="parChTrans1D3" presStyleIdx="20" presStyleCnt="25"/>
      <dgm:spPr/>
    </dgm:pt>
    <dgm:pt modelId="{F693F4CF-B45F-4594-8DAD-DFDD0373099A}" type="pres">
      <dgm:prSet presAssocID="{EBC42E0A-51EF-4960-A596-F1061E00D582}" presName="root2" presStyleCnt="0"/>
      <dgm:spPr/>
    </dgm:pt>
    <dgm:pt modelId="{F34B6C5D-61C9-4E0A-9ABE-C9734AD5FD81}" type="pres">
      <dgm:prSet presAssocID="{EBC42E0A-51EF-4960-A596-F1061E00D582}" presName="LevelTwoTextNode" presStyleLbl="node3" presStyleIdx="20" presStyleCnt="25" custScaleX="234139" custScaleY="53976" custLinFactNeighborX="3515">
        <dgm:presLayoutVars>
          <dgm:chPref val="3"/>
        </dgm:presLayoutVars>
      </dgm:prSet>
      <dgm:spPr/>
    </dgm:pt>
    <dgm:pt modelId="{B7F36CAA-64ED-483F-83FC-8C9A944135DE}" type="pres">
      <dgm:prSet presAssocID="{EBC42E0A-51EF-4960-A596-F1061E00D582}" presName="level3hierChild" presStyleCnt="0"/>
      <dgm:spPr/>
    </dgm:pt>
    <dgm:pt modelId="{8B6CE481-68A8-4BAB-9110-7F33BBE0830F}" type="pres">
      <dgm:prSet presAssocID="{64688AE9-2D3C-467D-ACAB-6F556144BC1B}" presName="conn2-1" presStyleLbl="parChTrans1D3" presStyleIdx="21" presStyleCnt="25"/>
      <dgm:spPr/>
    </dgm:pt>
    <dgm:pt modelId="{8F5B6BCC-43D4-41FA-8767-3A8C7FFEFAE7}" type="pres">
      <dgm:prSet presAssocID="{64688AE9-2D3C-467D-ACAB-6F556144BC1B}" presName="connTx" presStyleLbl="parChTrans1D3" presStyleIdx="21" presStyleCnt="25"/>
      <dgm:spPr/>
    </dgm:pt>
    <dgm:pt modelId="{1D1203FD-78DC-4970-8FC2-9278BBF94C9C}" type="pres">
      <dgm:prSet presAssocID="{56CD3318-CF73-469F-9137-08EE14638F4F}" presName="root2" presStyleCnt="0"/>
      <dgm:spPr/>
    </dgm:pt>
    <dgm:pt modelId="{DEBE019E-F2E6-47C8-98A3-4C52709B86A9}" type="pres">
      <dgm:prSet presAssocID="{56CD3318-CF73-469F-9137-08EE14638F4F}" presName="LevelTwoTextNode" presStyleLbl="node3" presStyleIdx="21" presStyleCnt="25" custScaleX="234139" custScaleY="53976" custLinFactNeighborX="3515">
        <dgm:presLayoutVars>
          <dgm:chPref val="3"/>
        </dgm:presLayoutVars>
      </dgm:prSet>
      <dgm:spPr/>
    </dgm:pt>
    <dgm:pt modelId="{7D819FD2-79C8-4D5A-850B-B589C81C3868}" type="pres">
      <dgm:prSet presAssocID="{56CD3318-CF73-469F-9137-08EE14638F4F}" presName="level3hierChild" presStyleCnt="0"/>
      <dgm:spPr/>
    </dgm:pt>
    <dgm:pt modelId="{C3804BBF-4310-4C8B-9C18-D252DF506178}" type="pres">
      <dgm:prSet presAssocID="{B9619A15-1D10-4295-82FA-F7D03A59748B}" presName="conn2-1" presStyleLbl="parChTrans1D3" presStyleIdx="22" presStyleCnt="25"/>
      <dgm:spPr/>
    </dgm:pt>
    <dgm:pt modelId="{0B0A3C80-46EF-4366-9BB8-FC78EE65226F}" type="pres">
      <dgm:prSet presAssocID="{B9619A15-1D10-4295-82FA-F7D03A59748B}" presName="connTx" presStyleLbl="parChTrans1D3" presStyleIdx="22" presStyleCnt="25"/>
      <dgm:spPr/>
    </dgm:pt>
    <dgm:pt modelId="{75B8655A-7CB3-4B76-8D7C-7D4D9DFE4844}" type="pres">
      <dgm:prSet presAssocID="{E64ED103-7385-495C-9CC3-CD07F813A6CB}" presName="root2" presStyleCnt="0"/>
      <dgm:spPr/>
    </dgm:pt>
    <dgm:pt modelId="{DB6232B5-8C9C-4ECB-9931-81CCF32EA2A2}" type="pres">
      <dgm:prSet presAssocID="{E64ED103-7385-495C-9CC3-CD07F813A6CB}" presName="LevelTwoTextNode" presStyleLbl="node3" presStyleIdx="22" presStyleCnt="25" custScaleX="234139" custScaleY="53976" custLinFactNeighborX="3515">
        <dgm:presLayoutVars>
          <dgm:chPref val="3"/>
        </dgm:presLayoutVars>
      </dgm:prSet>
      <dgm:spPr/>
    </dgm:pt>
    <dgm:pt modelId="{3CBF8DC8-CE4A-4A49-9838-50D5AC695FAD}" type="pres">
      <dgm:prSet presAssocID="{E64ED103-7385-495C-9CC3-CD07F813A6CB}" presName="level3hierChild" presStyleCnt="0"/>
      <dgm:spPr/>
    </dgm:pt>
    <dgm:pt modelId="{078C8C8E-1B4D-4D72-9DBB-BE57B488BEF6}" type="pres">
      <dgm:prSet presAssocID="{C78787F6-FFB5-4B9B-9C0E-945147C6CDAE}" presName="conn2-1" presStyleLbl="parChTrans1D3" presStyleIdx="23" presStyleCnt="25"/>
      <dgm:spPr/>
    </dgm:pt>
    <dgm:pt modelId="{096BDA9E-BEC8-4A0A-B3A1-B6CBD799919B}" type="pres">
      <dgm:prSet presAssocID="{C78787F6-FFB5-4B9B-9C0E-945147C6CDAE}" presName="connTx" presStyleLbl="parChTrans1D3" presStyleIdx="23" presStyleCnt="25"/>
      <dgm:spPr/>
    </dgm:pt>
    <dgm:pt modelId="{8530A563-B81C-4FA7-93D8-2B8CEE446FDA}" type="pres">
      <dgm:prSet presAssocID="{646C2773-B2EF-410D-8B6B-D98206534130}" presName="root2" presStyleCnt="0"/>
      <dgm:spPr/>
    </dgm:pt>
    <dgm:pt modelId="{960053AB-607D-4993-BDEA-FB9BF0B09B17}" type="pres">
      <dgm:prSet presAssocID="{646C2773-B2EF-410D-8B6B-D98206534130}" presName="LevelTwoTextNode" presStyleLbl="node3" presStyleIdx="23" presStyleCnt="25" custScaleX="234139" custScaleY="53976" custLinFactNeighborX="3515">
        <dgm:presLayoutVars>
          <dgm:chPref val="3"/>
        </dgm:presLayoutVars>
      </dgm:prSet>
      <dgm:spPr/>
    </dgm:pt>
    <dgm:pt modelId="{E6BC47AF-DB49-4374-A990-CD8E54E4D078}" type="pres">
      <dgm:prSet presAssocID="{646C2773-B2EF-410D-8B6B-D98206534130}" presName="level3hierChild" presStyleCnt="0"/>
      <dgm:spPr/>
    </dgm:pt>
    <dgm:pt modelId="{F4776248-AAED-48D7-9CB1-1DF4C19478EB}" type="pres">
      <dgm:prSet presAssocID="{61EC6844-F964-4181-A855-4303AFA36C3D}" presName="conn2-1" presStyleLbl="parChTrans1D3" presStyleIdx="24" presStyleCnt="25"/>
      <dgm:spPr/>
    </dgm:pt>
    <dgm:pt modelId="{84521DC7-4F95-4E45-B212-A9DEB8E14C66}" type="pres">
      <dgm:prSet presAssocID="{61EC6844-F964-4181-A855-4303AFA36C3D}" presName="connTx" presStyleLbl="parChTrans1D3" presStyleIdx="24" presStyleCnt="25"/>
      <dgm:spPr/>
    </dgm:pt>
    <dgm:pt modelId="{C0F6A3AE-2351-4DA5-99F8-91BBA52E94D5}" type="pres">
      <dgm:prSet presAssocID="{C799821D-7A4A-4A90-9A6C-3EE9C0C9C66B}" presName="root2" presStyleCnt="0"/>
      <dgm:spPr/>
    </dgm:pt>
    <dgm:pt modelId="{BEACFFDB-5A7A-44A6-BAD6-97426A138A99}" type="pres">
      <dgm:prSet presAssocID="{C799821D-7A4A-4A90-9A6C-3EE9C0C9C66B}" presName="LevelTwoTextNode" presStyleLbl="node3" presStyleIdx="24" presStyleCnt="25" custScaleX="234139" custScaleY="53976" custLinFactNeighborX="3515">
        <dgm:presLayoutVars>
          <dgm:chPref val="3"/>
        </dgm:presLayoutVars>
      </dgm:prSet>
      <dgm:spPr/>
    </dgm:pt>
    <dgm:pt modelId="{789D7B46-A520-4BDB-B5E7-AEEF43B6BE3A}" type="pres">
      <dgm:prSet presAssocID="{C799821D-7A4A-4A90-9A6C-3EE9C0C9C66B}" presName="level3hierChild" presStyleCnt="0"/>
      <dgm:spPr/>
    </dgm:pt>
  </dgm:ptLst>
  <dgm:cxnLst>
    <dgm:cxn modelId="{684B3800-DBC7-4102-8247-80DC15F1CFA2}" type="presOf" srcId="{2F0E4E52-4865-4613-A1C7-96C7DBFE846F}" destId="{F4DFA0CF-EFEA-4FC8-A512-A97E0150570A}" srcOrd="0" destOrd="0" presId="urn:microsoft.com/office/officeart/2005/8/layout/hierarchy2"/>
    <dgm:cxn modelId="{6B04FF02-3776-4E06-8CB8-D520CE19AA17}" type="presOf" srcId="{2F0E4E52-4865-4613-A1C7-96C7DBFE846F}" destId="{6D8178E0-55C5-409C-A18C-2C9AA472735C}" srcOrd="1" destOrd="0" presId="urn:microsoft.com/office/officeart/2005/8/layout/hierarchy2"/>
    <dgm:cxn modelId="{EA39B504-9484-449B-9E83-6EA2F6047D95}" type="presOf" srcId="{EBC42E0A-51EF-4960-A596-F1061E00D582}" destId="{F34B6C5D-61C9-4E0A-9ABE-C9734AD5FD81}" srcOrd="0" destOrd="0" presId="urn:microsoft.com/office/officeart/2005/8/layout/hierarchy2"/>
    <dgm:cxn modelId="{DEB10106-AF6E-45CB-913E-9A7F1237AB5E}" type="presOf" srcId="{98829603-FD81-4573-AA12-C58794529239}" destId="{45C240C8-BB11-414A-90A0-7B919862CAAD}" srcOrd="0" destOrd="0" presId="urn:microsoft.com/office/officeart/2005/8/layout/hierarchy2"/>
    <dgm:cxn modelId="{B74D5C09-EBF4-48F4-9060-A3456C76B0D3}" type="presOf" srcId="{E3DD1CAF-5C6D-495A-ADEC-BADF849129C1}" destId="{58C5A22D-217B-4F86-A72F-DDFBE207A61E}" srcOrd="0" destOrd="0" presId="urn:microsoft.com/office/officeart/2005/8/layout/hierarchy2"/>
    <dgm:cxn modelId="{35816409-C1AD-4B90-858F-D938F7873FF9}" type="presOf" srcId="{6AB534F3-9B6B-4FB6-8BCF-F16CCADD1AD4}" destId="{00FDE01D-AF6D-429F-80E9-CB21A7C5C1A3}" srcOrd="0" destOrd="0" presId="urn:microsoft.com/office/officeart/2005/8/layout/hierarchy2"/>
    <dgm:cxn modelId="{0917560D-D347-423A-BEB1-429AEEF6E30D}" type="presOf" srcId="{6E4F1249-5FC1-4291-A4DC-CFE4B8C8672F}" destId="{83F24410-3617-4FFD-9895-DC97DFB858B9}" srcOrd="1" destOrd="0" presId="urn:microsoft.com/office/officeart/2005/8/layout/hierarchy2"/>
    <dgm:cxn modelId="{82718E0D-21FD-488D-993E-7881A6CE6CE2}" type="presOf" srcId="{8A84717A-C5BA-47A1-A030-0954156CC11C}" destId="{81A2FF0E-02A9-4136-8774-DC8238DEBFF4}" srcOrd="0" destOrd="0" presId="urn:microsoft.com/office/officeart/2005/8/layout/hierarchy2"/>
    <dgm:cxn modelId="{D202F30F-FB5D-40B9-9AFC-DDF02F3D92C4}" type="presOf" srcId="{E64ED103-7385-495C-9CC3-CD07F813A6CB}" destId="{DB6232B5-8C9C-4ECB-9931-81CCF32EA2A2}" srcOrd="0" destOrd="0" presId="urn:microsoft.com/office/officeart/2005/8/layout/hierarchy2"/>
    <dgm:cxn modelId="{C2CC9411-648D-4A65-8E4E-AC31097E8EBE}" srcId="{E9795D5A-6D20-4C85-ADCD-9508097C2D75}" destId="{65394714-B228-48F7-B476-51187B6832D2}" srcOrd="2" destOrd="0" parTransId="{F827E5FF-7369-4A23-A964-B4CFD1F09DB7}" sibTransId="{BD93A3C7-0D02-4923-9919-67005CB28BD0}"/>
    <dgm:cxn modelId="{13791612-E85A-437E-85D1-EB71FBD841AA}" type="presOf" srcId="{9BDCD743-74E8-4A68-A831-393AE5081B8D}" destId="{313B792F-14C0-42AE-8ED4-5AE92DEFDA94}" srcOrd="1" destOrd="0" presId="urn:microsoft.com/office/officeart/2005/8/layout/hierarchy2"/>
    <dgm:cxn modelId="{A3118D12-1D1B-4969-AFF4-007BD3873C0C}" type="presOf" srcId="{B1DB0018-74C1-4D6D-86E3-9D8B56EC0F21}" destId="{76C4072D-29FB-41F9-9ED8-A5B003D83408}" srcOrd="1" destOrd="0" presId="urn:microsoft.com/office/officeart/2005/8/layout/hierarchy2"/>
    <dgm:cxn modelId="{13A21B15-84F8-47B1-8E6C-C10DB311B0E2}" srcId="{543C72E1-3AAA-46C8-9AE0-58C28B8FA663}" destId="{672E6076-9ECA-4BC1-BD3B-FE4F47951FBE}" srcOrd="1" destOrd="0" parTransId="{FBAF5D56-15E2-47F9-834E-42BDEDA5BCE4}" sibTransId="{F15412AD-E4DE-4569-A74A-7E857F6D8C63}"/>
    <dgm:cxn modelId="{5A395E15-ECE0-4318-94CC-C71EA44C43A0}" type="presOf" srcId="{E4DFB01B-DB14-4F51-B4FD-F9D612EDBDD8}" destId="{98941057-3775-438C-9D11-C19665C574E2}" srcOrd="0" destOrd="0" presId="urn:microsoft.com/office/officeart/2005/8/layout/hierarchy2"/>
    <dgm:cxn modelId="{C517B516-D97A-4F11-8929-D6DB48371F41}" type="presOf" srcId="{0193CDCD-1C88-4720-8F0E-F06E08493CC5}" destId="{6B099CBF-154C-4443-8698-A69CD5CBFC8E}" srcOrd="1" destOrd="0" presId="urn:microsoft.com/office/officeart/2005/8/layout/hierarchy2"/>
    <dgm:cxn modelId="{E3062A18-2FCB-466F-BCC2-6E0B972EFBBF}" type="presOf" srcId="{0253A1B2-5DAA-4DFA-BE54-4145F73A41BD}" destId="{665C1A3B-1B1C-4E39-AA1C-A5481B316717}" srcOrd="0" destOrd="0" presId="urn:microsoft.com/office/officeart/2005/8/layout/hierarchy2"/>
    <dgm:cxn modelId="{4502401F-62B2-4B21-9A4B-E2B3FEC784AB}" srcId="{9BFFAC28-9406-4771-B9B9-BB6BC28B7819}" destId="{1D70971B-8B5A-4494-A912-38A96179BE44}" srcOrd="1" destOrd="0" parTransId="{98829603-FD81-4573-AA12-C58794529239}" sibTransId="{37E90057-0D5B-4F40-9E97-421CEB295C44}"/>
    <dgm:cxn modelId="{54CD581F-5559-4AA2-AF8A-A1FB00264D7B}" srcId="{543C72E1-3AAA-46C8-9AE0-58C28B8FA663}" destId="{B06E4BF2-907C-4997-ACA1-67E86024AEEB}" srcOrd="6" destOrd="0" parTransId="{6AB534F3-9B6B-4FB6-8BCF-F16CCADD1AD4}" sibTransId="{C2113347-0BC7-4471-B191-35EEB699DFEE}"/>
    <dgm:cxn modelId="{A0F85E21-E2F7-485B-9398-0DACC6F90EF1}" type="presOf" srcId="{C78787F6-FFB5-4B9B-9C0E-945147C6CDAE}" destId="{078C8C8E-1B4D-4D72-9DBB-BE57B488BEF6}" srcOrd="0" destOrd="0" presId="urn:microsoft.com/office/officeart/2005/8/layout/hierarchy2"/>
    <dgm:cxn modelId="{D725E422-F160-43CE-8DD7-4F4BB15AF6B2}" srcId="{543C72E1-3AAA-46C8-9AE0-58C28B8FA663}" destId="{6B048D93-26D4-4D76-8D3F-9328573FDD61}" srcOrd="5" destOrd="0" parTransId="{E1707A17-2B70-4D5C-8A18-1F78710D2CD2}" sibTransId="{F810405E-2996-4F69-95A1-9DE3B747EDAC}"/>
    <dgm:cxn modelId="{9B46B023-A1E1-470E-AD6C-6BBDFE1AB011}" type="presOf" srcId="{0ED17E68-8700-4FCF-92A9-84B52390E373}" destId="{822D72C5-7BF9-4DF5-ACFA-F3151F06A306}" srcOrd="1" destOrd="0" presId="urn:microsoft.com/office/officeart/2005/8/layout/hierarchy2"/>
    <dgm:cxn modelId="{0626C023-3777-44ED-A0AD-E226AA8CB25F}" type="presOf" srcId="{41A63F7E-C511-4F94-9082-A9690FAF36DF}" destId="{E4B97381-A5AF-4E0A-95C9-C1C85F80F801}" srcOrd="0" destOrd="0" presId="urn:microsoft.com/office/officeart/2005/8/layout/hierarchy2"/>
    <dgm:cxn modelId="{F387F124-649C-40BB-84D4-DF1B84E92B3F}" type="presOf" srcId="{543C72E1-3AAA-46C8-9AE0-58C28B8FA663}" destId="{3F7056CB-520C-4585-BE71-9B688A48313B}" srcOrd="0" destOrd="0" presId="urn:microsoft.com/office/officeart/2005/8/layout/hierarchy2"/>
    <dgm:cxn modelId="{DF6BF926-77EF-4187-9A40-1611358A2A8B}" srcId="{1A858669-3638-4E49-9C6F-DD0D6AD8784D}" destId="{FBEBB5F3-E3A5-410A-9806-B8F75DC6F5D8}" srcOrd="0" destOrd="0" parTransId="{4FA23AEF-CE06-4F01-BFAF-2CF79D998660}" sibTransId="{754A0AFC-25E0-484A-820D-6495A7A0267C}"/>
    <dgm:cxn modelId="{A87CA82A-BFBE-4221-870F-686499F2599F}" type="presOf" srcId="{E3DD1CAF-5C6D-495A-ADEC-BADF849129C1}" destId="{2D786C15-A022-4D26-8526-2D9B8118A302}" srcOrd="1" destOrd="0" presId="urn:microsoft.com/office/officeart/2005/8/layout/hierarchy2"/>
    <dgm:cxn modelId="{FE6F4A2E-E9F0-4604-ABD5-D35821AAA297}" type="presOf" srcId="{B9619A15-1D10-4295-82FA-F7D03A59748B}" destId="{C3804BBF-4310-4C8B-9C18-D252DF506178}" srcOrd="0" destOrd="0" presId="urn:microsoft.com/office/officeart/2005/8/layout/hierarchy2"/>
    <dgm:cxn modelId="{63D3952E-7EB0-4CB6-A459-727829BB5D11}" type="presOf" srcId="{BA43671B-BBD2-43BE-B059-06442ABC6DAF}" destId="{AFEEEAE3-BEE0-4AB3-8C00-1ACF7BADAD8A}" srcOrd="0" destOrd="0" presId="urn:microsoft.com/office/officeart/2005/8/layout/hierarchy2"/>
    <dgm:cxn modelId="{46A4A932-3433-42C4-9FB9-4561090B3FC0}" type="presOf" srcId="{98829603-FD81-4573-AA12-C58794529239}" destId="{4CC74E82-70E8-42E1-AF5C-7E7693C36E8B}" srcOrd="1" destOrd="0" presId="urn:microsoft.com/office/officeart/2005/8/layout/hierarchy2"/>
    <dgm:cxn modelId="{CAC98B33-060F-4B10-A66C-A66C6F93784B}" type="presOf" srcId="{56CD3318-CF73-469F-9137-08EE14638F4F}" destId="{DEBE019E-F2E6-47C8-98A3-4C52709B86A9}" srcOrd="0" destOrd="0" presId="urn:microsoft.com/office/officeart/2005/8/layout/hierarchy2"/>
    <dgm:cxn modelId="{53D0A734-9143-4276-9720-D3E63EA1D874}" type="presOf" srcId="{4DCDD9C0-C21E-4737-B8EE-A48A667B9648}" destId="{055323EF-318D-424E-BE37-2698E107857D}" srcOrd="0" destOrd="0" presId="urn:microsoft.com/office/officeart/2005/8/layout/hierarchy2"/>
    <dgm:cxn modelId="{0AA55436-065D-462B-8240-E4F508D1668A}" srcId="{1D70971B-8B5A-4494-A912-38A96179BE44}" destId="{B9239C49-37DD-4747-A860-18AE5AE6E4E8}" srcOrd="0" destOrd="0" parTransId="{756DE4BF-909A-4199-9A0F-1FC8707B3206}" sibTransId="{5AA553D1-3602-4AA8-9D85-8DD84FFF59D5}"/>
    <dgm:cxn modelId="{ED77FB36-145A-4FFF-B56F-1F4610C41EC4}" type="presOf" srcId="{4FA23AEF-CE06-4F01-BFAF-2CF79D998660}" destId="{F5E7B1A1-3535-45A7-9641-A7C05ADE06F1}" srcOrd="0" destOrd="0" presId="urn:microsoft.com/office/officeart/2005/8/layout/hierarchy2"/>
    <dgm:cxn modelId="{5D1EAE3A-82CB-4D35-9F84-C404A5EC2E03}" type="presOf" srcId="{E9795D5A-6D20-4C85-ADCD-9508097C2D75}" destId="{2E5CBCE4-869A-456A-AFCB-ADDAC4E45AEC}" srcOrd="0" destOrd="0" presId="urn:microsoft.com/office/officeart/2005/8/layout/hierarchy2"/>
    <dgm:cxn modelId="{BB0C4B3D-6E57-4CA6-B1FA-7BAF195CFD71}" type="presOf" srcId="{FE3A22BD-8421-4D63-9D9A-C9A74DB8D99C}" destId="{45FBAA56-E2BC-43F2-9E00-4C02DCED0A74}" srcOrd="0" destOrd="0" presId="urn:microsoft.com/office/officeart/2005/8/layout/hierarchy2"/>
    <dgm:cxn modelId="{D48C923F-726E-4BBD-89AC-8FBF39DC23FC}" type="presOf" srcId="{CD1AA8BB-8AFD-43F1-BE84-716C255FC285}" destId="{2E394439-8C0D-4CBE-BF04-0F39FF8DF50C}" srcOrd="0" destOrd="0" presId="urn:microsoft.com/office/officeart/2005/8/layout/hierarchy2"/>
    <dgm:cxn modelId="{72835B40-1C44-460C-860E-2A883FBC96CF}" srcId="{9BFFAC28-9406-4771-B9B9-BB6BC28B7819}" destId="{1A858669-3638-4E49-9C6F-DD0D6AD8784D}" srcOrd="0" destOrd="0" parTransId="{0193CDCD-1C88-4720-8F0E-F06E08493CC5}" sibTransId="{C229E032-EB90-4CF9-83D9-4FF4CFEC46A0}"/>
    <dgm:cxn modelId="{FB705E5B-D308-49EC-8E4E-6867646B53B4}" type="presOf" srcId="{756DE4BF-909A-4199-9A0F-1FC8707B3206}" destId="{18BEB1FE-0280-417E-9E30-5D006EC40FEB}" srcOrd="1" destOrd="0" presId="urn:microsoft.com/office/officeart/2005/8/layout/hierarchy2"/>
    <dgm:cxn modelId="{52D6FF5E-673D-425B-A969-A4756073CAD1}" type="presOf" srcId="{77BE221D-29BD-4A1A-9C40-46DE3AA210B7}" destId="{536DC98F-DFB9-4764-B740-57EE14AA4A57}" srcOrd="1" destOrd="0" presId="urn:microsoft.com/office/officeart/2005/8/layout/hierarchy2"/>
    <dgm:cxn modelId="{B3577A63-B3E4-412E-8A5F-7EBDCE1F90CD}" type="presOf" srcId="{C78787F6-FFB5-4B9B-9C0E-945147C6CDAE}" destId="{096BDA9E-BEC8-4A0A-B3A1-B6CBD799919B}" srcOrd="1" destOrd="0" presId="urn:microsoft.com/office/officeart/2005/8/layout/hierarchy2"/>
    <dgm:cxn modelId="{9EC0F663-AA1F-4329-87BE-DB8235F5BB67}" srcId="{CD1AA8BB-8AFD-43F1-BE84-716C255FC285}" destId="{E64ED103-7385-495C-9CC3-CD07F813A6CB}" srcOrd="2" destOrd="0" parTransId="{B9619A15-1D10-4295-82FA-F7D03A59748B}" sibTransId="{4B246316-396C-466A-BFC4-18D8EC27F2DA}"/>
    <dgm:cxn modelId="{F6EEFA44-5EB8-4077-95BA-F900C50DFAFD}" type="presOf" srcId="{39D2E86D-E308-4483-8B29-7D0CF62823CA}" destId="{2B9C1F63-3964-41B9-A2B1-F804DDA1F384}" srcOrd="0" destOrd="0" presId="urn:microsoft.com/office/officeart/2005/8/layout/hierarchy2"/>
    <dgm:cxn modelId="{A312DD65-AD42-4322-86F7-781080156D82}" type="presOf" srcId="{A0B4E2FB-ECE4-4290-9A49-E17CDB567343}" destId="{47DC8DA9-4AA5-4637-AD16-9A9C6A9CC00E}" srcOrd="1" destOrd="0" presId="urn:microsoft.com/office/officeart/2005/8/layout/hierarchy2"/>
    <dgm:cxn modelId="{60A6E645-A149-4C9F-8ECD-E5F4C5D08122}" type="presOf" srcId="{6030CD3A-E3F7-4629-B6BF-35A17D53778D}" destId="{58E46920-2F96-446B-9A83-249F39D16590}" srcOrd="1" destOrd="0" presId="urn:microsoft.com/office/officeart/2005/8/layout/hierarchy2"/>
    <dgm:cxn modelId="{FCAFAE46-3444-4E2D-9C38-8D2BF0C6BAF0}" type="presOf" srcId="{74A4FE6F-70E1-43A2-A2C7-89136A77B6AB}" destId="{ED6DD915-7FDA-4B6E-834C-D99E88022E47}" srcOrd="0" destOrd="0" presId="urn:microsoft.com/office/officeart/2005/8/layout/hierarchy2"/>
    <dgm:cxn modelId="{2EE60F67-A41A-4731-8BAB-8F32F31AE254}" type="presOf" srcId="{4DCDD9C0-C21E-4737-B8EE-A48A667B9648}" destId="{59DA71B2-2ADE-4AD7-BB98-4299A1FD5270}" srcOrd="1" destOrd="0" presId="urn:microsoft.com/office/officeart/2005/8/layout/hierarchy2"/>
    <dgm:cxn modelId="{39F69C47-A786-4E33-B8A9-2499CE181885}" type="presOf" srcId="{1D70971B-8B5A-4494-A912-38A96179BE44}" destId="{65C2733A-A9BF-4548-BEE3-C5E145D9F5B0}" srcOrd="0" destOrd="0" presId="urn:microsoft.com/office/officeart/2005/8/layout/hierarchy2"/>
    <dgm:cxn modelId="{52DAF567-65A6-4FDF-B43D-06134C071858}" srcId="{9BFFAC28-9406-4771-B9B9-BB6BC28B7819}" destId="{E9795D5A-6D20-4C85-ADCD-9508097C2D75}" srcOrd="3" destOrd="0" parTransId="{A0B4E2FB-ECE4-4290-9A49-E17CDB567343}" sibTransId="{9C49D7B5-0914-41DB-96B6-FAE09DDE6DF5}"/>
    <dgm:cxn modelId="{94088C68-B436-492E-A4B2-CEB8CD92ACE5}" type="presOf" srcId="{A0B4E2FB-ECE4-4290-9A49-E17CDB567343}" destId="{BDA244A7-907E-424F-8B00-12B9AE3D5D1A}" srcOrd="0" destOrd="0" presId="urn:microsoft.com/office/officeart/2005/8/layout/hierarchy2"/>
    <dgm:cxn modelId="{B671936B-5D39-470B-A128-2F630FE27F79}" type="presOf" srcId="{6B048D93-26D4-4D76-8D3F-9328573FDD61}" destId="{57D0339F-F5AE-4577-9841-237107A441FB}" srcOrd="0" destOrd="0" presId="urn:microsoft.com/office/officeart/2005/8/layout/hierarchy2"/>
    <dgm:cxn modelId="{D9AE466E-CA4A-40EF-BC98-4661EE6A480D}" type="presOf" srcId="{E1707A17-2B70-4D5C-8A18-1F78710D2CD2}" destId="{01545878-510E-4A37-963E-57A957692A77}" srcOrd="1" destOrd="0" presId="urn:microsoft.com/office/officeart/2005/8/layout/hierarchy2"/>
    <dgm:cxn modelId="{3FC7276F-42CA-4035-B477-5DA818815AFE}" srcId="{1D70971B-8B5A-4494-A912-38A96179BE44}" destId="{E4DFB01B-DB14-4F51-B4FD-F9D612EDBDD8}" srcOrd="2" destOrd="0" parTransId="{39D2E86D-E308-4483-8B29-7D0CF62823CA}" sibTransId="{0D2CFCDE-AFA4-4C93-B1FA-FFEE7B943F97}"/>
    <dgm:cxn modelId="{4B15AF4F-E70D-4CE3-8D11-A25314FE3686}" type="presOf" srcId="{A416DEC5-EF2E-4F9F-88A1-D590BE367077}" destId="{4E778CFE-59AA-4066-9377-10060EEFE4A5}" srcOrd="0" destOrd="0" presId="urn:microsoft.com/office/officeart/2005/8/layout/hierarchy2"/>
    <dgm:cxn modelId="{159D2E50-7622-4259-8196-E1187690EC04}" srcId="{543C72E1-3AAA-46C8-9AE0-58C28B8FA663}" destId="{96BCC028-0AF2-4227-9A74-58D25967E879}" srcOrd="4" destOrd="0" parTransId="{6E4F1249-5FC1-4291-A4DC-CFE4B8C8672F}" sibTransId="{C089291E-2710-42C7-8ACE-69F20839FF0F}"/>
    <dgm:cxn modelId="{010B5270-A60D-4AD3-BCB6-BAB50FF8C990}" type="presOf" srcId="{6E4F1249-5FC1-4291-A4DC-CFE4B8C8672F}" destId="{949CD641-E65B-41B2-8AA2-EDF0B08BEE1F}" srcOrd="0" destOrd="0" presId="urn:microsoft.com/office/officeart/2005/8/layout/hierarchy2"/>
    <dgm:cxn modelId="{920E0571-7495-49D3-BA30-8F9858197872}" type="presOf" srcId="{90F210EC-F9D9-4B19-AAD8-8715B3D38B0A}" destId="{4032F4DF-23AD-409E-805C-E81A7EDBAE61}" srcOrd="0" destOrd="0" presId="urn:microsoft.com/office/officeart/2005/8/layout/hierarchy2"/>
    <dgm:cxn modelId="{36CA5271-04DF-4BFD-9ABC-1BD9BBC8E355}" srcId="{1D70971B-8B5A-4494-A912-38A96179BE44}" destId="{377BC587-9334-4460-B7FF-35AE4EE70CEA}" srcOrd="1" destOrd="0" parTransId="{9BDCD743-74E8-4A68-A831-393AE5081B8D}" sibTransId="{2903FF9F-6F38-4C48-A5B7-3CF3FBB19E09}"/>
    <dgm:cxn modelId="{65C5D951-42DB-413C-AB1C-4173CB6B6076}" type="presOf" srcId="{64688AE9-2D3C-467D-ACAB-6F556144BC1B}" destId="{8F5B6BCC-43D4-41FA-8767-3A8C7FFEFAE7}" srcOrd="1" destOrd="0" presId="urn:microsoft.com/office/officeart/2005/8/layout/hierarchy2"/>
    <dgm:cxn modelId="{F8DE8172-B394-45D4-9A01-84A44970B309}" type="presOf" srcId="{776A9825-0DE6-4FC2-8A9A-1E5A8C443BBD}" destId="{DB42A597-54F1-4E60-B364-8AA8D8B11E14}" srcOrd="1" destOrd="0" presId="urn:microsoft.com/office/officeart/2005/8/layout/hierarchy2"/>
    <dgm:cxn modelId="{50ECBF53-1624-4124-AE3D-B0AA6647410D}" srcId="{E9795D5A-6D20-4C85-ADCD-9508097C2D75}" destId="{74A4FE6F-70E1-43A2-A2C7-89136A77B6AB}" srcOrd="4" destOrd="0" parTransId="{0ED17E68-8700-4FCF-92A9-84B52390E373}" sibTransId="{98CFE5C3-3D7C-4945-8FD2-30DCE0525C26}"/>
    <dgm:cxn modelId="{ACC0E574-E3E5-4947-9845-EEFC721E3321}" srcId="{1A858669-3638-4E49-9C6F-DD0D6AD8784D}" destId="{23C3AB58-0AF2-4FF3-9DD2-91A054C20BA8}" srcOrd="1" destOrd="0" parTransId="{9FE9084F-949F-402E-88FE-DEF398E065E0}" sibTransId="{65A06EAC-7776-4797-B5CD-3BB688A0DE7A}"/>
    <dgm:cxn modelId="{95E7E055-AABF-4EF6-AC6E-AD7DE6CE6D48}" srcId="{9BFFAC28-9406-4771-B9B9-BB6BC28B7819}" destId="{CD1AA8BB-8AFD-43F1-BE84-716C255FC285}" srcOrd="4" destOrd="0" parTransId="{2F0E4E52-4865-4613-A1C7-96C7DBFE846F}" sibTransId="{02C9DD0A-6701-425C-9F52-7CAE45F331D2}"/>
    <dgm:cxn modelId="{11234F56-4F6F-41B2-86C4-59EFFD113C78}" srcId="{CD1AA8BB-8AFD-43F1-BE84-716C255FC285}" destId="{646C2773-B2EF-410D-8B6B-D98206534130}" srcOrd="3" destOrd="0" parTransId="{C78787F6-FFB5-4B9B-9C0E-945147C6CDAE}" sibTransId="{34B6EDED-38C5-4B18-8BAD-067426023AAD}"/>
    <dgm:cxn modelId="{036F0377-7F6A-4975-A1B3-88E2D103FF85}" type="presOf" srcId="{9FE9084F-949F-402E-88FE-DEF398E065E0}" destId="{6719765C-7C05-4999-8B8E-B3636B7517D7}" srcOrd="0" destOrd="0" presId="urn:microsoft.com/office/officeart/2005/8/layout/hierarchy2"/>
    <dgm:cxn modelId="{3B61C977-A551-4C7C-A7FB-236EAEE125A0}" type="presOf" srcId="{4FA23AEF-CE06-4F01-BFAF-2CF79D998660}" destId="{F12AB34C-5B4E-4FF0-8C26-AEB2147F2308}" srcOrd="1" destOrd="0" presId="urn:microsoft.com/office/officeart/2005/8/layout/hierarchy2"/>
    <dgm:cxn modelId="{555A2B59-BFC7-4D45-8AD8-117710950F12}" srcId="{1D70971B-8B5A-4494-A912-38A96179BE44}" destId="{0253A1B2-5DAA-4DFA-BE54-4145F73A41BD}" srcOrd="4" destOrd="0" parTransId="{B1DB0018-74C1-4D6D-86E3-9D8B56EC0F21}" sibTransId="{D55675F5-B614-4D57-B279-CF4B591F2B98}"/>
    <dgm:cxn modelId="{C823D65A-9F9A-416F-A9D3-FF87EB51CDBC}" type="presOf" srcId="{E1707A17-2B70-4D5C-8A18-1F78710D2CD2}" destId="{C2D31EF2-B296-470C-BAC0-AF00E946FC0C}" srcOrd="0" destOrd="0" presId="urn:microsoft.com/office/officeart/2005/8/layout/hierarchy2"/>
    <dgm:cxn modelId="{EDF74C7E-5D14-4A79-AA70-40069BE9389A}" type="presOf" srcId="{FBAF5D56-15E2-47F9-834E-42BDEDA5BCE4}" destId="{CA1CCE49-EC55-42C5-ACF3-0F03FDE1A96D}" srcOrd="1" destOrd="0" presId="urn:microsoft.com/office/officeart/2005/8/layout/hierarchy2"/>
    <dgm:cxn modelId="{CAE99A7E-9D09-4BE2-BFB5-023DB62193EA}" type="presOf" srcId="{C6A7FE27-8CB8-416A-98C3-2647DEC50357}" destId="{6DE286A3-C243-4E22-935D-DD4972E65F0E}" srcOrd="1" destOrd="0" presId="urn:microsoft.com/office/officeart/2005/8/layout/hierarchy2"/>
    <dgm:cxn modelId="{0826407F-17A6-4CC7-809D-D5A655F29084}" srcId="{E9795D5A-6D20-4C85-ADCD-9508097C2D75}" destId="{D0632C28-DEE8-4035-9404-A45B0B90FDA1}" srcOrd="1" destOrd="0" parTransId="{776A9825-0DE6-4FC2-8A9A-1E5A8C443BBD}" sibTransId="{EA44FD89-410E-4B8D-B266-E7A5EAAE8BA8}"/>
    <dgm:cxn modelId="{9A432F82-05C0-4478-9B0C-A0534F39C2C8}" type="presOf" srcId="{9BFFAC28-9406-4771-B9B9-BB6BC28B7819}" destId="{80B95BC1-BC79-46CC-81C4-88EBFCF707AB}" srcOrd="0" destOrd="0" presId="urn:microsoft.com/office/officeart/2005/8/layout/hierarchy2"/>
    <dgm:cxn modelId="{5815AE8C-CD08-4293-9A57-3834914A2814}" type="presOf" srcId="{06AD5A4F-02AD-4356-861E-E14A395CE92D}" destId="{03BBA05B-E8BC-401A-B213-EA3C1E92F646}" srcOrd="0" destOrd="0" presId="urn:microsoft.com/office/officeart/2005/8/layout/hierarchy2"/>
    <dgm:cxn modelId="{7540828F-C58C-4F88-89AA-68EAEBF05FA7}" type="presOf" srcId="{61EC6844-F964-4181-A855-4303AFA36C3D}" destId="{F4776248-AAED-48D7-9CB1-1DF4C19478EB}" srcOrd="0" destOrd="0" presId="urn:microsoft.com/office/officeart/2005/8/layout/hierarchy2"/>
    <dgm:cxn modelId="{3B2CDE90-A89D-4AC1-9D25-711310016485}" srcId="{543C72E1-3AAA-46C8-9AE0-58C28B8FA663}" destId="{FE3A22BD-8421-4D63-9D9A-C9A74DB8D99C}" srcOrd="2" destOrd="0" parTransId="{6030CD3A-E3F7-4629-B6BF-35A17D53778D}" sibTransId="{55F94A73-5EEE-407A-B5C2-EB0AE20B6D06}"/>
    <dgm:cxn modelId="{2445979B-3848-451F-A6E8-D7788B3AF36C}" srcId="{E9795D5A-6D20-4C85-ADCD-9508097C2D75}" destId="{90F210EC-F9D9-4B19-AAD8-8715B3D38B0A}" srcOrd="3" destOrd="0" parTransId="{77BE221D-29BD-4A1A-9C40-46DE3AA210B7}" sibTransId="{8F6910AE-DA9E-495F-B9B1-2F1AC4CD97D5}"/>
    <dgm:cxn modelId="{79C8DF9B-76C0-43B8-BE53-118B3D8E1905}" type="presOf" srcId="{B9619A15-1D10-4295-82FA-F7D03A59748B}" destId="{0B0A3C80-46EF-4366-9BB8-FC78EE65226F}" srcOrd="1" destOrd="0" presId="urn:microsoft.com/office/officeart/2005/8/layout/hierarchy2"/>
    <dgm:cxn modelId="{6CC7199C-6B11-40CF-BF3F-CDC2ED853DEA}" type="presOf" srcId="{F827E5FF-7369-4A23-A964-B4CFD1F09DB7}" destId="{EBA426DC-B6D1-40B1-8D3A-E01E1C1C2DFE}" srcOrd="1" destOrd="0" presId="urn:microsoft.com/office/officeart/2005/8/layout/hierarchy2"/>
    <dgm:cxn modelId="{20EB299F-6509-47A8-B2A4-C7492EA88CD4}" type="presOf" srcId="{776A9825-0DE6-4FC2-8A9A-1E5A8C443BBD}" destId="{9CC6B9DC-C3A7-4C58-ACD2-3B453D5A1205}" srcOrd="0" destOrd="0" presId="urn:microsoft.com/office/officeart/2005/8/layout/hierarchy2"/>
    <dgm:cxn modelId="{83862D9F-5D92-4264-B1C4-9DDA86D40012}" type="presOf" srcId="{96BCC028-0AF2-4227-9A74-58D25967E879}" destId="{910DC457-72DD-4694-824C-5B32A8A28022}" srcOrd="0" destOrd="0" presId="urn:microsoft.com/office/officeart/2005/8/layout/hierarchy2"/>
    <dgm:cxn modelId="{07C6D0A1-812A-4561-BEAE-23BFE9574A48}" type="presOf" srcId="{236C4AC9-F69F-49E1-A650-2E66C21DDDA1}" destId="{9BC8268E-A711-4FDF-A452-C6E0963DE944}" srcOrd="0" destOrd="0" presId="urn:microsoft.com/office/officeart/2005/8/layout/hierarchy2"/>
    <dgm:cxn modelId="{B401DBA1-A2B5-4C60-BE27-10C4C857FF99}" type="presOf" srcId="{8B0A5222-C4CC-413A-83B4-D605C338AAFB}" destId="{AEC21569-EEAE-4FD7-A3DD-AB6D153F9337}" srcOrd="1" destOrd="0" presId="urn:microsoft.com/office/officeart/2005/8/layout/hierarchy2"/>
    <dgm:cxn modelId="{0D07A4AD-D2EC-4765-BC72-9A2BFD8AF79C}" type="presOf" srcId="{8B0A5222-C4CC-413A-83B4-D605C338AAFB}" destId="{E7382D86-B430-4AFE-88C5-7975D1ACF9C2}" srcOrd="0" destOrd="0" presId="urn:microsoft.com/office/officeart/2005/8/layout/hierarchy2"/>
    <dgm:cxn modelId="{8E0897AE-038E-42A1-A2F5-9BA6BB52FEA0}" type="presOf" srcId="{6030CD3A-E3F7-4629-B6BF-35A17D53778D}" destId="{8BDCD68B-1893-49C3-A9F5-ECFDF4CE48C4}" srcOrd="0" destOrd="0" presId="urn:microsoft.com/office/officeart/2005/8/layout/hierarchy2"/>
    <dgm:cxn modelId="{E9CA5BBA-BB60-4A79-B2F2-888B464145E7}" srcId="{E9795D5A-6D20-4C85-ADCD-9508097C2D75}" destId="{7C156390-D1A1-48B6-8A95-A3D17B960591}" srcOrd="0" destOrd="0" parTransId="{E3DD1CAF-5C6D-495A-ADEC-BADF849129C1}" sibTransId="{C38EEC2D-0DA3-49AC-8CFF-BE57DFE195AD}"/>
    <dgm:cxn modelId="{62065CBA-EEE2-4114-A1C7-C1FF32B8759B}" type="presOf" srcId="{377BC587-9334-4460-B7FF-35AE4EE70CEA}" destId="{F5043ABF-16A4-4ACB-9F93-238A0E6A12FA}" srcOrd="0" destOrd="0" presId="urn:microsoft.com/office/officeart/2005/8/layout/hierarchy2"/>
    <dgm:cxn modelId="{5D7790BD-9739-4820-B313-E92EE8B866B4}" type="presOf" srcId="{B1DB0018-74C1-4D6D-86E3-9D8B56EC0F21}" destId="{791E3336-F1D7-4CAE-AE2C-262F105DE7C0}" srcOrd="0" destOrd="0" presId="urn:microsoft.com/office/officeart/2005/8/layout/hierarchy2"/>
    <dgm:cxn modelId="{AB9CA2BE-8192-447C-8EFF-0C2E36A4D1FF}" srcId="{1D70971B-8B5A-4494-A912-38A96179BE44}" destId="{41A63F7E-C511-4F94-9082-A9690FAF36DF}" srcOrd="3" destOrd="0" parTransId="{31F09105-70AC-4E5F-A146-0A3752B9EFF2}" sibTransId="{292BD191-C790-4B98-B6EF-AEA8669E7E05}"/>
    <dgm:cxn modelId="{CB0CD3BF-8A17-4CAB-B448-628C087ED688}" type="presOf" srcId="{64688AE9-2D3C-467D-ACAB-6F556144BC1B}" destId="{8B6CE481-68A8-4BAB-9110-7F33BBE0830F}" srcOrd="0" destOrd="0" presId="urn:microsoft.com/office/officeart/2005/8/layout/hierarchy2"/>
    <dgm:cxn modelId="{80A23BC0-7A5F-4A7E-9E9F-A8258B4D43CD}" type="presOf" srcId="{C6A7FE27-8CB8-416A-98C3-2647DEC50357}" destId="{FAA6A3E9-90D5-4FA7-8F82-13220F737948}" srcOrd="0" destOrd="0" presId="urn:microsoft.com/office/officeart/2005/8/layout/hierarchy2"/>
    <dgm:cxn modelId="{C72250C2-C9BC-44D0-BBA0-115D003BC85A}" type="presOf" srcId="{C799821D-7A4A-4A90-9A6C-3EE9C0C9C66B}" destId="{BEACFFDB-5A7A-44A6-BAD6-97426A138A99}" srcOrd="0" destOrd="0" presId="urn:microsoft.com/office/officeart/2005/8/layout/hierarchy2"/>
    <dgm:cxn modelId="{8CD413C5-86D5-4077-B088-2E311C4FC790}" type="presOf" srcId="{1A858669-3638-4E49-9C6F-DD0D6AD8784D}" destId="{B8F1A647-E491-4451-A1DB-E8FFE31E5E55}" srcOrd="0" destOrd="0" presId="urn:microsoft.com/office/officeart/2005/8/layout/hierarchy2"/>
    <dgm:cxn modelId="{3AE7B9C5-4D85-4817-89D0-7BA387840849}" type="presOf" srcId="{7C156390-D1A1-48B6-8A95-A3D17B960591}" destId="{483A2B9B-CDC7-4251-8265-61909BC7FE4C}" srcOrd="0" destOrd="0" presId="urn:microsoft.com/office/officeart/2005/8/layout/hierarchy2"/>
    <dgm:cxn modelId="{C2F160C7-E8D2-4BC1-B0A1-2CA140D28565}" type="presOf" srcId="{9FE9084F-949F-402E-88FE-DEF398E065E0}" destId="{453D43E9-9030-4012-A076-A3CC9F31A340}" srcOrd="1" destOrd="0" presId="urn:microsoft.com/office/officeart/2005/8/layout/hierarchy2"/>
    <dgm:cxn modelId="{C6F97AC7-152F-4D54-B61B-A7A32A71C478}" type="presOf" srcId="{9BDCD743-74E8-4A68-A831-393AE5081B8D}" destId="{5D1E45C3-99E6-4DAB-BC79-4CE6EEC578CA}" srcOrd="0" destOrd="0" presId="urn:microsoft.com/office/officeart/2005/8/layout/hierarchy2"/>
    <dgm:cxn modelId="{A1E6D3C7-3F68-4233-BCFB-37A8CA99324F}" srcId="{543C72E1-3AAA-46C8-9AE0-58C28B8FA663}" destId="{4B4FD6A7-A9B7-4D74-A2CE-A85B43EF6BD7}" srcOrd="0" destOrd="0" parTransId="{C6A7FE27-8CB8-416A-98C3-2647DEC50357}" sibTransId="{1D9FA25E-AF12-4843-8749-69073ADB3EDD}"/>
    <dgm:cxn modelId="{326C15C8-736A-47D8-8C2D-E426D9A35D0E}" srcId="{CD1AA8BB-8AFD-43F1-BE84-716C255FC285}" destId="{EBC42E0A-51EF-4960-A596-F1061E00D582}" srcOrd="0" destOrd="0" parTransId="{BA43671B-BBD2-43BE-B059-06442ABC6DAF}" sibTransId="{188A4FA6-7F8E-4829-B831-1B077F799950}"/>
    <dgm:cxn modelId="{8AF496C9-B417-42AC-B920-FB9B564A40D2}" type="presOf" srcId="{B06E4BF2-907C-4997-ACA1-67E86024AEEB}" destId="{E7E13FD2-AB78-4CB3-B060-96F2E0BAB078}" srcOrd="0" destOrd="0" presId="urn:microsoft.com/office/officeart/2005/8/layout/hierarchy2"/>
    <dgm:cxn modelId="{834C38CA-3C99-4516-913B-6207103E16DE}" type="presOf" srcId="{61EC6844-F964-4181-A855-4303AFA36C3D}" destId="{84521DC7-4F95-4E45-B212-A9DEB8E14C66}" srcOrd="1" destOrd="0" presId="urn:microsoft.com/office/officeart/2005/8/layout/hierarchy2"/>
    <dgm:cxn modelId="{C1064CCC-5D4C-4559-A4ED-6FE7A86AC00B}" type="presOf" srcId="{646C2773-B2EF-410D-8B6B-D98206534130}" destId="{960053AB-607D-4993-BDEA-FB9BF0B09B17}" srcOrd="0" destOrd="0" presId="urn:microsoft.com/office/officeart/2005/8/layout/hierarchy2"/>
    <dgm:cxn modelId="{C29507CF-A096-4C42-8EB7-662A84C13286}" type="presOf" srcId="{756DE4BF-909A-4199-9A0F-1FC8707B3206}" destId="{A21E4172-3341-4628-97B2-130FF408D611}" srcOrd="0" destOrd="0" presId="urn:microsoft.com/office/officeart/2005/8/layout/hierarchy2"/>
    <dgm:cxn modelId="{D93277CF-2255-422D-A60F-F31D9335929D}" type="presOf" srcId="{0193CDCD-1C88-4720-8F0E-F06E08493CC5}" destId="{96082381-853C-4946-968C-A418F20891C3}" srcOrd="0" destOrd="0" presId="urn:microsoft.com/office/officeart/2005/8/layout/hierarchy2"/>
    <dgm:cxn modelId="{6302F2D1-7E40-4B9A-9248-69B03331688E}" srcId="{CD1AA8BB-8AFD-43F1-BE84-716C255FC285}" destId="{C799821D-7A4A-4A90-9A6C-3EE9C0C9C66B}" srcOrd="4" destOrd="0" parTransId="{61EC6844-F964-4181-A855-4303AFA36C3D}" sibTransId="{CE73E66E-D65D-45A2-8D43-9247C0B39DB2}"/>
    <dgm:cxn modelId="{9B6B70D4-EAE5-4BC3-A3F4-28A11C66C1AB}" type="presOf" srcId="{39D2E86D-E308-4483-8B29-7D0CF62823CA}" destId="{1EF6CBDA-1783-43BD-9DEB-CE9A3B7A878C}" srcOrd="1" destOrd="0" presId="urn:microsoft.com/office/officeart/2005/8/layout/hierarchy2"/>
    <dgm:cxn modelId="{6EB0A0D8-A76A-48C7-9014-F7E7DD6272F8}" type="presOf" srcId="{77BE221D-29BD-4A1A-9C40-46DE3AA210B7}" destId="{72838DDE-C47A-4E2C-8407-1CB9AA77C519}" srcOrd="0" destOrd="0" presId="urn:microsoft.com/office/officeart/2005/8/layout/hierarchy2"/>
    <dgm:cxn modelId="{418101DF-C1DB-41D0-A498-D0BBCEE73092}" type="presOf" srcId="{B9239C49-37DD-4747-A860-18AE5AE6E4E8}" destId="{D07AF037-21A3-4E24-BFC9-4F85824EFD85}" srcOrd="0" destOrd="0" presId="urn:microsoft.com/office/officeart/2005/8/layout/hierarchy2"/>
    <dgm:cxn modelId="{CCF4D0DF-55D3-4D92-B5EA-308DDF51DA8F}" type="presOf" srcId="{0ED17E68-8700-4FCF-92A9-84B52390E373}" destId="{DBF01A74-A6A8-4DBF-9734-97AE86FB0654}" srcOrd="0" destOrd="0" presId="urn:microsoft.com/office/officeart/2005/8/layout/hierarchy2"/>
    <dgm:cxn modelId="{B58D27E1-03D5-4A4F-8867-BA807CC619CD}" srcId="{9BFFAC28-9406-4771-B9B9-BB6BC28B7819}" destId="{543C72E1-3AAA-46C8-9AE0-58C28B8FA663}" srcOrd="2" destOrd="0" parTransId="{4DCDD9C0-C21E-4737-B8EE-A48A667B9648}" sibTransId="{AD9993C3-5E4D-4B73-AA63-1FFEA87FC78F}"/>
    <dgm:cxn modelId="{7EBECFE2-DC3A-44F5-88B9-2BBC292D6393}" srcId="{1D70971B-8B5A-4494-A912-38A96179BE44}" destId="{A416DEC5-EF2E-4F9F-88A1-D590BE367077}" srcOrd="5" destOrd="0" parTransId="{8B0A5222-C4CC-413A-83B4-D605C338AAFB}" sibTransId="{079FDEEA-E77B-4D28-B3E7-60D200259C28}"/>
    <dgm:cxn modelId="{755F4DE3-D2B4-4EB1-8AD4-007C5EE4B18C}" type="presOf" srcId="{23C3AB58-0AF2-4FF3-9DD2-91A054C20BA8}" destId="{2A5DAF40-D4FD-400E-B5A6-D6AF29B442BE}" srcOrd="0" destOrd="0" presId="urn:microsoft.com/office/officeart/2005/8/layout/hierarchy2"/>
    <dgm:cxn modelId="{5F8386E3-E4EB-43AA-A074-FD954F9C61CE}" type="presOf" srcId="{FBAF5D56-15E2-47F9-834E-42BDEDA5BCE4}" destId="{B93B3BF2-D9BC-4B83-9E5B-66179A7383DF}" srcOrd="0" destOrd="0" presId="urn:microsoft.com/office/officeart/2005/8/layout/hierarchy2"/>
    <dgm:cxn modelId="{DC8B17E5-FEAE-4686-A966-0F11168E9D47}" type="presOf" srcId="{D0632C28-DEE8-4035-9404-A45B0B90FDA1}" destId="{50C7274B-1E44-4586-AA2F-4C33F6447917}" srcOrd="0" destOrd="0" presId="urn:microsoft.com/office/officeart/2005/8/layout/hierarchy2"/>
    <dgm:cxn modelId="{4CC535E6-C146-4E7D-A5BE-D49DE5176175}" type="presOf" srcId="{672E6076-9ECA-4BC1-BD3B-FE4F47951FBE}" destId="{3E8559B0-EAE1-40EC-BB34-C2C4A9E8D7FA}" srcOrd="0" destOrd="0" presId="urn:microsoft.com/office/officeart/2005/8/layout/hierarchy2"/>
    <dgm:cxn modelId="{F99B46E6-CCFC-4EC9-B9F8-5978308C5AF7}" type="presOf" srcId="{31F09105-70AC-4E5F-A146-0A3752B9EFF2}" destId="{A0FB7685-FC78-40D3-8C3A-12A2B5E7ACE8}" srcOrd="0" destOrd="0" presId="urn:microsoft.com/office/officeart/2005/8/layout/hierarchy2"/>
    <dgm:cxn modelId="{AE9BACE7-7307-48CC-BB5D-CCD53B2F3CD4}" srcId="{CD1AA8BB-8AFD-43F1-BE84-716C255FC285}" destId="{56CD3318-CF73-469F-9137-08EE14638F4F}" srcOrd="1" destOrd="0" parTransId="{64688AE9-2D3C-467D-ACAB-6F556144BC1B}" sibTransId="{DFB9CE4A-BEAC-4FC0-B939-A4187413F5D6}"/>
    <dgm:cxn modelId="{024B41E9-34EC-4EA3-937F-B98377CCC756}" type="presOf" srcId="{06AD5A4F-02AD-4356-861E-E14A395CE92D}" destId="{7D150E9A-BA3E-4EFE-82A2-78E8334A3975}" srcOrd="1" destOrd="0" presId="urn:microsoft.com/office/officeart/2005/8/layout/hierarchy2"/>
    <dgm:cxn modelId="{28AA08EF-3F31-4C99-8474-8D9C2BA7A0CA}" type="presOf" srcId="{65394714-B228-48F7-B476-51187B6832D2}" destId="{54DBECA6-C755-4822-9CDD-9CDB06073C41}" srcOrd="0" destOrd="0" presId="urn:microsoft.com/office/officeart/2005/8/layout/hierarchy2"/>
    <dgm:cxn modelId="{B9DD8DF0-DEAC-4359-B5C2-056CC596F603}" type="presOf" srcId="{FBEBB5F3-E3A5-410A-9806-B8F75DC6F5D8}" destId="{DAF4835D-56AE-4129-8812-9A41E874E3A9}" srcOrd="0" destOrd="0" presId="urn:microsoft.com/office/officeart/2005/8/layout/hierarchy2"/>
    <dgm:cxn modelId="{811A5CF2-54DF-479C-97B9-EA0E14CF7D33}" type="presOf" srcId="{6AB534F3-9B6B-4FB6-8BCF-F16CCADD1AD4}" destId="{2A1C095D-3900-4FA3-8760-8C43D0ADB6FB}" srcOrd="1" destOrd="0" presId="urn:microsoft.com/office/officeart/2005/8/layout/hierarchy2"/>
    <dgm:cxn modelId="{04FE6DF4-834F-4AB4-8A0B-0FA4F8895597}" srcId="{543C72E1-3AAA-46C8-9AE0-58C28B8FA663}" destId="{8A84717A-C5BA-47A1-A030-0954156CC11C}" srcOrd="3" destOrd="0" parTransId="{06AD5A4F-02AD-4356-861E-E14A395CE92D}" sibTransId="{465D4B7B-9312-423F-9803-CB00AD598840}"/>
    <dgm:cxn modelId="{521130F6-61DD-4937-82A2-169D19D3CD92}" type="presOf" srcId="{F827E5FF-7369-4A23-A964-B4CFD1F09DB7}" destId="{AEBE4EB5-F5BB-420B-9927-B77F28DC9D0A}" srcOrd="0" destOrd="0" presId="urn:microsoft.com/office/officeart/2005/8/layout/hierarchy2"/>
    <dgm:cxn modelId="{B1646DFB-980A-430E-AEC6-740A6460F052}" type="presOf" srcId="{BA43671B-BBD2-43BE-B059-06442ABC6DAF}" destId="{58C7F67F-E9C9-4C33-91D3-60450156FC45}" srcOrd="1" destOrd="0" presId="urn:microsoft.com/office/officeart/2005/8/layout/hierarchy2"/>
    <dgm:cxn modelId="{4110EBFB-F1D3-4DD4-BB2C-21F543E0AFE4}" type="presOf" srcId="{31F09105-70AC-4E5F-A146-0A3752B9EFF2}" destId="{132452B6-C77A-4F52-8D4C-F8A41A054891}" srcOrd="1" destOrd="0" presId="urn:microsoft.com/office/officeart/2005/8/layout/hierarchy2"/>
    <dgm:cxn modelId="{174085FC-0623-4894-B0AE-271613AFC3E1}" srcId="{236C4AC9-F69F-49E1-A650-2E66C21DDDA1}" destId="{9BFFAC28-9406-4771-B9B9-BB6BC28B7819}" srcOrd="0" destOrd="0" parTransId="{8E0C7209-C82E-4B87-9F3E-82A594E74557}" sibTransId="{ABC89457-3225-4D66-9573-BE03995A34E4}"/>
    <dgm:cxn modelId="{C4F4E5FC-7A16-4580-856A-F4534E26CE6C}" type="presOf" srcId="{4B4FD6A7-A9B7-4D74-A2CE-A85B43EF6BD7}" destId="{7B2F393E-02C0-4AC1-92E9-6A3AEEFA2154}" srcOrd="0" destOrd="0" presId="urn:microsoft.com/office/officeart/2005/8/layout/hierarchy2"/>
    <dgm:cxn modelId="{04B8E3B7-D6F1-41B9-92DC-D5360D62E135}" type="presParOf" srcId="{9BC8268E-A711-4FDF-A452-C6E0963DE944}" destId="{8B08121E-460B-4363-A576-4DFC4826649B}" srcOrd="0" destOrd="0" presId="urn:microsoft.com/office/officeart/2005/8/layout/hierarchy2"/>
    <dgm:cxn modelId="{C494559B-489A-49AD-9F6A-2C4628F0B423}" type="presParOf" srcId="{8B08121E-460B-4363-A576-4DFC4826649B}" destId="{80B95BC1-BC79-46CC-81C4-88EBFCF707AB}" srcOrd="0" destOrd="0" presId="urn:microsoft.com/office/officeart/2005/8/layout/hierarchy2"/>
    <dgm:cxn modelId="{C4D2BCB4-5685-49DB-AC72-C7A761571FD6}" type="presParOf" srcId="{8B08121E-460B-4363-A576-4DFC4826649B}" destId="{A3A1EC06-8C3A-4983-B598-15451C227831}" srcOrd="1" destOrd="0" presId="urn:microsoft.com/office/officeart/2005/8/layout/hierarchy2"/>
    <dgm:cxn modelId="{491710E8-95E4-44E8-BBAD-E4A4941B0A44}" type="presParOf" srcId="{A3A1EC06-8C3A-4983-B598-15451C227831}" destId="{96082381-853C-4946-968C-A418F20891C3}" srcOrd="0" destOrd="0" presId="urn:microsoft.com/office/officeart/2005/8/layout/hierarchy2"/>
    <dgm:cxn modelId="{01007553-01E0-4885-B747-C0182AAED378}" type="presParOf" srcId="{96082381-853C-4946-968C-A418F20891C3}" destId="{6B099CBF-154C-4443-8698-A69CD5CBFC8E}" srcOrd="0" destOrd="0" presId="urn:microsoft.com/office/officeart/2005/8/layout/hierarchy2"/>
    <dgm:cxn modelId="{105F7C56-03EC-4CD2-8520-0F899B674F92}" type="presParOf" srcId="{A3A1EC06-8C3A-4983-B598-15451C227831}" destId="{21E3563B-CCCF-4BBC-B979-D217FF5A6FAF}" srcOrd="1" destOrd="0" presId="urn:microsoft.com/office/officeart/2005/8/layout/hierarchy2"/>
    <dgm:cxn modelId="{A4931EC2-A2F5-405D-9C0A-E95EBABE3BA7}" type="presParOf" srcId="{21E3563B-CCCF-4BBC-B979-D217FF5A6FAF}" destId="{B8F1A647-E491-4451-A1DB-E8FFE31E5E55}" srcOrd="0" destOrd="0" presId="urn:microsoft.com/office/officeart/2005/8/layout/hierarchy2"/>
    <dgm:cxn modelId="{2C50798F-E0F9-4EA4-BACF-80BF4A788E5F}" type="presParOf" srcId="{21E3563B-CCCF-4BBC-B979-D217FF5A6FAF}" destId="{C7803E20-9CBC-493C-AC1A-32DCCB1FA1C4}" srcOrd="1" destOrd="0" presId="urn:microsoft.com/office/officeart/2005/8/layout/hierarchy2"/>
    <dgm:cxn modelId="{1DCFE21B-A89F-4944-A0E9-8670F032A8B6}" type="presParOf" srcId="{C7803E20-9CBC-493C-AC1A-32DCCB1FA1C4}" destId="{F5E7B1A1-3535-45A7-9641-A7C05ADE06F1}" srcOrd="0" destOrd="0" presId="urn:microsoft.com/office/officeart/2005/8/layout/hierarchy2"/>
    <dgm:cxn modelId="{FF443638-08BC-4DF9-9A1F-67E49F9A9292}" type="presParOf" srcId="{F5E7B1A1-3535-45A7-9641-A7C05ADE06F1}" destId="{F12AB34C-5B4E-4FF0-8C26-AEB2147F2308}" srcOrd="0" destOrd="0" presId="urn:microsoft.com/office/officeart/2005/8/layout/hierarchy2"/>
    <dgm:cxn modelId="{05B6400A-E08F-4B67-8975-1ED71BA6EF73}" type="presParOf" srcId="{C7803E20-9CBC-493C-AC1A-32DCCB1FA1C4}" destId="{175B48B6-95BC-4769-B1A7-31D533A4493F}" srcOrd="1" destOrd="0" presId="urn:microsoft.com/office/officeart/2005/8/layout/hierarchy2"/>
    <dgm:cxn modelId="{4666C23C-7C60-4157-91CD-AF6B83A63AF3}" type="presParOf" srcId="{175B48B6-95BC-4769-B1A7-31D533A4493F}" destId="{DAF4835D-56AE-4129-8812-9A41E874E3A9}" srcOrd="0" destOrd="0" presId="urn:microsoft.com/office/officeart/2005/8/layout/hierarchy2"/>
    <dgm:cxn modelId="{ED86B2B9-9D5F-4562-B7F5-503CC0F57325}" type="presParOf" srcId="{175B48B6-95BC-4769-B1A7-31D533A4493F}" destId="{87B61C53-2FE5-4FE6-A0C3-57EA71FA6CB2}" srcOrd="1" destOrd="0" presId="urn:microsoft.com/office/officeart/2005/8/layout/hierarchy2"/>
    <dgm:cxn modelId="{8F0267AB-51E1-4E90-8B3B-A667D92781DD}" type="presParOf" srcId="{C7803E20-9CBC-493C-AC1A-32DCCB1FA1C4}" destId="{6719765C-7C05-4999-8B8E-B3636B7517D7}" srcOrd="2" destOrd="0" presId="urn:microsoft.com/office/officeart/2005/8/layout/hierarchy2"/>
    <dgm:cxn modelId="{73295AAC-732C-445C-9FD3-0290B0B218C8}" type="presParOf" srcId="{6719765C-7C05-4999-8B8E-B3636B7517D7}" destId="{453D43E9-9030-4012-A076-A3CC9F31A340}" srcOrd="0" destOrd="0" presId="urn:microsoft.com/office/officeart/2005/8/layout/hierarchy2"/>
    <dgm:cxn modelId="{5565BDDF-610F-422F-B1C6-2FD0504938EE}" type="presParOf" srcId="{C7803E20-9CBC-493C-AC1A-32DCCB1FA1C4}" destId="{F9E6BC05-2EB7-4880-90AF-6F664F7CCA12}" srcOrd="3" destOrd="0" presId="urn:microsoft.com/office/officeart/2005/8/layout/hierarchy2"/>
    <dgm:cxn modelId="{186B56E4-1599-4287-AA20-C561E6D4C912}" type="presParOf" srcId="{F9E6BC05-2EB7-4880-90AF-6F664F7CCA12}" destId="{2A5DAF40-D4FD-400E-B5A6-D6AF29B442BE}" srcOrd="0" destOrd="0" presId="urn:microsoft.com/office/officeart/2005/8/layout/hierarchy2"/>
    <dgm:cxn modelId="{60A8117E-A036-4FB4-88EB-676DEB56E600}" type="presParOf" srcId="{F9E6BC05-2EB7-4880-90AF-6F664F7CCA12}" destId="{8D89AFB8-D734-4D90-8385-3A7CFD16C170}" srcOrd="1" destOrd="0" presId="urn:microsoft.com/office/officeart/2005/8/layout/hierarchy2"/>
    <dgm:cxn modelId="{F70C9DB1-6F8F-4D01-804C-18C38276FAB2}" type="presParOf" srcId="{A3A1EC06-8C3A-4983-B598-15451C227831}" destId="{45C240C8-BB11-414A-90A0-7B919862CAAD}" srcOrd="2" destOrd="0" presId="urn:microsoft.com/office/officeart/2005/8/layout/hierarchy2"/>
    <dgm:cxn modelId="{989BF729-B49E-4905-BECF-BDE5E47BFDBC}" type="presParOf" srcId="{45C240C8-BB11-414A-90A0-7B919862CAAD}" destId="{4CC74E82-70E8-42E1-AF5C-7E7693C36E8B}" srcOrd="0" destOrd="0" presId="urn:microsoft.com/office/officeart/2005/8/layout/hierarchy2"/>
    <dgm:cxn modelId="{EDC3EBEC-AA41-486D-BFB6-607BFFF4AFA3}" type="presParOf" srcId="{A3A1EC06-8C3A-4983-B598-15451C227831}" destId="{20C8FBC0-8667-4814-B403-BF5141A264A0}" srcOrd="3" destOrd="0" presId="urn:microsoft.com/office/officeart/2005/8/layout/hierarchy2"/>
    <dgm:cxn modelId="{32279113-5D10-4C54-981B-EA0C88C1EE2F}" type="presParOf" srcId="{20C8FBC0-8667-4814-B403-BF5141A264A0}" destId="{65C2733A-A9BF-4548-BEE3-C5E145D9F5B0}" srcOrd="0" destOrd="0" presId="urn:microsoft.com/office/officeart/2005/8/layout/hierarchy2"/>
    <dgm:cxn modelId="{9612C237-10EC-4108-A230-561B61BEC9C6}" type="presParOf" srcId="{20C8FBC0-8667-4814-B403-BF5141A264A0}" destId="{93C29F58-13FD-4B01-A864-39EBC939EE47}" srcOrd="1" destOrd="0" presId="urn:microsoft.com/office/officeart/2005/8/layout/hierarchy2"/>
    <dgm:cxn modelId="{CF4306CB-3AC5-4F57-9F86-5F80914F8DCE}" type="presParOf" srcId="{93C29F58-13FD-4B01-A864-39EBC939EE47}" destId="{A21E4172-3341-4628-97B2-130FF408D611}" srcOrd="0" destOrd="0" presId="urn:microsoft.com/office/officeart/2005/8/layout/hierarchy2"/>
    <dgm:cxn modelId="{671356E1-B0B2-4C2E-8AB9-A5079A159565}" type="presParOf" srcId="{A21E4172-3341-4628-97B2-130FF408D611}" destId="{18BEB1FE-0280-417E-9E30-5D006EC40FEB}" srcOrd="0" destOrd="0" presId="urn:microsoft.com/office/officeart/2005/8/layout/hierarchy2"/>
    <dgm:cxn modelId="{96BD51EF-E3BE-48D6-B302-786303A595DA}" type="presParOf" srcId="{93C29F58-13FD-4B01-A864-39EBC939EE47}" destId="{11557970-1621-4738-856D-12527D1FADA5}" srcOrd="1" destOrd="0" presId="urn:microsoft.com/office/officeart/2005/8/layout/hierarchy2"/>
    <dgm:cxn modelId="{E1E194AC-0C61-4CBA-B396-63A3B4EDE99B}" type="presParOf" srcId="{11557970-1621-4738-856D-12527D1FADA5}" destId="{D07AF037-21A3-4E24-BFC9-4F85824EFD85}" srcOrd="0" destOrd="0" presId="urn:microsoft.com/office/officeart/2005/8/layout/hierarchy2"/>
    <dgm:cxn modelId="{B373C1AC-E3CF-4B73-8A35-81568EA29030}" type="presParOf" srcId="{11557970-1621-4738-856D-12527D1FADA5}" destId="{EAD2BA74-99F4-4B7E-8101-65A27C07CCEA}" srcOrd="1" destOrd="0" presId="urn:microsoft.com/office/officeart/2005/8/layout/hierarchy2"/>
    <dgm:cxn modelId="{09D2B825-1FCE-4FBF-A8F6-21A0FD588B17}" type="presParOf" srcId="{93C29F58-13FD-4B01-A864-39EBC939EE47}" destId="{5D1E45C3-99E6-4DAB-BC79-4CE6EEC578CA}" srcOrd="2" destOrd="0" presId="urn:microsoft.com/office/officeart/2005/8/layout/hierarchy2"/>
    <dgm:cxn modelId="{4FF18662-F5CD-4121-8700-7C1AB5B6F954}" type="presParOf" srcId="{5D1E45C3-99E6-4DAB-BC79-4CE6EEC578CA}" destId="{313B792F-14C0-42AE-8ED4-5AE92DEFDA94}" srcOrd="0" destOrd="0" presId="urn:microsoft.com/office/officeart/2005/8/layout/hierarchy2"/>
    <dgm:cxn modelId="{37D79653-0167-496B-9D70-8812BCF11BA3}" type="presParOf" srcId="{93C29F58-13FD-4B01-A864-39EBC939EE47}" destId="{C70EC135-6E32-43D9-B2EE-B91195E6B62E}" srcOrd="3" destOrd="0" presId="urn:microsoft.com/office/officeart/2005/8/layout/hierarchy2"/>
    <dgm:cxn modelId="{16DEF16A-05FA-44FC-A1E4-4B42305E60EF}" type="presParOf" srcId="{C70EC135-6E32-43D9-B2EE-B91195E6B62E}" destId="{F5043ABF-16A4-4ACB-9F93-238A0E6A12FA}" srcOrd="0" destOrd="0" presId="urn:microsoft.com/office/officeart/2005/8/layout/hierarchy2"/>
    <dgm:cxn modelId="{1BBD32D1-292D-4048-8EE9-7485CBAB25E4}" type="presParOf" srcId="{C70EC135-6E32-43D9-B2EE-B91195E6B62E}" destId="{B8E66322-72CF-4098-9C2C-B6983EEB426D}" srcOrd="1" destOrd="0" presId="urn:microsoft.com/office/officeart/2005/8/layout/hierarchy2"/>
    <dgm:cxn modelId="{2A72DC58-2E59-4313-B93D-BAC2E0527B4D}" type="presParOf" srcId="{93C29F58-13FD-4B01-A864-39EBC939EE47}" destId="{2B9C1F63-3964-41B9-A2B1-F804DDA1F384}" srcOrd="4" destOrd="0" presId="urn:microsoft.com/office/officeart/2005/8/layout/hierarchy2"/>
    <dgm:cxn modelId="{70A766D6-C2AF-48F9-91CB-4D495CE05D17}" type="presParOf" srcId="{2B9C1F63-3964-41B9-A2B1-F804DDA1F384}" destId="{1EF6CBDA-1783-43BD-9DEB-CE9A3B7A878C}" srcOrd="0" destOrd="0" presId="urn:microsoft.com/office/officeart/2005/8/layout/hierarchy2"/>
    <dgm:cxn modelId="{25D779A2-2182-4449-9B1E-CE15D7535746}" type="presParOf" srcId="{93C29F58-13FD-4B01-A864-39EBC939EE47}" destId="{8CA19DA3-88B5-4748-8F1A-A80A442F3D62}" srcOrd="5" destOrd="0" presId="urn:microsoft.com/office/officeart/2005/8/layout/hierarchy2"/>
    <dgm:cxn modelId="{26FD64CE-E7D8-464A-B408-4A5E80EF01B8}" type="presParOf" srcId="{8CA19DA3-88B5-4748-8F1A-A80A442F3D62}" destId="{98941057-3775-438C-9D11-C19665C574E2}" srcOrd="0" destOrd="0" presId="urn:microsoft.com/office/officeart/2005/8/layout/hierarchy2"/>
    <dgm:cxn modelId="{D49FBEC3-B311-4E5C-990E-B6BE32EA197D}" type="presParOf" srcId="{8CA19DA3-88B5-4748-8F1A-A80A442F3D62}" destId="{DAEC6E7F-A003-4D5B-AFC1-901A6ACDBDED}" srcOrd="1" destOrd="0" presId="urn:microsoft.com/office/officeart/2005/8/layout/hierarchy2"/>
    <dgm:cxn modelId="{6C7587B2-C44E-45E9-B758-CC5A8CA8F071}" type="presParOf" srcId="{93C29F58-13FD-4B01-A864-39EBC939EE47}" destId="{A0FB7685-FC78-40D3-8C3A-12A2B5E7ACE8}" srcOrd="6" destOrd="0" presId="urn:microsoft.com/office/officeart/2005/8/layout/hierarchy2"/>
    <dgm:cxn modelId="{97803518-A6AD-4052-8AA9-3A513D5062CE}" type="presParOf" srcId="{A0FB7685-FC78-40D3-8C3A-12A2B5E7ACE8}" destId="{132452B6-C77A-4F52-8D4C-F8A41A054891}" srcOrd="0" destOrd="0" presId="urn:microsoft.com/office/officeart/2005/8/layout/hierarchy2"/>
    <dgm:cxn modelId="{719C9750-26CC-457B-930E-75A5286EA8B3}" type="presParOf" srcId="{93C29F58-13FD-4B01-A864-39EBC939EE47}" destId="{3704B575-EDD2-4B11-8F19-4FB324E2E268}" srcOrd="7" destOrd="0" presId="urn:microsoft.com/office/officeart/2005/8/layout/hierarchy2"/>
    <dgm:cxn modelId="{A48E6DC0-640C-4749-8250-DD4340D3838D}" type="presParOf" srcId="{3704B575-EDD2-4B11-8F19-4FB324E2E268}" destId="{E4B97381-A5AF-4E0A-95C9-C1C85F80F801}" srcOrd="0" destOrd="0" presId="urn:microsoft.com/office/officeart/2005/8/layout/hierarchy2"/>
    <dgm:cxn modelId="{BBFCA50A-C88C-4F9E-BB85-509205B3075E}" type="presParOf" srcId="{3704B575-EDD2-4B11-8F19-4FB324E2E268}" destId="{AF79F6BB-A418-47A4-A518-A6E3C5D8ED65}" srcOrd="1" destOrd="0" presId="urn:microsoft.com/office/officeart/2005/8/layout/hierarchy2"/>
    <dgm:cxn modelId="{75F5EB60-9409-4349-97C2-1A8A7E208327}" type="presParOf" srcId="{93C29F58-13FD-4B01-A864-39EBC939EE47}" destId="{791E3336-F1D7-4CAE-AE2C-262F105DE7C0}" srcOrd="8" destOrd="0" presId="urn:microsoft.com/office/officeart/2005/8/layout/hierarchy2"/>
    <dgm:cxn modelId="{E9CF7B75-700E-4155-86F1-D5157722D6D8}" type="presParOf" srcId="{791E3336-F1D7-4CAE-AE2C-262F105DE7C0}" destId="{76C4072D-29FB-41F9-9ED8-A5B003D83408}" srcOrd="0" destOrd="0" presId="urn:microsoft.com/office/officeart/2005/8/layout/hierarchy2"/>
    <dgm:cxn modelId="{38C4AE18-9801-4540-AEC9-023BC00E6207}" type="presParOf" srcId="{93C29F58-13FD-4B01-A864-39EBC939EE47}" destId="{C2B07B4C-910C-4E59-881E-074D7A72C443}" srcOrd="9" destOrd="0" presId="urn:microsoft.com/office/officeart/2005/8/layout/hierarchy2"/>
    <dgm:cxn modelId="{87017896-6164-4318-981C-3F269A78CD28}" type="presParOf" srcId="{C2B07B4C-910C-4E59-881E-074D7A72C443}" destId="{665C1A3B-1B1C-4E39-AA1C-A5481B316717}" srcOrd="0" destOrd="0" presId="urn:microsoft.com/office/officeart/2005/8/layout/hierarchy2"/>
    <dgm:cxn modelId="{75308942-0844-45CF-AB38-83A9F6BC0A07}" type="presParOf" srcId="{C2B07B4C-910C-4E59-881E-074D7A72C443}" destId="{402A0A2C-A023-4E39-83E4-B646EFF6620F}" srcOrd="1" destOrd="0" presId="urn:microsoft.com/office/officeart/2005/8/layout/hierarchy2"/>
    <dgm:cxn modelId="{DD70D6DC-8D59-40E0-8C99-A822C06982AE}" type="presParOf" srcId="{93C29F58-13FD-4B01-A864-39EBC939EE47}" destId="{E7382D86-B430-4AFE-88C5-7975D1ACF9C2}" srcOrd="10" destOrd="0" presId="urn:microsoft.com/office/officeart/2005/8/layout/hierarchy2"/>
    <dgm:cxn modelId="{109E5ECB-B0AB-442D-800B-175D1F431185}" type="presParOf" srcId="{E7382D86-B430-4AFE-88C5-7975D1ACF9C2}" destId="{AEC21569-EEAE-4FD7-A3DD-AB6D153F9337}" srcOrd="0" destOrd="0" presId="urn:microsoft.com/office/officeart/2005/8/layout/hierarchy2"/>
    <dgm:cxn modelId="{9ECC199B-7E58-4A0C-85AB-21BFB10A9B42}" type="presParOf" srcId="{93C29F58-13FD-4B01-A864-39EBC939EE47}" destId="{7C83EFF2-28AA-408E-804D-CA7C8A5572D0}" srcOrd="11" destOrd="0" presId="urn:microsoft.com/office/officeart/2005/8/layout/hierarchy2"/>
    <dgm:cxn modelId="{1E3DB32B-1883-4C44-A607-256AC4C76468}" type="presParOf" srcId="{7C83EFF2-28AA-408E-804D-CA7C8A5572D0}" destId="{4E778CFE-59AA-4066-9377-10060EEFE4A5}" srcOrd="0" destOrd="0" presId="urn:microsoft.com/office/officeart/2005/8/layout/hierarchy2"/>
    <dgm:cxn modelId="{6CDC6E04-57F2-4146-B7B2-8454AE5A2E84}" type="presParOf" srcId="{7C83EFF2-28AA-408E-804D-CA7C8A5572D0}" destId="{37D39AB2-7BDC-4F3B-ACC5-AC14D2A0972A}" srcOrd="1" destOrd="0" presId="urn:microsoft.com/office/officeart/2005/8/layout/hierarchy2"/>
    <dgm:cxn modelId="{81A5000D-ECA7-46BE-99CF-6F179621B355}" type="presParOf" srcId="{A3A1EC06-8C3A-4983-B598-15451C227831}" destId="{055323EF-318D-424E-BE37-2698E107857D}" srcOrd="4" destOrd="0" presId="urn:microsoft.com/office/officeart/2005/8/layout/hierarchy2"/>
    <dgm:cxn modelId="{45CDBE29-3D0F-45F5-85DE-A5E822AC8600}" type="presParOf" srcId="{055323EF-318D-424E-BE37-2698E107857D}" destId="{59DA71B2-2ADE-4AD7-BB98-4299A1FD5270}" srcOrd="0" destOrd="0" presId="urn:microsoft.com/office/officeart/2005/8/layout/hierarchy2"/>
    <dgm:cxn modelId="{53D591BC-6E14-4315-8C58-5C104A89D60B}" type="presParOf" srcId="{A3A1EC06-8C3A-4983-B598-15451C227831}" destId="{9B73BB3C-B7C0-42A1-8F74-B35DB9A57A2D}" srcOrd="5" destOrd="0" presId="urn:microsoft.com/office/officeart/2005/8/layout/hierarchy2"/>
    <dgm:cxn modelId="{8203849E-03FF-4F88-A983-BAC493244EB8}" type="presParOf" srcId="{9B73BB3C-B7C0-42A1-8F74-B35DB9A57A2D}" destId="{3F7056CB-520C-4585-BE71-9B688A48313B}" srcOrd="0" destOrd="0" presId="urn:microsoft.com/office/officeart/2005/8/layout/hierarchy2"/>
    <dgm:cxn modelId="{85B88952-916F-4EA6-9A14-10EC66C5D0F4}" type="presParOf" srcId="{9B73BB3C-B7C0-42A1-8F74-B35DB9A57A2D}" destId="{607A992F-4A2A-43AB-95F9-9ED43F77A002}" srcOrd="1" destOrd="0" presId="urn:microsoft.com/office/officeart/2005/8/layout/hierarchy2"/>
    <dgm:cxn modelId="{9AF315AD-E5D3-4FD9-AA01-83FA6EE4A7C3}" type="presParOf" srcId="{607A992F-4A2A-43AB-95F9-9ED43F77A002}" destId="{FAA6A3E9-90D5-4FA7-8F82-13220F737948}" srcOrd="0" destOrd="0" presId="urn:microsoft.com/office/officeart/2005/8/layout/hierarchy2"/>
    <dgm:cxn modelId="{29B32FE4-2CB9-47D0-AAE2-16A3190BA155}" type="presParOf" srcId="{FAA6A3E9-90D5-4FA7-8F82-13220F737948}" destId="{6DE286A3-C243-4E22-935D-DD4972E65F0E}" srcOrd="0" destOrd="0" presId="urn:microsoft.com/office/officeart/2005/8/layout/hierarchy2"/>
    <dgm:cxn modelId="{4F470275-1A6E-44F6-8D56-F2E94667248C}" type="presParOf" srcId="{607A992F-4A2A-43AB-95F9-9ED43F77A002}" destId="{CC7A296E-BA3C-4BBB-834E-CE8FF8654BAD}" srcOrd="1" destOrd="0" presId="urn:microsoft.com/office/officeart/2005/8/layout/hierarchy2"/>
    <dgm:cxn modelId="{368A5967-E5BC-493F-B1A7-37E6893E1B40}" type="presParOf" srcId="{CC7A296E-BA3C-4BBB-834E-CE8FF8654BAD}" destId="{7B2F393E-02C0-4AC1-92E9-6A3AEEFA2154}" srcOrd="0" destOrd="0" presId="urn:microsoft.com/office/officeart/2005/8/layout/hierarchy2"/>
    <dgm:cxn modelId="{EE83907E-4B1D-45EF-B53D-523A3D05D579}" type="presParOf" srcId="{CC7A296E-BA3C-4BBB-834E-CE8FF8654BAD}" destId="{DF109060-F8F9-4843-BC89-66A58961A31D}" srcOrd="1" destOrd="0" presId="urn:microsoft.com/office/officeart/2005/8/layout/hierarchy2"/>
    <dgm:cxn modelId="{99B92D12-EB3B-4E49-A920-B1BFF7F79A69}" type="presParOf" srcId="{607A992F-4A2A-43AB-95F9-9ED43F77A002}" destId="{B93B3BF2-D9BC-4B83-9E5B-66179A7383DF}" srcOrd="2" destOrd="0" presId="urn:microsoft.com/office/officeart/2005/8/layout/hierarchy2"/>
    <dgm:cxn modelId="{DFA4CE60-F193-44CF-9F9F-DE1837F7CA3E}" type="presParOf" srcId="{B93B3BF2-D9BC-4B83-9E5B-66179A7383DF}" destId="{CA1CCE49-EC55-42C5-ACF3-0F03FDE1A96D}" srcOrd="0" destOrd="0" presId="urn:microsoft.com/office/officeart/2005/8/layout/hierarchy2"/>
    <dgm:cxn modelId="{50C3D660-B4A8-41D2-A425-4332AD29C47F}" type="presParOf" srcId="{607A992F-4A2A-43AB-95F9-9ED43F77A002}" destId="{47B7CC77-46C4-48AD-9EB8-3CB4444A4E31}" srcOrd="3" destOrd="0" presId="urn:microsoft.com/office/officeart/2005/8/layout/hierarchy2"/>
    <dgm:cxn modelId="{D2BAA166-87D5-43F7-BBC8-1300ABCA1AF3}" type="presParOf" srcId="{47B7CC77-46C4-48AD-9EB8-3CB4444A4E31}" destId="{3E8559B0-EAE1-40EC-BB34-C2C4A9E8D7FA}" srcOrd="0" destOrd="0" presId="urn:microsoft.com/office/officeart/2005/8/layout/hierarchy2"/>
    <dgm:cxn modelId="{2CC3E2F6-2849-4181-8197-2AFC28270E0D}" type="presParOf" srcId="{47B7CC77-46C4-48AD-9EB8-3CB4444A4E31}" destId="{4E31525D-7BD6-4E43-A57F-B46A9DE6B7A3}" srcOrd="1" destOrd="0" presId="urn:microsoft.com/office/officeart/2005/8/layout/hierarchy2"/>
    <dgm:cxn modelId="{3AEF5379-931C-4F53-97E4-B069B81D8522}" type="presParOf" srcId="{607A992F-4A2A-43AB-95F9-9ED43F77A002}" destId="{8BDCD68B-1893-49C3-A9F5-ECFDF4CE48C4}" srcOrd="4" destOrd="0" presId="urn:microsoft.com/office/officeart/2005/8/layout/hierarchy2"/>
    <dgm:cxn modelId="{C203CA18-409B-4EF0-AD68-36F440881EC3}" type="presParOf" srcId="{8BDCD68B-1893-49C3-A9F5-ECFDF4CE48C4}" destId="{58E46920-2F96-446B-9A83-249F39D16590}" srcOrd="0" destOrd="0" presId="urn:microsoft.com/office/officeart/2005/8/layout/hierarchy2"/>
    <dgm:cxn modelId="{4ACE75CB-65BC-4798-8715-AB0350272DB9}" type="presParOf" srcId="{607A992F-4A2A-43AB-95F9-9ED43F77A002}" destId="{8DBDD027-C08F-4393-A683-846AA6BF15AE}" srcOrd="5" destOrd="0" presId="urn:microsoft.com/office/officeart/2005/8/layout/hierarchy2"/>
    <dgm:cxn modelId="{FA9889A5-3788-437F-9463-28C3DA567FFF}" type="presParOf" srcId="{8DBDD027-C08F-4393-A683-846AA6BF15AE}" destId="{45FBAA56-E2BC-43F2-9E00-4C02DCED0A74}" srcOrd="0" destOrd="0" presId="urn:microsoft.com/office/officeart/2005/8/layout/hierarchy2"/>
    <dgm:cxn modelId="{277504F6-3AA1-47F3-B1BF-2BD061778ACF}" type="presParOf" srcId="{8DBDD027-C08F-4393-A683-846AA6BF15AE}" destId="{96629C2F-FA76-429D-B128-14C081C95AA9}" srcOrd="1" destOrd="0" presId="urn:microsoft.com/office/officeart/2005/8/layout/hierarchy2"/>
    <dgm:cxn modelId="{7596AA40-28F9-408F-B5E2-46D3ABD10C55}" type="presParOf" srcId="{607A992F-4A2A-43AB-95F9-9ED43F77A002}" destId="{03BBA05B-E8BC-401A-B213-EA3C1E92F646}" srcOrd="6" destOrd="0" presId="urn:microsoft.com/office/officeart/2005/8/layout/hierarchy2"/>
    <dgm:cxn modelId="{05903D11-C2F8-4A23-98EA-8E33B1A2BD0D}" type="presParOf" srcId="{03BBA05B-E8BC-401A-B213-EA3C1E92F646}" destId="{7D150E9A-BA3E-4EFE-82A2-78E8334A3975}" srcOrd="0" destOrd="0" presId="urn:microsoft.com/office/officeart/2005/8/layout/hierarchy2"/>
    <dgm:cxn modelId="{E8C42959-2C6E-47A9-AE06-751488A63A1E}" type="presParOf" srcId="{607A992F-4A2A-43AB-95F9-9ED43F77A002}" destId="{6F8CA50B-C782-49C4-BFE4-3857219A659E}" srcOrd="7" destOrd="0" presId="urn:microsoft.com/office/officeart/2005/8/layout/hierarchy2"/>
    <dgm:cxn modelId="{AD63A81E-918F-4E8A-B843-BB28F723DAAC}" type="presParOf" srcId="{6F8CA50B-C782-49C4-BFE4-3857219A659E}" destId="{81A2FF0E-02A9-4136-8774-DC8238DEBFF4}" srcOrd="0" destOrd="0" presId="urn:microsoft.com/office/officeart/2005/8/layout/hierarchy2"/>
    <dgm:cxn modelId="{0A0ED54D-9848-4E6F-B3EE-B71C524FC98D}" type="presParOf" srcId="{6F8CA50B-C782-49C4-BFE4-3857219A659E}" destId="{DC110E08-D97D-41EB-9CE7-B7458597B2EC}" srcOrd="1" destOrd="0" presId="urn:microsoft.com/office/officeart/2005/8/layout/hierarchy2"/>
    <dgm:cxn modelId="{A0075B19-85FB-4266-B509-10EC80CD8F52}" type="presParOf" srcId="{607A992F-4A2A-43AB-95F9-9ED43F77A002}" destId="{949CD641-E65B-41B2-8AA2-EDF0B08BEE1F}" srcOrd="8" destOrd="0" presId="urn:microsoft.com/office/officeart/2005/8/layout/hierarchy2"/>
    <dgm:cxn modelId="{E3E3A203-69D9-4358-9A16-6808DB208359}" type="presParOf" srcId="{949CD641-E65B-41B2-8AA2-EDF0B08BEE1F}" destId="{83F24410-3617-4FFD-9895-DC97DFB858B9}" srcOrd="0" destOrd="0" presId="urn:microsoft.com/office/officeart/2005/8/layout/hierarchy2"/>
    <dgm:cxn modelId="{6C039010-0E16-439F-807B-11A32EA95E30}" type="presParOf" srcId="{607A992F-4A2A-43AB-95F9-9ED43F77A002}" destId="{20D6B782-9E33-4A71-8027-C9EE600EB910}" srcOrd="9" destOrd="0" presId="urn:microsoft.com/office/officeart/2005/8/layout/hierarchy2"/>
    <dgm:cxn modelId="{A1D02E64-6212-4BCF-BBFF-1EC0C6379922}" type="presParOf" srcId="{20D6B782-9E33-4A71-8027-C9EE600EB910}" destId="{910DC457-72DD-4694-824C-5B32A8A28022}" srcOrd="0" destOrd="0" presId="urn:microsoft.com/office/officeart/2005/8/layout/hierarchy2"/>
    <dgm:cxn modelId="{66153A0A-EB07-4416-AC90-A67B46810862}" type="presParOf" srcId="{20D6B782-9E33-4A71-8027-C9EE600EB910}" destId="{07688F9F-7A2D-4DDB-B5E3-B9047FE15E54}" srcOrd="1" destOrd="0" presId="urn:microsoft.com/office/officeart/2005/8/layout/hierarchy2"/>
    <dgm:cxn modelId="{0804ECB0-E5A6-4421-BF90-387365512F84}" type="presParOf" srcId="{607A992F-4A2A-43AB-95F9-9ED43F77A002}" destId="{C2D31EF2-B296-470C-BAC0-AF00E946FC0C}" srcOrd="10" destOrd="0" presId="urn:microsoft.com/office/officeart/2005/8/layout/hierarchy2"/>
    <dgm:cxn modelId="{DBA32E18-5FCD-4317-8ADA-44994CA55611}" type="presParOf" srcId="{C2D31EF2-B296-470C-BAC0-AF00E946FC0C}" destId="{01545878-510E-4A37-963E-57A957692A77}" srcOrd="0" destOrd="0" presId="urn:microsoft.com/office/officeart/2005/8/layout/hierarchy2"/>
    <dgm:cxn modelId="{EBB4A37C-CEE0-47E2-95C8-69B43E089204}" type="presParOf" srcId="{607A992F-4A2A-43AB-95F9-9ED43F77A002}" destId="{0D86CEA2-35B2-4101-A3F3-D3C89EDFDF2A}" srcOrd="11" destOrd="0" presId="urn:microsoft.com/office/officeart/2005/8/layout/hierarchy2"/>
    <dgm:cxn modelId="{508632DF-6507-44EA-9A4C-CBE297E795BE}" type="presParOf" srcId="{0D86CEA2-35B2-4101-A3F3-D3C89EDFDF2A}" destId="{57D0339F-F5AE-4577-9841-237107A441FB}" srcOrd="0" destOrd="0" presId="urn:microsoft.com/office/officeart/2005/8/layout/hierarchy2"/>
    <dgm:cxn modelId="{325BD05B-350E-4EB2-81A1-4F630E10B7E3}" type="presParOf" srcId="{0D86CEA2-35B2-4101-A3F3-D3C89EDFDF2A}" destId="{BB81C4C3-F0FA-4663-AA89-301C868EC223}" srcOrd="1" destOrd="0" presId="urn:microsoft.com/office/officeart/2005/8/layout/hierarchy2"/>
    <dgm:cxn modelId="{A20D3201-8182-4F9A-A32E-5C8A37086D39}" type="presParOf" srcId="{607A992F-4A2A-43AB-95F9-9ED43F77A002}" destId="{00FDE01D-AF6D-429F-80E9-CB21A7C5C1A3}" srcOrd="12" destOrd="0" presId="urn:microsoft.com/office/officeart/2005/8/layout/hierarchy2"/>
    <dgm:cxn modelId="{07CB7AC0-E25D-49BE-AB5E-02831E80C330}" type="presParOf" srcId="{00FDE01D-AF6D-429F-80E9-CB21A7C5C1A3}" destId="{2A1C095D-3900-4FA3-8760-8C43D0ADB6FB}" srcOrd="0" destOrd="0" presId="urn:microsoft.com/office/officeart/2005/8/layout/hierarchy2"/>
    <dgm:cxn modelId="{8168B76A-3FBD-40C8-B821-D4CE577A6440}" type="presParOf" srcId="{607A992F-4A2A-43AB-95F9-9ED43F77A002}" destId="{71AE58C1-8C21-4F41-828F-0158224A9BF4}" srcOrd="13" destOrd="0" presId="urn:microsoft.com/office/officeart/2005/8/layout/hierarchy2"/>
    <dgm:cxn modelId="{D1D00B95-587D-44F8-BD80-A120BA4ED833}" type="presParOf" srcId="{71AE58C1-8C21-4F41-828F-0158224A9BF4}" destId="{E7E13FD2-AB78-4CB3-B060-96F2E0BAB078}" srcOrd="0" destOrd="0" presId="urn:microsoft.com/office/officeart/2005/8/layout/hierarchy2"/>
    <dgm:cxn modelId="{629F5004-734F-4D42-8510-800795D13BC8}" type="presParOf" srcId="{71AE58C1-8C21-4F41-828F-0158224A9BF4}" destId="{58DC5804-E45A-4856-A1B3-0ABDDC7EF0B9}" srcOrd="1" destOrd="0" presId="urn:microsoft.com/office/officeart/2005/8/layout/hierarchy2"/>
    <dgm:cxn modelId="{331C12A7-67CC-4A36-802F-EFBD86382E8A}" type="presParOf" srcId="{A3A1EC06-8C3A-4983-B598-15451C227831}" destId="{BDA244A7-907E-424F-8B00-12B9AE3D5D1A}" srcOrd="6" destOrd="0" presId="urn:microsoft.com/office/officeart/2005/8/layout/hierarchy2"/>
    <dgm:cxn modelId="{A99B5515-D779-40C4-A5CF-AB8F268D62A5}" type="presParOf" srcId="{BDA244A7-907E-424F-8B00-12B9AE3D5D1A}" destId="{47DC8DA9-4AA5-4637-AD16-9A9C6A9CC00E}" srcOrd="0" destOrd="0" presId="urn:microsoft.com/office/officeart/2005/8/layout/hierarchy2"/>
    <dgm:cxn modelId="{D11D3DCF-0841-469E-99CD-D2D315CF47B0}" type="presParOf" srcId="{A3A1EC06-8C3A-4983-B598-15451C227831}" destId="{8C000DAB-6312-4006-9EFA-733E3841B1E7}" srcOrd="7" destOrd="0" presId="urn:microsoft.com/office/officeart/2005/8/layout/hierarchy2"/>
    <dgm:cxn modelId="{A3D461AE-3EC8-427F-B207-E2C1906CF5C1}" type="presParOf" srcId="{8C000DAB-6312-4006-9EFA-733E3841B1E7}" destId="{2E5CBCE4-869A-456A-AFCB-ADDAC4E45AEC}" srcOrd="0" destOrd="0" presId="urn:microsoft.com/office/officeart/2005/8/layout/hierarchy2"/>
    <dgm:cxn modelId="{9A55097C-0F6E-44A4-9691-F12F241CD2AA}" type="presParOf" srcId="{8C000DAB-6312-4006-9EFA-733E3841B1E7}" destId="{AA4469C6-CA36-4F0E-9935-19E19501B813}" srcOrd="1" destOrd="0" presId="urn:microsoft.com/office/officeart/2005/8/layout/hierarchy2"/>
    <dgm:cxn modelId="{7F81572D-2DC6-4BD1-84EA-794791B6AAA4}" type="presParOf" srcId="{AA4469C6-CA36-4F0E-9935-19E19501B813}" destId="{58C5A22D-217B-4F86-A72F-DDFBE207A61E}" srcOrd="0" destOrd="0" presId="urn:microsoft.com/office/officeart/2005/8/layout/hierarchy2"/>
    <dgm:cxn modelId="{0628C431-3A42-4484-B1EB-C63AC0E91746}" type="presParOf" srcId="{58C5A22D-217B-4F86-A72F-DDFBE207A61E}" destId="{2D786C15-A022-4D26-8526-2D9B8118A302}" srcOrd="0" destOrd="0" presId="urn:microsoft.com/office/officeart/2005/8/layout/hierarchy2"/>
    <dgm:cxn modelId="{4FC9FA99-EDE0-4AE8-85D6-322467E25798}" type="presParOf" srcId="{AA4469C6-CA36-4F0E-9935-19E19501B813}" destId="{8D5143F1-547E-477A-A62C-BAE1BE6D39B1}" srcOrd="1" destOrd="0" presId="urn:microsoft.com/office/officeart/2005/8/layout/hierarchy2"/>
    <dgm:cxn modelId="{400C3A1E-F862-4BA8-918E-60721067E3A8}" type="presParOf" srcId="{8D5143F1-547E-477A-A62C-BAE1BE6D39B1}" destId="{483A2B9B-CDC7-4251-8265-61909BC7FE4C}" srcOrd="0" destOrd="0" presId="urn:microsoft.com/office/officeart/2005/8/layout/hierarchy2"/>
    <dgm:cxn modelId="{2985AB11-F1BE-4F8F-8396-15372F15F2BF}" type="presParOf" srcId="{8D5143F1-547E-477A-A62C-BAE1BE6D39B1}" destId="{EC9982D8-316E-42A4-8870-D32EAD56D85E}" srcOrd="1" destOrd="0" presId="urn:microsoft.com/office/officeart/2005/8/layout/hierarchy2"/>
    <dgm:cxn modelId="{330CF668-C5CE-427C-B0E4-E81668649A48}" type="presParOf" srcId="{AA4469C6-CA36-4F0E-9935-19E19501B813}" destId="{9CC6B9DC-C3A7-4C58-ACD2-3B453D5A1205}" srcOrd="2" destOrd="0" presId="urn:microsoft.com/office/officeart/2005/8/layout/hierarchy2"/>
    <dgm:cxn modelId="{E8E6CCA6-065A-4FAC-B3C8-DA5027C9E051}" type="presParOf" srcId="{9CC6B9DC-C3A7-4C58-ACD2-3B453D5A1205}" destId="{DB42A597-54F1-4E60-B364-8AA8D8B11E14}" srcOrd="0" destOrd="0" presId="urn:microsoft.com/office/officeart/2005/8/layout/hierarchy2"/>
    <dgm:cxn modelId="{22422AD6-3657-4EEE-B359-0046CC9AC84A}" type="presParOf" srcId="{AA4469C6-CA36-4F0E-9935-19E19501B813}" destId="{A74FCA6E-8CC7-4BBB-94EC-512B695BE6AE}" srcOrd="3" destOrd="0" presId="urn:microsoft.com/office/officeart/2005/8/layout/hierarchy2"/>
    <dgm:cxn modelId="{4C7094C1-4AB7-45F0-94CC-B5FFD1348F88}" type="presParOf" srcId="{A74FCA6E-8CC7-4BBB-94EC-512B695BE6AE}" destId="{50C7274B-1E44-4586-AA2F-4C33F6447917}" srcOrd="0" destOrd="0" presId="urn:microsoft.com/office/officeart/2005/8/layout/hierarchy2"/>
    <dgm:cxn modelId="{7AE56684-670C-4D42-9BF0-79877F8B8177}" type="presParOf" srcId="{A74FCA6E-8CC7-4BBB-94EC-512B695BE6AE}" destId="{7A03CED3-C4CE-4666-82BB-3860E14CA449}" srcOrd="1" destOrd="0" presId="urn:microsoft.com/office/officeart/2005/8/layout/hierarchy2"/>
    <dgm:cxn modelId="{1EC6A677-273C-44E7-A5B9-0DA6AA2EDCD4}" type="presParOf" srcId="{AA4469C6-CA36-4F0E-9935-19E19501B813}" destId="{AEBE4EB5-F5BB-420B-9927-B77F28DC9D0A}" srcOrd="4" destOrd="0" presId="urn:microsoft.com/office/officeart/2005/8/layout/hierarchy2"/>
    <dgm:cxn modelId="{00C0C76E-6E60-43BF-8FC2-460DC0C5E86F}" type="presParOf" srcId="{AEBE4EB5-F5BB-420B-9927-B77F28DC9D0A}" destId="{EBA426DC-B6D1-40B1-8D3A-E01E1C1C2DFE}" srcOrd="0" destOrd="0" presId="urn:microsoft.com/office/officeart/2005/8/layout/hierarchy2"/>
    <dgm:cxn modelId="{0FBBC13D-C2C2-47AC-AF6C-E92AEA0C2515}" type="presParOf" srcId="{AA4469C6-CA36-4F0E-9935-19E19501B813}" destId="{58768E4D-6162-4111-970D-F89C526BA5AB}" srcOrd="5" destOrd="0" presId="urn:microsoft.com/office/officeart/2005/8/layout/hierarchy2"/>
    <dgm:cxn modelId="{590DB580-1A8C-46A4-8343-C7C4DC0817A5}" type="presParOf" srcId="{58768E4D-6162-4111-970D-F89C526BA5AB}" destId="{54DBECA6-C755-4822-9CDD-9CDB06073C41}" srcOrd="0" destOrd="0" presId="urn:microsoft.com/office/officeart/2005/8/layout/hierarchy2"/>
    <dgm:cxn modelId="{8802CA25-2B0E-4458-8E0A-87B0FC4F1A2D}" type="presParOf" srcId="{58768E4D-6162-4111-970D-F89C526BA5AB}" destId="{47DB198C-CE23-4E48-BC1E-588932B54C30}" srcOrd="1" destOrd="0" presId="urn:microsoft.com/office/officeart/2005/8/layout/hierarchy2"/>
    <dgm:cxn modelId="{7D6998AF-54FB-474C-A223-E1F6E27B2E2F}" type="presParOf" srcId="{AA4469C6-CA36-4F0E-9935-19E19501B813}" destId="{72838DDE-C47A-4E2C-8407-1CB9AA77C519}" srcOrd="6" destOrd="0" presId="urn:microsoft.com/office/officeart/2005/8/layout/hierarchy2"/>
    <dgm:cxn modelId="{605BEE2D-45FD-48B5-97E9-3310CFE61601}" type="presParOf" srcId="{72838DDE-C47A-4E2C-8407-1CB9AA77C519}" destId="{536DC98F-DFB9-4764-B740-57EE14AA4A57}" srcOrd="0" destOrd="0" presId="urn:microsoft.com/office/officeart/2005/8/layout/hierarchy2"/>
    <dgm:cxn modelId="{C7529BE1-6CAB-4E9C-8E4E-DCAD18D0E2D5}" type="presParOf" srcId="{AA4469C6-CA36-4F0E-9935-19E19501B813}" destId="{F91AC570-F707-40DE-94DC-6D53BFA92985}" srcOrd="7" destOrd="0" presId="urn:microsoft.com/office/officeart/2005/8/layout/hierarchy2"/>
    <dgm:cxn modelId="{7DD75CBF-6664-4857-B97B-A3C35A99AB35}" type="presParOf" srcId="{F91AC570-F707-40DE-94DC-6D53BFA92985}" destId="{4032F4DF-23AD-409E-805C-E81A7EDBAE61}" srcOrd="0" destOrd="0" presId="urn:microsoft.com/office/officeart/2005/8/layout/hierarchy2"/>
    <dgm:cxn modelId="{E72F2C71-E30E-4470-AE19-5A4F77969C04}" type="presParOf" srcId="{F91AC570-F707-40DE-94DC-6D53BFA92985}" destId="{E0547299-DD86-49EA-90BB-2C0AB34628B4}" srcOrd="1" destOrd="0" presId="urn:microsoft.com/office/officeart/2005/8/layout/hierarchy2"/>
    <dgm:cxn modelId="{30897442-26FE-4E7C-9052-B91C9FBF0A55}" type="presParOf" srcId="{AA4469C6-CA36-4F0E-9935-19E19501B813}" destId="{DBF01A74-A6A8-4DBF-9734-97AE86FB0654}" srcOrd="8" destOrd="0" presId="urn:microsoft.com/office/officeart/2005/8/layout/hierarchy2"/>
    <dgm:cxn modelId="{9FBA8B32-1445-4764-A54F-BB4CFD6A1E82}" type="presParOf" srcId="{DBF01A74-A6A8-4DBF-9734-97AE86FB0654}" destId="{822D72C5-7BF9-4DF5-ACFA-F3151F06A306}" srcOrd="0" destOrd="0" presId="urn:microsoft.com/office/officeart/2005/8/layout/hierarchy2"/>
    <dgm:cxn modelId="{FDE80D22-7DE5-42AD-A903-FF484EF4FF4D}" type="presParOf" srcId="{AA4469C6-CA36-4F0E-9935-19E19501B813}" destId="{0538F125-5715-4B4F-A993-1933A847C387}" srcOrd="9" destOrd="0" presId="urn:microsoft.com/office/officeart/2005/8/layout/hierarchy2"/>
    <dgm:cxn modelId="{344B12D1-75AD-4FE6-9D1B-EBEDDB016E6D}" type="presParOf" srcId="{0538F125-5715-4B4F-A993-1933A847C387}" destId="{ED6DD915-7FDA-4B6E-834C-D99E88022E47}" srcOrd="0" destOrd="0" presId="urn:microsoft.com/office/officeart/2005/8/layout/hierarchy2"/>
    <dgm:cxn modelId="{D34A175F-DC57-4424-A2C6-FE456ADF3CEB}" type="presParOf" srcId="{0538F125-5715-4B4F-A993-1933A847C387}" destId="{0A3715DF-6244-413E-9597-5C7FAC0FAE43}" srcOrd="1" destOrd="0" presId="urn:microsoft.com/office/officeart/2005/8/layout/hierarchy2"/>
    <dgm:cxn modelId="{CDBA864E-15AA-4128-8280-147B46F3FD74}" type="presParOf" srcId="{A3A1EC06-8C3A-4983-B598-15451C227831}" destId="{F4DFA0CF-EFEA-4FC8-A512-A97E0150570A}" srcOrd="8" destOrd="0" presId="urn:microsoft.com/office/officeart/2005/8/layout/hierarchy2"/>
    <dgm:cxn modelId="{797A4DAE-15C8-471E-9AE4-7FC24CAF90BE}" type="presParOf" srcId="{F4DFA0CF-EFEA-4FC8-A512-A97E0150570A}" destId="{6D8178E0-55C5-409C-A18C-2C9AA472735C}" srcOrd="0" destOrd="0" presId="urn:microsoft.com/office/officeart/2005/8/layout/hierarchy2"/>
    <dgm:cxn modelId="{7653B950-2E14-4CE4-9B18-CA47E8B09AD8}" type="presParOf" srcId="{A3A1EC06-8C3A-4983-B598-15451C227831}" destId="{B07E675F-7D2E-4883-89A3-ECC3DE223894}" srcOrd="9" destOrd="0" presId="urn:microsoft.com/office/officeart/2005/8/layout/hierarchy2"/>
    <dgm:cxn modelId="{DB010334-4A9B-4E89-B145-9CE006ABB045}" type="presParOf" srcId="{B07E675F-7D2E-4883-89A3-ECC3DE223894}" destId="{2E394439-8C0D-4CBE-BF04-0F39FF8DF50C}" srcOrd="0" destOrd="0" presId="urn:microsoft.com/office/officeart/2005/8/layout/hierarchy2"/>
    <dgm:cxn modelId="{29EDE235-EEC8-4E1A-AF87-FF206EE759DF}" type="presParOf" srcId="{B07E675F-7D2E-4883-89A3-ECC3DE223894}" destId="{9DDB5AAA-F905-4F1E-83FC-A245DDBBB9AB}" srcOrd="1" destOrd="0" presId="urn:microsoft.com/office/officeart/2005/8/layout/hierarchy2"/>
    <dgm:cxn modelId="{6A1C21E9-CEBB-497F-926E-A66DA90CCA6F}" type="presParOf" srcId="{9DDB5AAA-F905-4F1E-83FC-A245DDBBB9AB}" destId="{AFEEEAE3-BEE0-4AB3-8C00-1ACF7BADAD8A}" srcOrd="0" destOrd="0" presId="urn:microsoft.com/office/officeart/2005/8/layout/hierarchy2"/>
    <dgm:cxn modelId="{DF203218-3FE9-4C26-8EFE-EADD53E993F1}" type="presParOf" srcId="{AFEEEAE3-BEE0-4AB3-8C00-1ACF7BADAD8A}" destId="{58C7F67F-E9C9-4C33-91D3-60450156FC45}" srcOrd="0" destOrd="0" presId="urn:microsoft.com/office/officeart/2005/8/layout/hierarchy2"/>
    <dgm:cxn modelId="{AE8C9ABD-AF1A-404F-99D6-6A642FFD4CDD}" type="presParOf" srcId="{9DDB5AAA-F905-4F1E-83FC-A245DDBBB9AB}" destId="{F693F4CF-B45F-4594-8DAD-DFDD0373099A}" srcOrd="1" destOrd="0" presId="urn:microsoft.com/office/officeart/2005/8/layout/hierarchy2"/>
    <dgm:cxn modelId="{A4D32721-A006-446D-8377-308F5998A275}" type="presParOf" srcId="{F693F4CF-B45F-4594-8DAD-DFDD0373099A}" destId="{F34B6C5D-61C9-4E0A-9ABE-C9734AD5FD81}" srcOrd="0" destOrd="0" presId="urn:microsoft.com/office/officeart/2005/8/layout/hierarchy2"/>
    <dgm:cxn modelId="{A139E430-0AC9-4CAC-948D-981FB6FE4248}" type="presParOf" srcId="{F693F4CF-B45F-4594-8DAD-DFDD0373099A}" destId="{B7F36CAA-64ED-483F-83FC-8C9A944135DE}" srcOrd="1" destOrd="0" presId="urn:microsoft.com/office/officeart/2005/8/layout/hierarchy2"/>
    <dgm:cxn modelId="{B84ACB8D-5CDE-4EB2-B35B-771054EB0A73}" type="presParOf" srcId="{9DDB5AAA-F905-4F1E-83FC-A245DDBBB9AB}" destId="{8B6CE481-68A8-4BAB-9110-7F33BBE0830F}" srcOrd="2" destOrd="0" presId="urn:microsoft.com/office/officeart/2005/8/layout/hierarchy2"/>
    <dgm:cxn modelId="{3A72DD0E-1393-4059-BA94-590F1D9C585F}" type="presParOf" srcId="{8B6CE481-68A8-4BAB-9110-7F33BBE0830F}" destId="{8F5B6BCC-43D4-41FA-8767-3A8C7FFEFAE7}" srcOrd="0" destOrd="0" presId="urn:microsoft.com/office/officeart/2005/8/layout/hierarchy2"/>
    <dgm:cxn modelId="{978C2A26-806D-4001-8F8A-E8BBF6B56713}" type="presParOf" srcId="{9DDB5AAA-F905-4F1E-83FC-A245DDBBB9AB}" destId="{1D1203FD-78DC-4970-8FC2-9278BBF94C9C}" srcOrd="3" destOrd="0" presId="urn:microsoft.com/office/officeart/2005/8/layout/hierarchy2"/>
    <dgm:cxn modelId="{D4D77683-3204-4F48-94C2-4BEC38FD2E73}" type="presParOf" srcId="{1D1203FD-78DC-4970-8FC2-9278BBF94C9C}" destId="{DEBE019E-F2E6-47C8-98A3-4C52709B86A9}" srcOrd="0" destOrd="0" presId="urn:microsoft.com/office/officeart/2005/8/layout/hierarchy2"/>
    <dgm:cxn modelId="{0AB67297-C2F4-4280-9B15-A6603F5F3ACF}" type="presParOf" srcId="{1D1203FD-78DC-4970-8FC2-9278BBF94C9C}" destId="{7D819FD2-79C8-4D5A-850B-B589C81C3868}" srcOrd="1" destOrd="0" presId="urn:microsoft.com/office/officeart/2005/8/layout/hierarchy2"/>
    <dgm:cxn modelId="{F273945F-3FFE-4FE5-A831-0F305C834822}" type="presParOf" srcId="{9DDB5AAA-F905-4F1E-83FC-A245DDBBB9AB}" destId="{C3804BBF-4310-4C8B-9C18-D252DF506178}" srcOrd="4" destOrd="0" presId="urn:microsoft.com/office/officeart/2005/8/layout/hierarchy2"/>
    <dgm:cxn modelId="{AC305354-7791-4C5D-870C-0795F5091F27}" type="presParOf" srcId="{C3804BBF-4310-4C8B-9C18-D252DF506178}" destId="{0B0A3C80-46EF-4366-9BB8-FC78EE65226F}" srcOrd="0" destOrd="0" presId="urn:microsoft.com/office/officeart/2005/8/layout/hierarchy2"/>
    <dgm:cxn modelId="{667922E4-86ED-4FFE-B7A2-93E212D330DD}" type="presParOf" srcId="{9DDB5AAA-F905-4F1E-83FC-A245DDBBB9AB}" destId="{75B8655A-7CB3-4B76-8D7C-7D4D9DFE4844}" srcOrd="5" destOrd="0" presId="urn:microsoft.com/office/officeart/2005/8/layout/hierarchy2"/>
    <dgm:cxn modelId="{B183ACC5-FC47-4814-9DF8-692C550782F7}" type="presParOf" srcId="{75B8655A-7CB3-4B76-8D7C-7D4D9DFE4844}" destId="{DB6232B5-8C9C-4ECB-9931-81CCF32EA2A2}" srcOrd="0" destOrd="0" presId="urn:microsoft.com/office/officeart/2005/8/layout/hierarchy2"/>
    <dgm:cxn modelId="{DA308344-D990-43E2-BD8A-C51859F8BA49}" type="presParOf" srcId="{75B8655A-7CB3-4B76-8D7C-7D4D9DFE4844}" destId="{3CBF8DC8-CE4A-4A49-9838-50D5AC695FAD}" srcOrd="1" destOrd="0" presId="urn:microsoft.com/office/officeart/2005/8/layout/hierarchy2"/>
    <dgm:cxn modelId="{31D218EC-D3F7-4946-9391-61100B916470}" type="presParOf" srcId="{9DDB5AAA-F905-4F1E-83FC-A245DDBBB9AB}" destId="{078C8C8E-1B4D-4D72-9DBB-BE57B488BEF6}" srcOrd="6" destOrd="0" presId="urn:microsoft.com/office/officeart/2005/8/layout/hierarchy2"/>
    <dgm:cxn modelId="{B6C0A097-EAD6-49FD-9D92-F31C01D4D2B0}" type="presParOf" srcId="{078C8C8E-1B4D-4D72-9DBB-BE57B488BEF6}" destId="{096BDA9E-BEC8-4A0A-B3A1-B6CBD799919B}" srcOrd="0" destOrd="0" presId="urn:microsoft.com/office/officeart/2005/8/layout/hierarchy2"/>
    <dgm:cxn modelId="{27ED3346-A4C5-4DEA-A634-C22190AA95F0}" type="presParOf" srcId="{9DDB5AAA-F905-4F1E-83FC-A245DDBBB9AB}" destId="{8530A563-B81C-4FA7-93D8-2B8CEE446FDA}" srcOrd="7" destOrd="0" presId="urn:microsoft.com/office/officeart/2005/8/layout/hierarchy2"/>
    <dgm:cxn modelId="{A49801AD-1C63-4CD8-B57F-C344F5861695}" type="presParOf" srcId="{8530A563-B81C-4FA7-93D8-2B8CEE446FDA}" destId="{960053AB-607D-4993-BDEA-FB9BF0B09B17}" srcOrd="0" destOrd="0" presId="urn:microsoft.com/office/officeart/2005/8/layout/hierarchy2"/>
    <dgm:cxn modelId="{BCDA60EB-C534-4236-879F-0727523B1EF6}" type="presParOf" srcId="{8530A563-B81C-4FA7-93D8-2B8CEE446FDA}" destId="{E6BC47AF-DB49-4374-A990-CD8E54E4D078}" srcOrd="1" destOrd="0" presId="urn:microsoft.com/office/officeart/2005/8/layout/hierarchy2"/>
    <dgm:cxn modelId="{BDD1F473-0965-4AF9-8009-60F3FC070C66}" type="presParOf" srcId="{9DDB5AAA-F905-4F1E-83FC-A245DDBBB9AB}" destId="{F4776248-AAED-48D7-9CB1-1DF4C19478EB}" srcOrd="8" destOrd="0" presId="urn:microsoft.com/office/officeart/2005/8/layout/hierarchy2"/>
    <dgm:cxn modelId="{238B3EBE-1222-44E9-A740-3047666EE91C}" type="presParOf" srcId="{F4776248-AAED-48D7-9CB1-1DF4C19478EB}" destId="{84521DC7-4F95-4E45-B212-A9DEB8E14C66}" srcOrd="0" destOrd="0" presId="urn:microsoft.com/office/officeart/2005/8/layout/hierarchy2"/>
    <dgm:cxn modelId="{5BE9824D-BBC5-407D-9EAE-6866BE33F98F}" type="presParOf" srcId="{9DDB5AAA-F905-4F1E-83FC-A245DDBBB9AB}" destId="{C0F6A3AE-2351-4DA5-99F8-91BBA52E94D5}" srcOrd="9" destOrd="0" presId="urn:microsoft.com/office/officeart/2005/8/layout/hierarchy2"/>
    <dgm:cxn modelId="{3177AA9F-181A-4D59-A628-942B9072F28E}" type="presParOf" srcId="{C0F6A3AE-2351-4DA5-99F8-91BBA52E94D5}" destId="{BEACFFDB-5A7A-44A6-BAD6-97426A138A99}" srcOrd="0" destOrd="0" presId="urn:microsoft.com/office/officeart/2005/8/layout/hierarchy2"/>
    <dgm:cxn modelId="{E9EF25E0-CFDA-437F-AE3E-42E431F7C532}" type="presParOf" srcId="{C0F6A3AE-2351-4DA5-99F8-91BBA52E94D5}" destId="{789D7B46-A520-4BDB-B5E7-AEEF43B6BE3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95BC1-BC79-46CC-81C4-88EBFCF707AB}">
      <dsp:nvSpPr>
        <dsp:cNvPr id="0" name=""/>
        <dsp:cNvSpPr/>
      </dsp:nvSpPr>
      <dsp:spPr>
        <a:xfrm>
          <a:off x="0" y="3028443"/>
          <a:ext cx="1944002" cy="39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章节结构图</a:t>
          </a:r>
        </a:p>
      </dsp:txBody>
      <dsp:txXfrm>
        <a:off x="11709" y="3040152"/>
        <a:ext cx="1920584" cy="376343"/>
      </dsp:txXfrm>
    </dsp:sp>
    <dsp:sp modelId="{96082381-853C-4946-968C-A418F20891C3}">
      <dsp:nvSpPr>
        <dsp:cNvPr id="0" name=""/>
        <dsp:cNvSpPr/>
      </dsp:nvSpPr>
      <dsp:spPr>
        <a:xfrm rot="16852703">
          <a:off x="714087" y="1734283"/>
          <a:ext cx="3032053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3032053" y="52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2154313" y="1663739"/>
        <a:ext cx="151602" cy="151602"/>
      </dsp:txXfrm>
    </dsp:sp>
    <dsp:sp modelId="{B8F1A647-E491-4451-A1DB-E8FFE31E5E55}">
      <dsp:nvSpPr>
        <dsp:cNvPr id="0" name=""/>
        <dsp:cNvSpPr/>
      </dsp:nvSpPr>
      <dsp:spPr>
        <a:xfrm>
          <a:off x="2516226" y="50876"/>
          <a:ext cx="2339998" cy="39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基础知识</a:t>
          </a:r>
        </a:p>
      </dsp:txBody>
      <dsp:txXfrm>
        <a:off x="2527935" y="62585"/>
        <a:ext cx="2316580" cy="376343"/>
      </dsp:txXfrm>
    </dsp:sp>
    <dsp:sp modelId="{F5E7B1A1-3535-45A7-9641-A7C05ADE06F1}">
      <dsp:nvSpPr>
        <dsp:cNvPr id="0" name=""/>
        <dsp:cNvSpPr/>
      </dsp:nvSpPr>
      <dsp:spPr>
        <a:xfrm rot="20917506">
          <a:off x="4849110" y="174065"/>
          <a:ext cx="724389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724389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5193195" y="161212"/>
        <a:ext cx="36219" cy="36219"/>
      </dsp:txXfrm>
    </dsp:sp>
    <dsp:sp modelId="{DAF4835D-56AE-4129-8812-9A41E874E3A9}">
      <dsp:nvSpPr>
        <dsp:cNvPr id="0" name=""/>
        <dsp:cNvSpPr/>
      </dsp:nvSpPr>
      <dsp:spPr>
        <a:xfrm>
          <a:off x="5566386" y="0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1</a:t>
          </a:r>
          <a:r>
            <a:rPr lang="zh-CN" altLang="en-US" sz="1400" kern="1200" dirty="0"/>
            <a:t>绪论</a:t>
          </a:r>
        </a:p>
      </dsp:txBody>
      <dsp:txXfrm>
        <a:off x="5572706" y="6320"/>
        <a:ext cx="1859357" cy="203135"/>
      </dsp:txXfrm>
    </dsp:sp>
    <dsp:sp modelId="{6719765C-7C05-4999-8B8E-B3636B7517D7}">
      <dsp:nvSpPr>
        <dsp:cNvPr id="0" name=""/>
        <dsp:cNvSpPr/>
      </dsp:nvSpPr>
      <dsp:spPr>
        <a:xfrm rot="659367">
          <a:off x="4849593" y="314435"/>
          <a:ext cx="723239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723239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5193132" y="301611"/>
        <a:ext cx="36161" cy="36161"/>
      </dsp:txXfrm>
    </dsp:sp>
    <dsp:sp modelId="{2A5DAF40-D4FD-400E-B5A6-D6AF29B442BE}">
      <dsp:nvSpPr>
        <dsp:cNvPr id="0" name=""/>
        <dsp:cNvSpPr/>
      </dsp:nvSpPr>
      <dsp:spPr>
        <a:xfrm>
          <a:off x="5566202" y="280739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2XML</a:t>
          </a:r>
          <a:r>
            <a:rPr lang="zh-CN" altLang="en-US" sz="1400" kern="1200" dirty="0"/>
            <a:t>基础知识</a:t>
          </a:r>
        </a:p>
      </dsp:txBody>
      <dsp:txXfrm>
        <a:off x="5572522" y="287059"/>
        <a:ext cx="1859357" cy="203135"/>
      </dsp:txXfrm>
    </dsp:sp>
    <dsp:sp modelId="{45C240C8-BB11-414A-90A0-7B919862CAAD}">
      <dsp:nvSpPr>
        <dsp:cNvPr id="0" name=""/>
        <dsp:cNvSpPr/>
      </dsp:nvSpPr>
      <dsp:spPr>
        <a:xfrm rot="17218488">
          <a:off x="1250115" y="2285763"/>
          <a:ext cx="1959998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1959998" y="52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2181114" y="2242020"/>
        <a:ext cx="97999" cy="97999"/>
      </dsp:txXfrm>
    </dsp:sp>
    <dsp:sp modelId="{65C2733A-A9BF-4548-BEE3-C5E145D9F5B0}">
      <dsp:nvSpPr>
        <dsp:cNvPr id="0" name=""/>
        <dsp:cNvSpPr/>
      </dsp:nvSpPr>
      <dsp:spPr>
        <a:xfrm>
          <a:off x="2516226" y="1153835"/>
          <a:ext cx="2339998" cy="39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Web</a:t>
          </a:r>
          <a:r>
            <a:rPr lang="zh-CN" altLang="en-US" sz="2000" kern="1200" dirty="0"/>
            <a:t>数据抽取</a:t>
          </a:r>
        </a:p>
      </dsp:txBody>
      <dsp:txXfrm>
        <a:off x="2527935" y="1165544"/>
        <a:ext cx="2316580" cy="376343"/>
      </dsp:txXfrm>
    </dsp:sp>
    <dsp:sp modelId="{A21E4172-3341-4628-97B2-130FF408D611}">
      <dsp:nvSpPr>
        <dsp:cNvPr id="0" name=""/>
        <dsp:cNvSpPr/>
      </dsp:nvSpPr>
      <dsp:spPr>
        <a:xfrm rot="19698087">
          <a:off x="4758371" y="1003784"/>
          <a:ext cx="1311922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1311922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4758371" y="976244"/>
        <a:ext cx="1311922" cy="65596"/>
      </dsp:txXfrm>
    </dsp:sp>
    <dsp:sp modelId="{D07AF037-21A3-4E24-BFC9-4F85824EFD85}">
      <dsp:nvSpPr>
        <dsp:cNvPr id="0" name=""/>
        <dsp:cNvSpPr/>
      </dsp:nvSpPr>
      <dsp:spPr>
        <a:xfrm>
          <a:off x="5972440" y="556479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3Web</a:t>
          </a:r>
          <a:r>
            <a:rPr lang="zh-CN" altLang="en-US" sz="1400" kern="1200" dirty="0"/>
            <a:t>数据抽取方法概述</a:t>
          </a:r>
        </a:p>
      </dsp:txBody>
      <dsp:txXfrm>
        <a:off x="5978760" y="562799"/>
        <a:ext cx="1859357" cy="203135"/>
      </dsp:txXfrm>
    </dsp:sp>
    <dsp:sp modelId="{5D1E45C3-99E6-4DAB-BC79-4CE6EEC578CA}">
      <dsp:nvSpPr>
        <dsp:cNvPr id="0" name=""/>
        <dsp:cNvSpPr/>
      </dsp:nvSpPr>
      <dsp:spPr>
        <a:xfrm rot="20380079">
          <a:off x="4819141" y="1141654"/>
          <a:ext cx="1190382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1190382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4819141" y="1117152"/>
        <a:ext cx="1190382" cy="59519"/>
      </dsp:txXfrm>
    </dsp:sp>
    <dsp:sp modelId="{F5043ABF-16A4-4ACB-9F93-238A0E6A12FA}">
      <dsp:nvSpPr>
        <dsp:cNvPr id="0" name=""/>
        <dsp:cNvSpPr/>
      </dsp:nvSpPr>
      <dsp:spPr>
        <a:xfrm>
          <a:off x="5972440" y="832219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4</a:t>
          </a:r>
          <a:r>
            <a:rPr lang="zh-CN" altLang="en-US" sz="1400" kern="1200" dirty="0"/>
            <a:t>数据型页面抽取方法</a:t>
          </a:r>
        </a:p>
      </dsp:txBody>
      <dsp:txXfrm>
        <a:off x="5978760" y="838539"/>
        <a:ext cx="1859357" cy="203135"/>
      </dsp:txXfrm>
    </dsp:sp>
    <dsp:sp modelId="{2B9C1F63-3964-41B9-A2B1-F804DDA1F384}">
      <dsp:nvSpPr>
        <dsp:cNvPr id="0" name=""/>
        <dsp:cNvSpPr/>
      </dsp:nvSpPr>
      <dsp:spPr>
        <a:xfrm rot="21177525">
          <a:off x="4851983" y="1279524"/>
          <a:ext cx="1124697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1124697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4851983" y="1256664"/>
        <a:ext cx="1124697" cy="56234"/>
      </dsp:txXfrm>
    </dsp:sp>
    <dsp:sp modelId="{98941057-3775-438C-9D11-C19665C574E2}">
      <dsp:nvSpPr>
        <dsp:cNvPr id="0" name=""/>
        <dsp:cNvSpPr/>
      </dsp:nvSpPr>
      <dsp:spPr>
        <a:xfrm>
          <a:off x="5972440" y="1107959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5</a:t>
          </a:r>
          <a:r>
            <a:rPr lang="zh-CN" altLang="en-US" sz="1400" kern="1200" dirty="0"/>
            <a:t>文档型页面抽取方法</a:t>
          </a:r>
        </a:p>
      </dsp:txBody>
      <dsp:txXfrm>
        <a:off x="5978760" y="1114279"/>
        <a:ext cx="1859357" cy="203135"/>
      </dsp:txXfrm>
    </dsp:sp>
    <dsp:sp modelId="{A0FB7685-FC78-40D3-8C3A-12A2B5E7ACE8}">
      <dsp:nvSpPr>
        <dsp:cNvPr id="0" name=""/>
        <dsp:cNvSpPr/>
      </dsp:nvSpPr>
      <dsp:spPr>
        <a:xfrm rot="422475">
          <a:off x="4851983" y="1417394"/>
          <a:ext cx="1124697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1124697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4851983" y="1394534"/>
        <a:ext cx="1124697" cy="56234"/>
      </dsp:txXfrm>
    </dsp:sp>
    <dsp:sp modelId="{E4B97381-A5AF-4E0A-95C9-C1C85F80F801}">
      <dsp:nvSpPr>
        <dsp:cNvPr id="0" name=""/>
        <dsp:cNvSpPr/>
      </dsp:nvSpPr>
      <dsp:spPr>
        <a:xfrm>
          <a:off x="5972440" y="1383698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6</a:t>
          </a:r>
          <a:r>
            <a:rPr lang="zh-CN" altLang="en-US" sz="1400" kern="1200" dirty="0"/>
            <a:t>包装器的生成与维护</a:t>
          </a:r>
        </a:p>
      </dsp:txBody>
      <dsp:txXfrm>
        <a:off x="5978760" y="1390018"/>
        <a:ext cx="1859357" cy="203135"/>
      </dsp:txXfrm>
    </dsp:sp>
    <dsp:sp modelId="{791E3336-F1D7-4CAE-AE2C-262F105DE7C0}">
      <dsp:nvSpPr>
        <dsp:cNvPr id="0" name=""/>
        <dsp:cNvSpPr/>
      </dsp:nvSpPr>
      <dsp:spPr>
        <a:xfrm rot="1219921">
          <a:off x="4819141" y="1555264"/>
          <a:ext cx="1190382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1190382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4819141" y="1530762"/>
        <a:ext cx="1190382" cy="59519"/>
      </dsp:txXfrm>
    </dsp:sp>
    <dsp:sp modelId="{665C1A3B-1B1C-4E39-AA1C-A5481B316717}">
      <dsp:nvSpPr>
        <dsp:cNvPr id="0" name=""/>
        <dsp:cNvSpPr/>
      </dsp:nvSpPr>
      <dsp:spPr>
        <a:xfrm>
          <a:off x="5972440" y="1659438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7</a:t>
          </a:r>
          <a:r>
            <a:rPr lang="zh-CN" altLang="en-US" sz="1400" kern="1200" dirty="0"/>
            <a:t>基于视觉的数据抽取</a:t>
          </a:r>
        </a:p>
      </dsp:txBody>
      <dsp:txXfrm>
        <a:off x="5978760" y="1665758"/>
        <a:ext cx="1859357" cy="203135"/>
      </dsp:txXfrm>
    </dsp:sp>
    <dsp:sp modelId="{E7382D86-B430-4AFE-88C5-7975D1ACF9C2}">
      <dsp:nvSpPr>
        <dsp:cNvPr id="0" name=""/>
        <dsp:cNvSpPr/>
      </dsp:nvSpPr>
      <dsp:spPr>
        <a:xfrm rot="1901913">
          <a:off x="4758371" y="1693134"/>
          <a:ext cx="1311922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1311922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4758371" y="1665593"/>
        <a:ext cx="1311922" cy="65596"/>
      </dsp:txXfrm>
    </dsp:sp>
    <dsp:sp modelId="{4E778CFE-59AA-4066-9377-10060EEFE4A5}">
      <dsp:nvSpPr>
        <dsp:cNvPr id="0" name=""/>
        <dsp:cNvSpPr/>
      </dsp:nvSpPr>
      <dsp:spPr>
        <a:xfrm>
          <a:off x="5972440" y="1935178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8Web</a:t>
          </a:r>
          <a:r>
            <a:rPr lang="zh-CN" altLang="en-US" sz="1400" kern="1200" dirty="0"/>
            <a:t>实体识别</a:t>
          </a:r>
        </a:p>
      </dsp:txBody>
      <dsp:txXfrm>
        <a:off x="5978760" y="1941498"/>
        <a:ext cx="1859357" cy="203135"/>
      </dsp:txXfrm>
    </dsp:sp>
    <dsp:sp modelId="{055323EF-318D-424E-BE37-2698E107857D}">
      <dsp:nvSpPr>
        <dsp:cNvPr id="0" name=""/>
        <dsp:cNvSpPr/>
      </dsp:nvSpPr>
      <dsp:spPr>
        <a:xfrm rot="21108940">
          <a:off x="1941058" y="3181917"/>
          <a:ext cx="578111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578111" y="52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2215661" y="3172722"/>
        <a:ext cx="28905" cy="28905"/>
      </dsp:txXfrm>
    </dsp:sp>
    <dsp:sp modelId="{3F7056CB-520C-4585-BE71-9B688A48313B}">
      <dsp:nvSpPr>
        <dsp:cNvPr id="0" name=""/>
        <dsp:cNvSpPr/>
      </dsp:nvSpPr>
      <dsp:spPr>
        <a:xfrm>
          <a:off x="2516226" y="2946144"/>
          <a:ext cx="2339998" cy="39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Web</a:t>
          </a:r>
          <a:r>
            <a:rPr lang="zh-CN" altLang="en-US" sz="2000" kern="1200" dirty="0"/>
            <a:t>数据集成</a:t>
          </a:r>
        </a:p>
      </dsp:txBody>
      <dsp:txXfrm>
        <a:off x="2527935" y="2957853"/>
        <a:ext cx="2316580" cy="376343"/>
      </dsp:txXfrm>
    </dsp:sp>
    <dsp:sp modelId="{FAA6A3E9-90D5-4FA7-8F82-13220F737948}">
      <dsp:nvSpPr>
        <dsp:cNvPr id="0" name=""/>
        <dsp:cNvSpPr/>
      </dsp:nvSpPr>
      <dsp:spPr>
        <a:xfrm rot="18638309">
          <a:off x="4666154" y="2727158"/>
          <a:ext cx="1090119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1090119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4666154" y="2705162"/>
        <a:ext cx="1090119" cy="54505"/>
      </dsp:txXfrm>
    </dsp:sp>
    <dsp:sp modelId="{7B2F393E-02C0-4AC1-92E9-6A3AEEFA2154}">
      <dsp:nvSpPr>
        <dsp:cNvPr id="0" name=""/>
        <dsp:cNvSpPr/>
      </dsp:nvSpPr>
      <dsp:spPr>
        <a:xfrm>
          <a:off x="5566202" y="2210918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9Web</a:t>
          </a:r>
          <a:r>
            <a:rPr lang="zh-CN" altLang="en-US" sz="1400" kern="1200" dirty="0"/>
            <a:t>数据集成概述</a:t>
          </a:r>
        </a:p>
      </dsp:txBody>
      <dsp:txXfrm>
        <a:off x="5572522" y="2217238"/>
        <a:ext cx="1859357" cy="203135"/>
      </dsp:txXfrm>
    </dsp:sp>
    <dsp:sp modelId="{B93B3BF2-D9BC-4B83-9E5B-66179A7383DF}">
      <dsp:nvSpPr>
        <dsp:cNvPr id="0" name=""/>
        <dsp:cNvSpPr/>
      </dsp:nvSpPr>
      <dsp:spPr>
        <a:xfrm rot="19329689">
          <a:off x="4761714" y="2865028"/>
          <a:ext cx="898998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898998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4761714" y="2847810"/>
        <a:ext cx="898998" cy="44949"/>
      </dsp:txXfrm>
    </dsp:sp>
    <dsp:sp modelId="{3E8559B0-EAE1-40EC-BB34-C2C4A9E8D7FA}">
      <dsp:nvSpPr>
        <dsp:cNvPr id="0" name=""/>
        <dsp:cNvSpPr/>
      </dsp:nvSpPr>
      <dsp:spPr>
        <a:xfrm>
          <a:off x="5566202" y="2486658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10</a:t>
          </a:r>
          <a:r>
            <a:rPr lang="zh-CN" altLang="en-US" sz="1400" kern="1200" dirty="0"/>
            <a:t>查询接口集成</a:t>
          </a:r>
        </a:p>
      </dsp:txBody>
      <dsp:txXfrm>
        <a:off x="5572522" y="2492978"/>
        <a:ext cx="1859357" cy="203135"/>
      </dsp:txXfrm>
    </dsp:sp>
    <dsp:sp modelId="{8BDCD68B-1893-49C3-A9F5-ECFDF4CE48C4}">
      <dsp:nvSpPr>
        <dsp:cNvPr id="0" name=""/>
        <dsp:cNvSpPr/>
      </dsp:nvSpPr>
      <dsp:spPr>
        <a:xfrm rot="20326494">
          <a:off x="4830392" y="3002898"/>
          <a:ext cx="761643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761643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4830392" y="2989114"/>
        <a:ext cx="761643" cy="38082"/>
      </dsp:txXfrm>
    </dsp:sp>
    <dsp:sp modelId="{45FBAA56-E2BC-43F2-9E00-4C02DCED0A74}">
      <dsp:nvSpPr>
        <dsp:cNvPr id="0" name=""/>
        <dsp:cNvSpPr/>
      </dsp:nvSpPr>
      <dsp:spPr>
        <a:xfrm>
          <a:off x="5566202" y="2762398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11</a:t>
          </a:r>
          <a:r>
            <a:rPr lang="zh-CN" altLang="en-US" sz="1400" kern="1200" dirty="0"/>
            <a:t>不确定性模式匹配</a:t>
          </a:r>
        </a:p>
      </dsp:txBody>
      <dsp:txXfrm>
        <a:off x="5572522" y="2768718"/>
        <a:ext cx="1859357" cy="203135"/>
      </dsp:txXfrm>
    </dsp:sp>
    <dsp:sp modelId="{03BBA05B-E8BC-401A-B213-EA3C1E92F646}">
      <dsp:nvSpPr>
        <dsp:cNvPr id="0" name=""/>
        <dsp:cNvSpPr/>
      </dsp:nvSpPr>
      <dsp:spPr>
        <a:xfrm>
          <a:off x="4856225" y="3140768"/>
          <a:ext cx="709977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709977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4856225" y="3128276"/>
        <a:ext cx="709977" cy="35498"/>
      </dsp:txXfrm>
    </dsp:sp>
    <dsp:sp modelId="{81A2FF0E-02A9-4136-8774-DC8238DEBFF4}">
      <dsp:nvSpPr>
        <dsp:cNvPr id="0" name=""/>
        <dsp:cNvSpPr/>
      </dsp:nvSpPr>
      <dsp:spPr>
        <a:xfrm>
          <a:off x="5566202" y="3038137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12</a:t>
          </a:r>
          <a:r>
            <a:rPr lang="zh-CN" altLang="en-US" sz="1400" kern="1200" dirty="0"/>
            <a:t>查询转换</a:t>
          </a:r>
        </a:p>
      </dsp:txBody>
      <dsp:txXfrm>
        <a:off x="5572522" y="3044457"/>
        <a:ext cx="1859357" cy="203135"/>
      </dsp:txXfrm>
    </dsp:sp>
    <dsp:sp modelId="{949CD641-E65B-41B2-8AA2-EDF0B08BEE1F}">
      <dsp:nvSpPr>
        <dsp:cNvPr id="0" name=""/>
        <dsp:cNvSpPr/>
      </dsp:nvSpPr>
      <dsp:spPr>
        <a:xfrm rot="1273506">
          <a:off x="4830392" y="3278638"/>
          <a:ext cx="761643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761643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4830392" y="3264854"/>
        <a:ext cx="761643" cy="38082"/>
      </dsp:txXfrm>
    </dsp:sp>
    <dsp:sp modelId="{910DC457-72DD-4694-824C-5B32A8A28022}">
      <dsp:nvSpPr>
        <dsp:cNvPr id="0" name=""/>
        <dsp:cNvSpPr/>
      </dsp:nvSpPr>
      <dsp:spPr>
        <a:xfrm>
          <a:off x="5566202" y="3313877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13</a:t>
          </a:r>
          <a:r>
            <a:rPr lang="zh-CN" altLang="en-US" sz="1400" kern="1200" dirty="0"/>
            <a:t>数据库采样</a:t>
          </a:r>
        </a:p>
      </dsp:txBody>
      <dsp:txXfrm>
        <a:off x="5572522" y="3320197"/>
        <a:ext cx="1859357" cy="203135"/>
      </dsp:txXfrm>
    </dsp:sp>
    <dsp:sp modelId="{C2D31EF2-B296-470C-BAC0-AF00E946FC0C}">
      <dsp:nvSpPr>
        <dsp:cNvPr id="0" name=""/>
        <dsp:cNvSpPr/>
      </dsp:nvSpPr>
      <dsp:spPr>
        <a:xfrm rot="2270311">
          <a:off x="4761714" y="3416508"/>
          <a:ext cx="898998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898998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4761714" y="3399290"/>
        <a:ext cx="898998" cy="44949"/>
      </dsp:txXfrm>
    </dsp:sp>
    <dsp:sp modelId="{57D0339F-F5AE-4577-9841-237107A441FB}">
      <dsp:nvSpPr>
        <dsp:cNvPr id="0" name=""/>
        <dsp:cNvSpPr/>
      </dsp:nvSpPr>
      <dsp:spPr>
        <a:xfrm>
          <a:off x="5566202" y="3589617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14</a:t>
          </a:r>
          <a:r>
            <a:rPr lang="zh-CN" altLang="en-US" sz="1400" kern="1200" dirty="0"/>
            <a:t>数据库大小估计</a:t>
          </a:r>
        </a:p>
      </dsp:txBody>
      <dsp:txXfrm>
        <a:off x="5572522" y="3595937"/>
        <a:ext cx="1859357" cy="203135"/>
      </dsp:txXfrm>
    </dsp:sp>
    <dsp:sp modelId="{00FDE01D-AF6D-429F-80E9-CB21A7C5C1A3}">
      <dsp:nvSpPr>
        <dsp:cNvPr id="0" name=""/>
        <dsp:cNvSpPr/>
      </dsp:nvSpPr>
      <dsp:spPr>
        <a:xfrm rot="2961691">
          <a:off x="4666154" y="3554378"/>
          <a:ext cx="1090119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1090119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4666154" y="3532382"/>
        <a:ext cx="1090119" cy="54505"/>
      </dsp:txXfrm>
    </dsp:sp>
    <dsp:sp modelId="{E7E13FD2-AB78-4CB3-B060-96F2E0BAB078}">
      <dsp:nvSpPr>
        <dsp:cNvPr id="0" name=""/>
        <dsp:cNvSpPr/>
      </dsp:nvSpPr>
      <dsp:spPr>
        <a:xfrm>
          <a:off x="5566202" y="3865357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15Web</a:t>
          </a:r>
          <a:r>
            <a:rPr lang="zh-CN" altLang="en-US" sz="1400" kern="1200" dirty="0"/>
            <a:t>数据集成系统</a:t>
          </a:r>
        </a:p>
      </dsp:txBody>
      <dsp:txXfrm>
        <a:off x="5572522" y="3871677"/>
        <a:ext cx="1859357" cy="203135"/>
      </dsp:txXfrm>
    </dsp:sp>
    <dsp:sp modelId="{BDA244A7-907E-424F-8B00-12B9AE3D5D1A}">
      <dsp:nvSpPr>
        <dsp:cNvPr id="0" name=""/>
        <dsp:cNvSpPr/>
      </dsp:nvSpPr>
      <dsp:spPr>
        <a:xfrm rot="4199978">
          <a:off x="1393594" y="4009137"/>
          <a:ext cx="1673040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1673040" y="52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2188288" y="3972568"/>
        <a:ext cx="83652" cy="83652"/>
      </dsp:txXfrm>
    </dsp:sp>
    <dsp:sp modelId="{2E5CBCE4-869A-456A-AFCB-ADDAC4E45AEC}">
      <dsp:nvSpPr>
        <dsp:cNvPr id="0" name=""/>
        <dsp:cNvSpPr/>
      </dsp:nvSpPr>
      <dsp:spPr>
        <a:xfrm>
          <a:off x="2516226" y="4600583"/>
          <a:ext cx="2339998" cy="39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数据空间</a:t>
          </a:r>
        </a:p>
      </dsp:txBody>
      <dsp:txXfrm>
        <a:off x="2527935" y="4612292"/>
        <a:ext cx="2316580" cy="376343"/>
      </dsp:txXfrm>
    </dsp:sp>
    <dsp:sp modelId="{58C5A22D-217B-4F86-A72F-DDFBE207A61E}">
      <dsp:nvSpPr>
        <dsp:cNvPr id="0" name=""/>
        <dsp:cNvSpPr/>
      </dsp:nvSpPr>
      <dsp:spPr>
        <a:xfrm rot="20022466">
          <a:off x="4791824" y="4519467"/>
          <a:ext cx="1245016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1245016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5383207" y="4493599"/>
        <a:ext cx="62250" cy="62250"/>
      </dsp:txXfrm>
    </dsp:sp>
    <dsp:sp modelId="{483A2B9B-CDC7-4251-8265-61909BC7FE4C}">
      <dsp:nvSpPr>
        <dsp:cNvPr id="0" name=""/>
        <dsp:cNvSpPr/>
      </dsp:nvSpPr>
      <dsp:spPr>
        <a:xfrm>
          <a:off x="5972440" y="4141097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16</a:t>
          </a:r>
          <a:r>
            <a:rPr lang="zh-CN" altLang="en-US" sz="1400" kern="1200" dirty="0"/>
            <a:t>数据空间概述</a:t>
          </a:r>
        </a:p>
      </dsp:txBody>
      <dsp:txXfrm>
        <a:off x="5978760" y="4147417"/>
        <a:ext cx="1859357" cy="203135"/>
      </dsp:txXfrm>
    </dsp:sp>
    <dsp:sp modelId="{9CC6B9DC-C3A7-4C58-ACD2-3B453D5A1205}">
      <dsp:nvSpPr>
        <dsp:cNvPr id="0" name=""/>
        <dsp:cNvSpPr/>
      </dsp:nvSpPr>
      <dsp:spPr>
        <a:xfrm rot="20767438">
          <a:off x="4839448" y="4657337"/>
          <a:ext cx="1149769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1149769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5385588" y="4633850"/>
        <a:ext cx="57488" cy="57488"/>
      </dsp:txXfrm>
    </dsp:sp>
    <dsp:sp modelId="{50C7274B-1E44-4586-AA2F-4C33F6447917}">
      <dsp:nvSpPr>
        <dsp:cNvPr id="0" name=""/>
        <dsp:cNvSpPr/>
      </dsp:nvSpPr>
      <dsp:spPr>
        <a:xfrm>
          <a:off x="5972440" y="4416837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17</a:t>
          </a:r>
          <a:r>
            <a:rPr lang="zh-CN" altLang="en-US" sz="1400" kern="1200" dirty="0"/>
            <a:t>数据空间模型</a:t>
          </a:r>
        </a:p>
      </dsp:txBody>
      <dsp:txXfrm>
        <a:off x="5978760" y="4423157"/>
        <a:ext cx="1859357" cy="203135"/>
      </dsp:txXfrm>
    </dsp:sp>
    <dsp:sp modelId="{AEBE4EB5-F5BB-420B-9927-B77F28DC9D0A}">
      <dsp:nvSpPr>
        <dsp:cNvPr id="0" name=""/>
        <dsp:cNvSpPr/>
      </dsp:nvSpPr>
      <dsp:spPr>
        <a:xfrm>
          <a:off x="4856225" y="4795207"/>
          <a:ext cx="1116215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1116215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5386427" y="4772559"/>
        <a:ext cx="55810" cy="55810"/>
      </dsp:txXfrm>
    </dsp:sp>
    <dsp:sp modelId="{54DBECA6-C755-4822-9CDD-9CDB06073C41}">
      <dsp:nvSpPr>
        <dsp:cNvPr id="0" name=""/>
        <dsp:cNvSpPr/>
      </dsp:nvSpPr>
      <dsp:spPr>
        <a:xfrm>
          <a:off x="5972440" y="4692576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18</a:t>
          </a:r>
          <a:r>
            <a:rPr lang="zh-CN" altLang="en-US" sz="1400" kern="1200" dirty="0"/>
            <a:t>数据空间索引</a:t>
          </a:r>
        </a:p>
      </dsp:txBody>
      <dsp:txXfrm>
        <a:off x="5978760" y="4698896"/>
        <a:ext cx="1859357" cy="203135"/>
      </dsp:txXfrm>
    </dsp:sp>
    <dsp:sp modelId="{72838DDE-C47A-4E2C-8407-1CB9AA77C519}">
      <dsp:nvSpPr>
        <dsp:cNvPr id="0" name=""/>
        <dsp:cNvSpPr/>
      </dsp:nvSpPr>
      <dsp:spPr>
        <a:xfrm rot="832562">
          <a:off x="4839448" y="4933077"/>
          <a:ext cx="1149769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1149769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5385588" y="4909590"/>
        <a:ext cx="57488" cy="57488"/>
      </dsp:txXfrm>
    </dsp:sp>
    <dsp:sp modelId="{4032F4DF-23AD-409E-805C-E81A7EDBAE61}">
      <dsp:nvSpPr>
        <dsp:cNvPr id="0" name=""/>
        <dsp:cNvSpPr/>
      </dsp:nvSpPr>
      <dsp:spPr>
        <a:xfrm>
          <a:off x="5972440" y="4968316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19</a:t>
          </a:r>
          <a:r>
            <a:rPr lang="zh-CN" altLang="en-US" sz="1400" kern="1200" dirty="0"/>
            <a:t>数据空间查询处理</a:t>
          </a:r>
        </a:p>
      </dsp:txBody>
      <dsp:txXfrm>
        <a:off x="5978760" y="4974636"/>
        <a:ext cx="1859357" cy="203135"/>
      </dsp:txXfrm>
    </dsp:sp>
    <dsp:sp modelId="{DBF01A74-A6A8-4DBF-9734-97AE86FB0654}">
      <dsp:nvSpPr>
        <dsp:cNvPr id="0" name=""/>
        <dsp:cNvSpPr/>
      </dsp:nvSpPr>
      <dsp:spPr>
        <a:xfrm rot="1577534">
          <a:off x="4791824" y="5070947"/>
          <a:ext cx="1245016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1245016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5383207" y="5045079"/>
        <a:ext cx="62250" cy="62250"/>
      </dsp:txXfrm>
    </dsp:sp>
    <dsp:sp modelId="{ED6DD915-7FDA-4B6E-834C-D99E88022E47}">
      <dsp:nvSpPr>
        <dsp:cNvPr id="0" name=""/>
        <dsp:cNvSpPr/>
      </dsp:nvSpPr>
      <dsp:spPr>
        <a:xfrm>
          <a:off x="5972440" y="5244056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20</a:t>
          </a:r>
          <a:r>
            <a:rPr lang="zh-CN" altLang="en-US" sz="1400" kern="1200" dirty="0"/>
            <a:t>数据空间系统</a:t>
          </a:r>
        </a:p>
      </dsp:txBody>
      <dsp:txXfrm>
        <a:off x="5978760" y="5250376"/>
        <a:ext cx="1859357" cy="203135"/>
      </dsp:txXfrm>
    </dsp:sp>
    <dsp:sp modelId="{F4DFA0CF-EFEA-4FC8-A512-A97E0150570A}">
      <dsp:nvSpPr>
        <dsp:cNvPr id="0" name=""/>
        <dsp:cNvSpPr/>
      </dsp:nvSpPr>
      <dsp:spPr>
        <a:xfrm rot="4741528">
          <a:off x="727209" y="4698486"/>
          <a:ext cx="3005809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3005809" y="52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2154969" y="4628598"/>
        <a:ext cx="150290" cy="150290"/>
      </dsp:txXfrm>
    </dsp:sp>
    <dsp:sp modelId="{2E394439-8C0D-4CBE-BF04-0F39FF8DF50C}">
      <dsp:nvSpPr>
        <dsp:cNvPr id="0" name=""/>
        <dsp:cNvSpPr/>
      </dsp:nvSpPr>
      <dsp:spPr>
        <a:xfrm>
          <a:off x="2516226" y="5979282"/>
          <a:ext cx="2339998" cy="39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Web</a:t>
          </a:r>
          <a:r>
            <a:rPr lang="zh-CN" altLang="en-US" sz="2000" kern="1200" dirty="0"/>
            <a:t>数据管理新技术</a:t>
          </a:r>
          <a:endParaRPr lang="en-US" altLang="zh-CN" sz="2000" kern="1200" dirty="0"/>
        </a:p>
      </dsp:txBody>
      <dsp:txXfrm>
        <a:off x="2527935" y="5990991"/>
        <a:ext cx="2316580" cy="376343"/>
      </dsp:txXfrm>
    </dsp:sp>
    <dsp:sp modelId="{AFEEEAE3-BEE0-4AB3-8C00-1ACF7BADAD8A}">
      <dsp:nvSpPr>
        <dsp:cNvPr id="0" name=""/>
        <dsp:cNvSpPr/>
      </dsp:nvSpPr>
      <dsp:spPr>
        <a:xfrm rot="19329689">
          <a:off x="4761714" y="5898166"/>
          <a:ext cx="898998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898998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5188738" y="5880948"/>
        <a:ext cx="44949" cy="44949"/>
      </dsp:txXfrm>
    </dsp:sp>
    <dsp:sp modelId="{F34B6C5D-61C9-4E0A-9ABE-C9734AD5FD81}">
      <dsp:nvSpPr>
        <dsp:cNvPr id="0" name=""/>
        <dsp:cNvSpPr/>
      </dsp:nvSpPr>
      <dsp:spPr>
        <a:xfrm>
          <a:off x="5566202" y="5519796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21Web</a:t>
          </a:r>
          <a:r>
            <a:rPr lang="zh-CN" altLang="en-US" sz="1400" kern="1200" dirty="0"/>
            <a:t>信息可信性</a:t>
          </a:r>
        </a:p>
      </dsp:txBody>
      <dsp:txXfrm>
        <a:off x="5572522" y="5526116"/>
        <a:ext cx="1859357" cy="203135"/>
      </dsp:txXfrm>
    </dsp:sp>
    <dsp:sp modelId="{8B6CE481-68A8-4BAB-9110-7F33BBE0830F}">
      <dsp:nvSpPr>
        <dsp:cNvPr id="0" name=""/>
        <dsp:cNvSpPr/>
      </dsp:nvSpPr>
      <dsp:spPr>
        <a:xfrm rot="20326494">
          <a:off x="4830392" y="6036036"/>
          <a:ext cx="761643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761643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5192172" y="6022252"/>
        <a:ext cx="38082" cy="38082"/>
      </dsp:txXfrm>
    </dsp:sp>
    <dsp:sp modelId="{DEBE019E-F2E6-47C8-98A3-4C52709B86A9}">
      <dsp:nvSpPr>
        <dsp:cNvPr id="0" name=""/>
        <dsp:cNvSpPr/>
      </dsp:nvSpPr>
      <dsp:spPr>
        <a:xfrm>
          <a:off x="5566202" y="5795536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22</a:t>
          </a:r>
          <a:r>
            <a:rPr lang="zh-CN" altLang="en-US" sz="1400" kern="1200" dirty="0"/>
            <a:t>移动</a:t>
          </a:r>
          <a:r>
            <a:rPr lang="en-US" altLang="zh-CN" sz="1400" kern="1200" dirty="0"/>
            <a:t>Web</a:t>
          </a:r>
          <a:r>
            <a:rPr lang="zh-CN" altLang="en-US" sz="1400" kern="1200" dirty="0"/>
            <a:t>搜索</a:t>
          </a:r>
        </a:p>
      </dsp:txBody>
      <dsp:txXfrm>
        <a:off x="5572522" y="5801856"/>
        <a:ext cx="1859357" cy="203135"/>
      </dsp:txXfrm>
    </dsp:sp>
    <dsp:sp modelId="{C3804BBF-4310-4C8B-9C18-D252DF506178}">
      <dsp:nvSpPr>
        <dsp:cNvPr id="0" name=""/>
        <dsp:cNvSpPr/>
      </dsp:nvSpPr>
      <dsp:spPr>
        <a:xfrm>
          <a:off x="4856225" y="6173906"/>
          <a:ext cx="709977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709977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5193464" y="6161414"/>
        <a:ext cx="35498" cy="35498"/>
      </dsp:txXfrm>
    </dsp:sp>
    <dsp:sp modelId="{DB6232B5-8C9C-4ECB-9931-81CCF32EA2A2}">
      <dsp:nvSpPr>
        <dsp:cNvPr id="0" name=""/>
        <dsp:cNvSpPr/>
      </dsp:nvSpPr>
      <dsp:spPr>
        <a:xfrm>
          <a:off x="5566202" y="6071275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23</a:t>
          </a:r>
          <a:r>
            <a:rPr lang="zh-CN" altLang="en-US" sz="1400" kern="1200" dirty="0"/>
            <a:t>移动应用集成</a:t>
          </a:r>
        </a:p>
      </dsp:txBody>
      <dsp:txXfrm>
        <a:off x="5572522" y="6077595"/>
        <a:ext cx="1859357" cy="203135"/>
      </dsp:txXfrm>
    </dsp:sp>
    <dsp:sp modelId="{078C8C8E-1B4D-4D72-9DBB-BE57B488BEF6}">
      <dsp:nvSpPr>
        <dsp:cNvPr id="0" name=""/>
        <dsp:cNvSpPr/>
      </dsp:nvSpPr>
      <dsp:spPr>
        <a:xfrm rot="1273506">
          <a:off x="4830392" y="6311776"/>
          <a:ext cx="761643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761643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5192172" y="6297992"/>
        <a:ext cx="38082" cy="38082"/>
      </dsp:txXfrm>
    </dsp:sp>
    <dsp:sp modelId="{960053AB-607D-4993-BDEA-FB9BF0B09B17}">
      <dsp:nvSpPr>
        <dsp:cNvPr id="0" name=""/>
        <dsp:cNvSpPr/>
      </dsp:nvSpPr>
      <dsp:spPr>
        <a:xfrm>
          <a:off x="5566202" y="6347015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24</a:t>
          </a:r>
          <a:r>
            <a:rPr lang="zh-CN" altLang="en-US" sz="1400" kern="1200" dirty="0"/>
            <a:t>大规模知识库集成</a:t>
          </a:r>
        </a:p>
      </dsp:txBody>
      <dsp:txXfrm>
        <a:off x="5572522" y="6353335"/>
        <a:ext cx="1859357" cy="203135"/>
      </dsp:txXfrm>
    </dsp:sp>
    <dsp:sp modelId="{F4776248-AAED-48D7-9CB1-1DF4C19478EB}">
      <dsp:nvSpPr>
        <dsp:cNvPr id="0" name=""/>
        <dsp:cNvSpPr/>
      </dsp:nvSpPr>
      <dsp:spPr>
        <a:xfrm rot="2270311">
          <a:off x="4761714" y="6449646"/>
          <a:ext cx="898998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898998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5188738" y="6432428"/>
        <a:ext cx="44949" cy="44949"/>
      </dsp:txXfrm>
    </dsp:sp>
    <dsp:sp modelId="{BEACFFDB-5A7A-44A6-BAD6-97426A138A99}">
      <dsp:nvSpPr>
        <dsp:cNvPr id="0" name=""/>
        <dsp:cNvSpPr/>
      </dsp:nvSpPr>
      <dsp:spPr>
        <a:xfrm>
          <a:off x="5566202" y="6622755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25</a:t>
          </a:r>
          <a:r>
            <a:rPr lang="zh-CN" altLang="en-US" sz="1400" kern="1200" dirty="0"/>
            <a:t>社交媒体</a:t>
          </a:r>
        </a:p>
      </dsp:txBody>
      <dsp:txXfrm>
        <a:off x="5572522" y="6629075"/>
        <a:ext cx="1859357" cy="203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97B88-E6C4-4AFD-ADB5-98F7C3A2618F}" type="datetimeFigureOut">
              <a:rPr lang="zh-CN" altLang="en-US" smtClean="0"/>
              <a:pPr/>
              <a:t>2024/2/21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BD786-3469-4488-93AA-5ABE8307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ftp://211.87.227.206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ke.ruc.edu.cn/kytd/xsdtr/7e424b7e5b9f4c528c14d2b378074bfb.htm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BD786-3469-4488-93AA-5ABE83079A6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376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zh-CN" altLang="en-US" dirty="0"/>
              <a:t>实验</a:t>
            </a:r>
            <a:r>
              <a:rPr lang="en-US" altLang="zh-CN" dirty="0"/>
              <a:t>ftp</a:t>
            </a:r>
          </a:p>
          <a:p>
            <a:pPr lvl="2"/>
            <a:r>
              <a:rPr lang="en-US" altLang="zh-CN" dirty="0">
                <a:hlinkClick r:id="rId3"/>
              </a:rPr>
              <a:t>ftp://211.87.227.206</a:t>
            </a:r>
            <a:endParaRPr lang="en-US" altLang="zh-CN" dirty="0"/>
          </a:p>
          <a:p>
            <a:pPr lvl="2"/>
            <a:r>
              <a:rPr lang="en-US" altLang="zh-CN" dirty="0"/>
              <a:t>ftp</a:t>
            </a:r>
            <a:r>
              <a:rPr lang="zh-CN" altLang="en-US" dirty="0"/>
              <a:t>账号密码均为</a:t>
            </a:r>
            <a:r>
              <a:rPr lang="en-US" altLang="zh-CN" dirty="0"/>
              <a:t>web2023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72BBC-63D1-49B1-B01D-AD0921ED07D6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hlinkClick r:id="rId3"/>
              </a:rPr>
              <a:t>孟小峰 教授 </a:t>
            </a:r>
            <a:r>
              <a:rPr lang="en-US" altLang="zh-CN" dirty="0">
                <a:hlinkClick r:id="rId3"/>
              </a:rPr>
              <a:t>_ </a:t>
            </a:r>
            <a:r>
              <a:rPr lang="zh-CN" altLang="en-US" dirty="0">
                <a:hlinkClick r:id="rId3"/>
              </a:rPr>
              <a:t>学术带头人 </a:t>
            </a:r>
            <a:r>
              <a:rPr lang="en-US" altLang="zh-CN" dirty="0">
                <a:hlinkClick r:id="rId3"/>
              </a:rPr>
              <a:t>_</a:t>
            </a:r>
            <a:r>
              <a:rPr lang="zh-CN" altLang="en-US" dirty="0">
                <a:hlinkClick r:id="rId3"/>
              </a:rPr>
              <a:t>数据工程与知识工程教育部重点实验室 </a:t>
            </a:r>
            <a:r>
              <a:rPr lang="en-US" altLang="zh-CN" dirty="0">
                <a:hlinkClick r:id="rId3"/>
              </a:rPr>
              <a:t>(ruc.edu.cn)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BD786-3469-4488-93AA-5ABE83079A6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965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2024/2/21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chenzhumin@sdu.edu.c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AD%9F%E5%B0%8F%E5%B3%B0/726246?fr=ge_al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《WEB</a:t>
            </a:r>
            <a:r>
              <a:rPr lang="zh-CN" altLang="en-US" dirty="0"/>
              <a:t>数据管理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24.2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zh-CN" altLang="en-US"/>
              <a:t>参考书目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Bef>
                <a:spcPts val="580"/>
              </a:spcBef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dirty="0"/>
              <a:t>Web</a:t>
            </a:r>
            <a:r>
              <a:rPr lang="zh-CN" altLang="en-US" dirty="0"/>
              <a:t>数据挖掘（第二版）</a:t>
            </a:r>
            <a:endParaRPr lang="en-US" altLang="zh-CN" dirty="0"/>
          </a:p>
          <a:p>
            <a:pPr marL="594360" lvl="1" indent="-320040" eaLnBrk="1" fontAlgn="auto" hangingPunct="1">
              <a:spcBef>
                <a:spcPts val="370"/>
              </a:spcBef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sz="2000" dirty="0"/>
              <a:t>作者：</a:t>
            </a:r>
            <a:r>
              <a:rPr lang="en-US" altLang="zh-CN" sz="2000" dirty="0"/>
              <a:t>Bing Liu,</a:t>
            </a:r>
            <a:r>
              <a:rPr lang="zh-CN" altLang="en-US" sz="2000" dirty="0"/>
              <a:t>俞勇等译</a:t>
            </a:r>
            <a:endParaRPr lang="en-US" altLang="zh-CN" sz="2000" dirty="0"/>
          </a:p>
          <a:p>
            <a:pPr marL="594360" lvl="1" indent="-320040" eaLnBrk="1" fontAlgn="auto" hangingPunct="1">
              <a:spcBef>
                <a:spcPts val="370"/>
              </a:spcBef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sz="2000" dirty="0"/>
              <a:t>出版社：清华大学出版社</a:t>
            </a:r>
            <a:endParaRPr lang="en-US" altLang="zh-CN" sz="2000" dirty="0"/>
          </a:p>
          <a:p>
            <a:pPr marL="320040" indent="-320040" eaLnBrk="1" fontAlgn="auto" hangingPunct="1">
              <a:spcBef>
                <a:spcPts val="580"/>
              </a:spcBef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dirty="0"/>
              <a:t>数据挖掘概念与技术</a:t>
            </a:r>
            <a:endParaRPr lang="en-US" altLang="zh-CN" dirty="0"/>
          </a:p>
          <a:p>
            <a:pPr marL="640080" lvl="1" indent="-274320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"/>
              <a:defRPr/>
            </a:pPr>
            <a:r>
              <a:rPr lang="zh-CN" altLang="en-US" sz="1600" dirty="0"/>
              <a:t>作者： （加）韩家炜，堪博　著，范明，孟小峰　译</a:t>
            </a:r>
          </a:p>
          <a:p>
            <a:pPr marL="640080" lvl="1" indent="-274320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"/>
              <a:defRPr/>
            </a:pPr>
            <a:r>
              <a:rPr lang="zh-CN" altLang="en-US" sz="1600" dirty="0"/>
              <a:t>出 版 社： 机械工业出版社（</a:t>
            </a:r>
            <a:r>
              <a:rPr lang="en-US" altLang="zh-CN" sz="1600" dirty="0"/>
              <a:t>2007</a:t>
            </a:r>
            <a:r>
              <a:rPr lang="zh-CN" altLang="en-US" sz="1600" dirty="0"/>
              <a:t>）</a:t>
            </a:r>
            <a:endParaRPr lang="en-US" altLang="zh-CN" dirty="0"/>
          </a:p>
          <a:p>
            <a:pPr marL="36576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"/>
              <a:defRPr/>
            </a:pPr>
            <a:r>
              <a:rPr lang="zh-CN" altLang="en-US" dirty="0"/>
              <a:t>现代信息检索</a:t>
            </a:r>
            <a:endParaRPr lang="en-US" altLang="zh-CN" dirty="0"/>
          </a:p>
          <a:p>
            <a:pPr marL="64008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"/>
              <a:defRPr/>
            </a:pPr>
            <a:r>
              <a:rPr lang="zh-CN" altLang="en-US" sz="2000" dirty="0"/>
              <a:t>作者：</a:t>
            </a:r>
            <a:r>
              <a:rPr lang="en-US" altLang="zh-CN" sz="2000" dirty="0"/>
              <a:t>Ricardo </a:t>
            </a:r>
            <a:r>
              <a:rPr lang="en-US" altLang="zh-CN" sz="2000" dirty="0" err="1"/>
              <a:t>Baeza</a:t>
            </a:r>
            <a:r>
              <a:rPr lang="en-US" altLang="zh-CN" sz="2000" dirty="0"/>
              <a:t>-Yates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pPr marL="64008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"/>
              <a:defRPr/>
            </a:pPr>
            <a:r>
              <a:rPr lang="zh-CN" altLang="en-US" sz="2000" dirty="0"/>
              <a:t>出版社：机械工业出版社</a:t>
            </a:r>
            <a:endParaRPr lang="en-US" altLang="zh-CN" sz="2000" dirty="0"/>
          </a:p>
          <a:p>
            <a:pPr marL="320040" indent="-320040" eaLnBrk="1" fontAlgn="auto" hangingPunct="1">
              <a:spcBef>
                <a:spcPts val="580"/>
              </a:spcBef>
              <a:spcAft>
                <a:spcPts val="0"/>
              </a:spcAft>
              <a:buFont typeface="Wingdings"/>
              <a:buChar char=""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8F0931-5445-4E0B-AB3B-F67AD70F307E}" type="slidenum">
              <a:rPr lang="zh-CN" altLang="en-US"/>
              <a:pPr>
                <a:defRPr/>
              </a:pPr>
              <a:t>10</a:t>
            </a:fld>
            <a:endParaRPr lang="zh-CN" altLang="en-US"/>
          </a:p>
        </p:txBody>
      </p:sp>
      <p:pic>
        <p:nvPicPr>
          <p:cNvPr id="11269" name="Picture 6" descr="E:\work\courses\2012web\20535507-2_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73763" y="3549650"/>
            <a:ext cx="30289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图片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3663" y="257175"/>
            <a:ext cx="2089150" cy="320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2"/>
          <p:cNvSpPr>
            <a:spLocks noGrp="1"/>
          </p:cNvSpPr>
          <p:nvPr>
            <p:ph sz="quarter" idx="1"/>
          </p:nvPr>
        </p:nvSpPr>
        <p:spPr>
          <a:xfrm>
            <a:off x="785786" y="785794"/>
            <a:ext cx="7772400" cy="5051447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爬取</a:t>
            </a:r>
            <a:endParaRPr lang="en-US" altLang="zh-CN" dirty="0"/>
          </a:p>
          <a:p>
            <a:r>
              <a:rPr lang="zh-CN" altLang="en-US" dirty="0"/>
              <a:t>结构化数据抽取</a:t>
            </a:r>
            <a:endParaRPr lang="en-US" altLang="zh-CN" dirty="0"/>
          </a:p>
          <a:p>
            <a:r>
              <a:rPr lang="zh-CN" altLang="en-US" dirty="0"/>
              <a:t>链接分析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信息检索与</a:t>
            </a:r>
            <a:r>
              <a:rPr lang="en-US" altLang="zh-CN" dirty="0"/>
              <a:t>Web</a:t>
            </a:r>
            <a:r>
              <a:rPr lang="zh-CN" altLang="en-US" dirty="0"/>
              <a:t>搜索</a:t>
            </a:r>
            <a:endParaRPr lang="en-US" altLang="zh-CN" dirty="0"/>
          </a:p>
          <a:p>
            <a:r>
              <a:rPr lang="zh-CN" altLang="en-US" dirty="0"/>
              <a:t>信息集成</a:t>
            </a:r>
            <a:endParaRPr lang="en-US" altLang="zh-CN" dirty="0"/>
          </a:p>
          <a:p>
            <a:r>
              <a:rPr lang="zh-CN" altLang="en-US" dirty="0"/>
              <a:t>推荐系统</a:t>
            </a:r>
            <a:endParaRPr lang="en-US" altLang="zh-CN" dirty="0"/>
          </a:p>
          <a:p>
            <a:r>
              <a:rPr lang="en-US" altLang="zh-CN" dirty="0"/>
              <a:t>Web</a:t>
            </a:r>
            <a:r>
              <a:rPr lang="zh-CN" altLang="en-US" dirty="0"/>
              <a:t>使用挖掘</a:t>
            </a:r>
            <a:endParaRPr lang="en-US" altLang="zh-CN" dirty="0"/>
          </a:p>
          <a:p>
            <a:pPr lvl="1"/>
            <a:r>
              <a:rPr lang="zh-CN" altLang="en-US" dirty="0"/>
              <a:t>舆情分析</a:t>
            </a:r>
            <a:endParaRPr lang="en-US" altLang="zh-CN" dirty="0"/>
          </a:p>
          <a:p>
            <a:pPr lvl="1"/>
            <a:r>
              <a:rPr lang="zh-CN" altLang="en-US" dirty="0"/>
              <a:t>情感分析</a:t>
            </a:r>
            <a:endParaRPr lang="en-US" altLang="zh-CN" dirty="0"/>
          </a:p>
          <a:p>
            <a:pPr lvl="1"/>
            <a:r>
              <a:rPr lang="zh-CN" altLang="en-US" dirty="0"/>
              <a:t>观点挖掘</a:t>
            </a:r>
            <a:endParaRPr lang="en-US" altLang="zh-CN" dirty="0"/>
          </a:p>
          <a:p>
            <a:pPr lvl="1"/>
            <a:r>
              <a:rPr lang="zh-CN" altLang="en-US" dirty="0"/>
              <a:t>文档分类</a:t>
            </a:r>
            <a:endParaRPr lang="en-US" altLang="zh-CN" dirty="0"/>
          </a:p>
          <a:p>
            <a:pPr lvl="1"/>
            <a:r>
              <a:rPr lang="zh-CN" altLang="en-US" dirty="0"/>
              <a:t>搜索广告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CC574A-5B26-44B7-A12E-80DDC1005AFF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本课程内容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zh-CN" altLang="zh-CN" b="1" dirty="0"/>
              <a:t>第</a:t>
            </a:r>
            <a:r>
              <a:rPr lang="en-US" altLang="zh-CN" b="1" dirty="0"/>
              <a:t>1</a:t>
            </a:r>
            <a:r>
              <a:rPr lang="zh-CN" altLang="en-US" b="1" dirty="0"/>
              <a:t>讲   绪论</a:t>
            </a:r>
            <a:endParaRPr lang="en-US" altLang="zh-CN" b="1" dirty="0"/>
          </a:p>
          <a:p>
            <a:r>
              <a:rPr lang="zh-CN" altLang="en-US" dirty="0"/>
              <a:t>第一部分  </a:t>
            </a:r>
            <a:r>
              <a:rPr lang="en-US" altLang="en-US" dirty="0"/>
              <a:t>WEB</a:t>
            </a:r>
            <a:r>
              <a:rPr lang="zh-CN" altLang="en-US" dirty="0"/>
              <a:t>数据抽取</a:t>
            </a:r>
            <a:endParaRPr lang="en-US" altLang="zh-CN" b="1" dirty="0"/>
          </a:p>
          <a:p>
            <a:pPr lvl="1"/>
            <a:r>
              <a:rPr lang="zh-CN" altLang="en-US" b="1" dirty="0"/>
              <a:t>第</a:t>
            </a:r>
            <a:r>
              <a:rPr lang="en-US" altLang="zh-CN" b="1" dirty="0"/>
              <a:t>2</a:t>
            </a:r>
            <a:r>
              <a:rPr lang="zh-CN" altLang="en-US" b="1" dirty="0"/>
              <a:t>讲   网络爬虫</a:t>
            </a:r>
            <a:endParaRPr lang="en-US" altLang="zh-CN" b="1" dirty="0"/>
          </a:p>
          <a:p>
            <a:pPr lvl="1"/>
            <a:r>
              <a:rPr lang="zh-CN" altLang="zh-CN" b="1" dirty="0"/>
              <a:t>第</a:t>
            </a:r>
            <a:r>
              <a:rPr lang="en-US" altLang="zh-CN" b="1" dirty="0"/>
              <a:t>3</a:t>
            </a:r>
            <a:r>
              <a:rPr lang="zh-CN" altLang="zh-CN" b="1" dirty="0"/>
              <a:t>讲</a:t>
            </a:r>
            <a:r>
              <a:rPr lang="en-US" altLang="zh-CN" b="1" dirty="0"/>
              <a:t>   </a:t>
            </a:r>
            <a:r>
              <a:rPr lang="zh-CN" altLang="zh-CN" b="1" dirty="0"/>
              <a:t>网页分析</a:t>
            </a:r>
            <a:r>
              <a:rPr lang="zh-CN" altLang="en-US" b="1" dirty="0"/>
              <a:t>技术</a:t>
            </a:r>
            <a:endParaRPr lang="en-US" altLang="zh-CN" b="1" dirty="0"/>
          </a:p>
          <a:p>
            <a:pPr lvl="1"/>
            <a:r>
              <a:rPr lang="zh-CN" altLang="en-US" b="1" dirty="0"/>
              <a:t>第</a:t>
            </a:r>
            <a:r>
              <a:rPr lang="en-US" altLang="zh-CN" b="1" dirty="0"/>
              <a:t>4</a:t>
            </a:r>
            <a:r>
              <a:rPr lang="zh-CN" altLang="en-US" b="1" dirty="0"/>
              <a:t>讲   爬虫与网站的博弈</a:t>
            </a:r>
            <a:endParaRPr lang="en-US" altLang="zh-CN" b="1" dirty="0"/>
          </a:p>
          <a:p>
            <a:pPr lvl="1"/>
            <a:r>
              <a:rPr lang="zh-CN" altLang="en-US" b="1" dirty="0"/>
              <a:t>第</a:t>
            </a:r>
            <a:r>
              <a:rPr lang="en-US" altLang="zh-CN" b="1" dirty="0"/>
              <a:t>5</a:t>
            </a:r>
            <a:r>
              <a:rPr lang="zh-CN" altLang="en-US" b="1" dirty="0"/>
              <a:t>讲   数据抽取与包装器</a:t>
            </a:r>
            <a:endParaRPr lang="en-US" altLang="zh-CN" b="1" dirty="0"/>
          </a:p>
          <a:p>
            <a:pPr lvl="1"/>
            <a:r>
              <a:rPr lang="zh-CN" altLang="en-US" b="1" dirty="0"/>
              <a:t>第</a:t>
            </a:r>
            <a:r>
              <a:rPr lang="en-US" altLang="zh-CN" b="1" dirty="0"/>
              <a:t>6</a:t>
            </a:r>
            <a:r>
              <a:rPr lang="zh-CN" altLang="en-US" b="1" dirty="0"/>
              <a:t>讲   包装器页面抽取方法</a:t>
            </a:r>
            <a:endParaRPr lang="en-US" altLang="zh-CN" b="1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7CF41-7C0B-4266-B590-459E5AAF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205C6B-0647-4B1C-A723-0346AE18B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第一部分  </a:t>
            </a:r>
            <a:r>
              <a:rPr lang="en-US" altLang="en-US" dirty="0"/>
              <a:t>WEB</a:t>
            </a:r>
            <a:r>
              <a:rPr lang="zh-CN" altLang="en-US" dirty="0"/>
              <a:t>数据抽取</a:t>
            </a:r>
            <a:endParaRPr lang="en-US" altLang="zh-CN" b="1" dirty="0"/>
          </a:p>
          <a:p>
            <a:pPr lvl="1"/>
            <a:r>
              <a:rPr lang="zh-CN" altLang="en-US" b="1" dirty="0"/>
              <a:t>第</a:t>
            </a:r>
            <a:r>
              <a:rPr lang="en-US" altLang="zh-CN" b="1" dirty="0"/>
              <a:t>7</a:t>
            </a:r>
            <a:r>
              <a:rPr lang="zh-CN" altLang="en-US" b="1" dirty="0"/>
              <a:t>讲    </a:t>
            </a:r>
            <a:r>
              <a:rPr lang="en-US" altLang="zh-CN" b="1" dirty="0"/>
              <a:t>web</a:t>
            </a:r>
            <a:r>
              <a:rPr lang="zh-CN" altLang="en-US" b="1" dirty="0"/>
              <a:t>数据存储与应用</a:t>
            </a:r>
            <a:endParaRPr lang="en-US" altLang="zh-CN" b="1" dirty="0"/>
          </a:p>
          <a:p>
            <a:pPr lvl="2"/>
            <a:r>
              <a:rPr lang="zh-CN" altLang="en-US" b="1" dirty="0"/>
              <a:t>结构化数据   数据库</a:t>
            </a:r>
            <a:endParaRPr lang="en-US" altLang="zh-CN" b="1" dirty="0"/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信息检索 索引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向量数据库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zh-CN" b="1" dirty="0"/>
              <a:t>第</a:t>
            </a:r>
            <a:r>
              <a:rPr lang="en-US" altLang="zh-CN" b="1" dirty="0"/>
              <a:t>8</a:t>
            </a:r>
            <a:r>
              <a:rPr lang="zh-CN" altLang="zh-CN" b="1" dirty="0"/>
              <a:t>讲 </a:t>
            </a:r>
            <a:r>
              <a:rPr lang="en-US" altLang="zh-CN" b="1" dirty="0"/>
              <a:t>  web</a:t>
            </a:r>
            <a:r>
              <a:rPr lang="zh-CN" altLang="en-US" b="1" dirty="0"/>
              <a:t>结构信息</a:t>
            </a:r>
            <a:endParaRPr lang="en-US" altLang="zh-CN" b="1" dirty="0"/>
          </a:p>
          <a:p>
            <a:pPr lvl="2"/>
            <a:r>
              <a:rPr lang="zh-CN" altLang="en-US" b="1" dirty="0"/>
              <a:t>随机游走算法</a:t>
            </a:r>
            <a:endParaRPr lang="en-US" altLang="zh-CN" b="1" dirty="0"/>
          </a:p>
          <a:p>
            <a:pPr lvl="2"/>
            <a:r>
              <a:rPr lang="en-US" altLang="zh-CN" dirty="0" err="1">
                <a:solidFill>
                  <a:srgbClr val="FF0000"/>
                </a:solidFill>
              </a:rPr>
              <a:t>pagerank</a:t>
            </a:r>
            <a:r>
              <a:rPr lang="en-US" altLang="zh-CN" dirty="0"/>
              <a:t>   </a:t>
            </a:r>
            <a:r>
              <a:rPr lang="en-US" altLang="zh-CN" dirty="0" err="1"/>
              <a:t>textrank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38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第二部分 “</a:t>
            </a:r>
            <a:r>
              <a:rPr lang="en-US" altLang="zh-CN" dirty="0"/>
              <a:t>web</a:t>
            </a:r>
            <a:r>
              <a:rPr lang="zh-CN" altLang="en-US" dirty="0"/>
              <a:t>数据处理”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b="1" dirty="0"/>
              <a:t>文本预处理</a:t>
            </a:r>
            <a:endParaRPr lang="en-US" altLang="zh-CN" b="1" dirty="0"/>
          </a:p>
          <a:p>
            <a:pPr lvl="1"/>
            <a:r>
              <a:rPr lang="zh-CN" altLang="zh-CN" b="1" dirty="0"/>
              <a:t>第</a:t>
            </a:r>
            <a:r>
              <a:rPr lang="en-US" altLang="zh-CN" b="1" dirty="0"/>
              <a:t>9</a:t>
            </a:r>
            <a:r>
              <a:rPr lang="zh-CN" altLang="zh-CN" b="1" dirty="0"/>
              <a:t>讲</a:t>
            </a:r>
            <a:r>
              <a:rPr lang="en-US" altLang="zh-CN" b="1" dirty="0"/>
              <a:t>    </a:t>
            </a:r>
            <a:r>
              <a:rPr lang="zh-CN" altLang="en-US" b="1" dirty="0"/>
              <a:t>词项词典构建 </a:t>
            </a:r>
            <a:endParaRPr lang="en-US" altLang="zh-CN" b="1" dirty="0"/>
          </a:p>
          <a:p>
            <a:pPr lvl="2"/>
            <a:r>
              <a:rPr lang="zh-CN" altLang="en-US" b="1" dirty="0"/>
              <a:t>词包模型</a:t>
            </a:r>
            <a:endParaRPr lang="en-US" altLang="zh-CN" b="1" dirty="0"/>
          </a:p>
          <a:p>
            <a:pPr lvl="1"/>
            <a:r>
              <a:rPr lang="zh-CN" altLang="zh-CN" b="1" dirty="0"/>
              <a:t>第</a:t>
            </a:r>
            <a:r>
              <a:rPr lang="en-US" altLang="zh-CN" b="1" dirty="0"/>
              <a:t>10</a:t>
            </a:r>
            <a:r>
              <a:rPr lang="zh-CN" altLang="zh-CN" b="1" dirty="0"/>
              <a:t>讲</a:t>
            </a:r>
            <a:r>
              <a:rPr lang="en-US" altLang="zh-CN" b="1" dirty="0"/>
              <a:t>   </a:t>
            </a:r>
            <a:r>
              <a:rPr lang="zh-CN" altLang="en-US" b="1" dirty="0"/>
              <a:t>隐马尔可夫模型</a:t>
            </a:r>
            <a:endParaRPr lang="en-US" altLang="zh-CN" b="1" dirty="0"/>
          </a:p>
          <a:p>
            <a:pPr lvl="2"/>
            <a:r>
              <a:rPr lang="zh-CN" altLang="en-US" b="1" dirty="0"/>
              <a:t>中文</a:t>
            </a:r>
            <a:r>
              <a:rPr lang="zh-CN" altLang="en-US" dirty="0"/>
              <a:t>分词 </a:t>
            </a:r>
            <a:endParaRPr lang="en-US" altLang="zh-CN" dirty="0"/>
          </a:p>
          <a:p>
            <a:pPr lvl="2"/>
            <a:r>
              <a:rPr lang="zh-CN" altLang="en-US" dirty="0"/>
              <a:t>命名实体识别</a:t>
            </a:r>
            <a:endParaRPr lang="en-US" altLang="zh-CN" dirty="0"/>
          </a:p>
          <a:p>
            <a:r>
              <a:rPr lang="zh-CN" altLang="en-US" b="1" dirty="0"/>
              <a:t>第</a:t>
            </a:r>
            <a:r>
              <a:rPr lang="en-US" altLang="zh-CN" b="1" dirty="0"/>
              <a:t>11</a:t>
            </a:r>
            <a:r>
              <a:rPr lang="zh-CN" altLang="en-US" b="1" dirty="0"/>
              <a:t>讲  文本向量化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one-hot,  </a:t>
            </a:r>
            <a:r>
              <a:rPr lang="en-US" altLang="zh-CN" dirty="0" err="1"/>
              <a:t>tf</a:t>
            </a:r>
            <a:r>
              <a:rPr lang="en-US" altLang="zh-CN" dirty="0"/>
              <a:t>/</a:t>
            </a:r>
            <a:r>
              <a:rPr lang="en-US" altLang="zh-CN" dirty="0" err="1"/>
              <a:t>idf</a:t>
            </a:r>
            <a:r>
              <a:rPr lang="zh-CN" altLang="en-US" dirty="0"/>
              <a:t>，主题模型</a:t>
            </a:r>
            <a:endParaRPr lang="en-US" altLang="zh-CN" dirty="0"/>
          </a:p>
          <a:p>
            <a:r>
              <a:rPr lang="zh-CN" altLang="en-US" b="1" dirty="0"/>
              <a:t>第</a:t>
            </a:r>
            <a:r>
              <a:rPr lang="en-US" altLang="zh-CN" b="1" dirty="0"/>
              <a:t>12</a:t>
            </a:r>
            <a:r>
              <a:rPr lang="zh-CN" altLang="en-US" b="1" dirty="0"/>
              <a:t>讲   统计语言模型</a:t>
            </a:r>
            <a:endParaRPr lang="en-US" altLang="zh-CN" b="1" dirty="0"/>
          </a:p>
          <a:p>
            <a:pPr lvl="1"/>
            <a:r>
              <a:rPr lang="en-US" altLang="zh-CN" dirty="0"/>
              <a:t>Word2vec</a:t>
            </a:r>
            <a:r>
              <a:rPr lang="zh-CN" altLang="en-US" dirty="0"/>
              <a:t>，文档</a:t>
            </a:r>
            <a:r>
              <a:rPr lang="en-US" altLang="zh-CN" dirty="0"/>
              <a:t>hash</a:t>
            </a:r>
          </a:p>
          <a:p>
            <a:pPr lvl="1"/>
            <a:r>
              <a:rPr lang="zh-CN" altLang="en-US" b="1" dirty="0"/>
              <a:t>大语言模型</a:t>
            </a:r>
            <a:endParaRPr lang="en-US" altLang="zh-CN" b="1" dirty="0"/>
          </a:p>
          <a:p>
            <a:pPr marL="457200" lvl="1" indent="0">
              <a:buNone/>
            </a:pPr>
            <a:endParaRPr lang="en-US" altLang="zh-CN" b="1" dirty="0"/>
          </a:p>
          <a:p>
            <a:pPr lvl="1"/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1590065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E7BE1-E2F3-4CDD-AF59-B60EF256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第二部分 “</a:t>
            </a:r>
            <a:r>
              <a:rPr lang="en-US" altLang="zh-CN" dirty="0"/>
              <a:t>web</a:t>
            </a:r>
            <a:r>
              <a:rPr lang="zh-CN" altLang="en-US" dirty="0"/>
              <a:t>数据处理”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5D972-C92E-4CAA-99DC-653D0D757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12</a:t>
            </a:r>
            <a:r>
              <a:rPr lang="zh-CN" altLang="en-US" b="1" dirty="0"/>
              <a:t>讲    图像特征提取</a:t>
            </a:r>
            <a:endParaRPr lang="en-US" altLang="zh-CN" b="1" dirty="0"/>
          </a:p>
          <a:p>
            <a:pPr lvl="1"/>
            <a:r>
              <a:rPr lang="zh-CN" altLang="en-US" sz="2400" dirty="0"/>
              <a:t>图片全局特征</a:t>
            </a:r>
            <a:endParaRPr lang="en-US" altLang="zh-CN" sz="2400" dirty="0"/>
          </a:p>
          <a:p>
            <a:pPr lvl="2"/>
            <a:r>
              <a:rPr lang="zh-CN" altLang="en-US" sz="2000" dirty="0"/>
              <a:t>颜色特征，纹理特征，形状特征</a:t>
            </a:r>
            <a:endParaRPr lang="en-US" altLang="zh-CN" sz="2000" dirty="0"/>
          </a:p>
          <a:p>
            <a:pPr lvl="1"/>
            <a:r>
              <a:rPr lang="zh-CN" altLang="en-US" sz="2400" dirty="0"/>
              <a:t>图片局部特征</a:t>
            </a:r>
            <a:endParaRPr lang="en-US" altLang="zh-CN" sz="2400" dirty="0"/>
          </a:p>
          <a:p>
            <a:pPr lvl="2"/>
            <a:r>
              <a:rPr lang="en-US" altLang="en-US" sz="2000" dirty="0"/>
              <a:t>LBP</a:t>
            </a:r>
            <a:r>
              <a:rPr lang="zh-CN" altLang="en-US" sz="2000" dirty="0"/>
              <a:t>特征，</a:t>
            </a:r>
            <a:r>
              <a:rPr lang="en-US" altLang="en-US" sz="2000" dirty="0"/>
              <a:t>HOG</a:t>
            </a:r>
            <a:r>
              <a:rPr lang="zh-CN" altLang="en-US" sz="2000" dirty="0"/>
              <a:t>特征，</a:t>
            </a:r>
            <a:r>
              <a:rPr lang="en-US" altLang="en-US" sz="2000" dirty="0"/>
              <a:t>SIFT</a:t>
            </a:r>
            <a:r>
              <a:rPr lang="zh-CN" altLang="en-US" sz="2000" dirty="0"/>
              <a:t>特征</a:t>
            </a:r>
            <a:endParaRPr lang="en-US" altLang="zh-CN" sz="2000" dirty="0"/>
          </a:p>
          <a:p>
            <a:pPr lvl="1"/>
            <a:r>
              <a:rPr lang="en-US" altLang="zh-CN" dirty="0"/>
              <a:t>CNN</a:t>
            </a:r>
            <a:r>
              <a:rPr lang="zh-CN" altLang="en-US" dirty="0"/>
              <a:t>特征</a:t>
            </a:r>
          </a:p>
        </p:txBody>
      </p:sp>
    </p:spTree>
    <p:extLst>
      <p:ext uri="{BB962C8B-B14F-4D97-AF65-F5344CB8AC3E}">
        <p14:creationId xmlns:p14="http://schemas.microsoft.com/office/powerpoint/2010/main" val="2045245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0DF0C-3280-438D-AEFF-1FB7AC9E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第三部分  </a:t>
            </a:r>
            <a:r>
              <a:rPr lang="en-US" altLang="zh-CN" dirty="0"/>
              <a:t>Web</a:t>
            </a:r>
            <a:r>
              <a:rPr lang="zh-CN" altLang="zh-CN" dirty="0"/>
              <a:t>数据管理新技术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3123B-11BB-4193-BEC7-10BE95225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讲  文本数据应用</a:t>
            </a:r>
            <a:endParaRPr lang="en-US" altLang="zh-CN" dirty="0"/>
          </a:p>
          <a:p>
            <a:pPr lvl="1"/>
            <a:r>
              <a:rPr lang="zh-CN" altLang="en-US" b="1" dirty="0"/>
              <a:t>文本可视化</a:t>
            </a:r>
            <a:endParaRPr lang="en-US" altLang="zh-CN" b="1" dirty="0"/>
          </a:p>
          <a:p>
            <a:pPr lvl="1"/>
            <a:r>
              <a:rPr lang="zh-CN" altLang="en-US" b="1" dirty="0"/>
              <a:t>文本分类</a:t>
            </a:r>
            <a:endParaRPr lang="en-US" altLang="zh-CN" b="1" dirty="0"/>
          </a:p>
          <a:p>
            <a:pPr lvl="1"/>
            <a:r>
              <a:rPr lang="zh-CN" altLang="en-US" b="1" dirty="0"/>
              <a:t>情感分析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讲  关系抽取</a:t>
            </a:r>
            <a:endParaRPr lang="en-US" altLang="zh-CN" dirty="0"/>
          </a:p>
          <a:p>
            <a:pPr lvl="1"/>
            <a:r>
              <a:rPr lang="zh-CN" altLang="en-US" dirty="0"/>
              <a:t>知识图谱 </a:t>
            </a:r>
          </a:p>
          <a:p>
            <a:r>
              <a:rPr lang="zh-CN" altLang="zh-CN" b="1" dirty="0"/>
              <a:t>第</a:t>
            </a:r>
            <a:r>
              <a:rPr lang="en-US" altLang="zh-CN" b="1" dirty="0"/>
              <a:t>15</a:t>
            </a:r>
            <a:r>
              <a:rPr lang="zh-CN" altLang="zh-CN" b="1" dirty="0"/>
              <a:t>讲</a:t>
            </a:r>
            <a:r>
              <a:rPr lang="en-US" altLang="zh-CN" b="1" dirty="0"/>
              <a:t>   </a:t>
            </a:r>
            <a:r>
              <a:rPr lang="zh-CN" altLang="en-US" b="1" dirty="0"/>
              <a:t>搜索与推荐</a:t>
            </a:r>
            <a:endParaRPr lang="en-US" altLang="zh-CN" b="1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93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联系方式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姓名：连莉</a:t>
            </a:r>
          </a:p>
          <a:p>
            <a:pPr eaLnBrk="1" hangingPunct="1"/>
            <a:r>
              <a:rPr lang="en-US" altLang="zh-CN" dirty="0"/>
              <a:t>E-Mail</a:t>
            </a:r>
            <a:r>
              <a:rPr lang="zh-CN" altLang="en-US" dirty="0"/>
              <a:t>：</a:t>
            </a:r>
            <a:r>
              <a:rPr lang="en-US" altLang="zh-CN" dirty="0"/>
              <a:t>lianli</a:t>
            </a:r>
            <a:r>
              <a:rPr lang="en-US" altLang="zh-CN" dirty="0">
                <a:hlinkClick r:id="rId2"/>
              </a:rPr>
              <a:t>@sdu.edu.cn</a:t>
            </a:r>
            <a:endParaRPr lang="en-US" altLang="zh-CN" dirty="0"/>
          </a:p>
          <a:p>
            <a:pPr eaLnBrk="1" hangingPunct="1"/>
            <a:r>
              <a:rPr lang="en-US" altLang="zh-CN" dirty="0"/>
              <a:t>QQ</a:t>
            </a:r>
            <a:r>
              <a:rPr lang="zh-CN" altLang="en-US" dirty="0"/>
              <a:t>群：</a:t>
            </a:r>
            <a:r>
              <a:rPr lang="en-US" altLang="zh-CN" dirty="0"/>
              <a:t>762708712</a:t>
            </a:r>
          </a:p>
          <a:p>
            <a:pPr lvl="1"/>
            <a:r>
              <a:rPr lang="zh-CN" altLang="en-US" dirty="0"/>
              <a:t>老师姓？</a:t>
            </a:r>
            <a:endParaRPr lang="en-US" altLang="zh-CN" dirty="0"/>
          </a:p>
          <a:p>
            <a:pPr lvl="1"/>
            <a:r>
              <a:rPr lang="zh-CN" altLang="en-US" dirty="0"/>
              <a:t>连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83A1D2-DFDC-46B3-9EF9-C29AAA4E7A50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98A8D46-0732-4DF0-967C-CE19C5CE7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0" y="2780928"/>
            <a:ext cx="3814142" cy="40064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7A5D0-543E-49F3-976B-3CAC8E29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8369B-19EB-4C7D-9EEA-8AE401815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数据管理</a:t>
            </a:r>
            <a:r>
              <a:rPr lang="en-US" altLang="zh-CN" dirty="0"/>
              <a:t>(sd03031410 - 101 ) </a:t>
            </a:r>
            <a:r>
              <a:rPr lang="zh-CN" altLang="en-US" b="1" dirty="0"/>
              <a:t>连莉 </a:t>
            </a:r>
            <a:endParaRPr lang="en-US" altLang="zh-CN" b="1" dirty="0"/>
          </a:p>
          <a:p>
            <a:pPr lvl="1"/>
            <a:r>
              <a:rPr lang="zh-CN" altLang="zh-CN" b="1" dirty="0"/>
              <a:t>要求学生与自己所选课程进行核对，尤其是课程号和课序号须完全对应。</a:t>
            </a:r>
            <a:endParaRPr lang="en-US" altLang="zh-CN" b="1" dirty="0"/>
          </a:p>
          <a:p>
            <a:r>
              <a:rPr lang="zh-CN" altLang="zh-CN" b="1" dirty="0"/>
              <a:t>提醒学生：若不一致须在补退选期间进行调整。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386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课程考核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sz="quarter" idx="1"/>
          </p:nvPr>
        </p:nvSpPr>
        <p:spPr>
          <a:xfrm>
            <a:off x="900113" y="1700213"/>
            <a:ext cx="7772400" cy="457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期末考试：</a:t>
            </a:r>
            <a:r>
              <a:rPr lang="en-US" altLang="zh-CN" dirty="0"/>
              <a:t>80%</a:t>
            </a:r>
          </a:p>
          <a:p>
            <a:pPr>
              <a:defRPr/>
            </a:pPr>
            <a:r>
              <a:rPr lang="zh-CN" altLang="en-US" dirty="0"/>
              <a:t>实验：</a:t>
            </a:r>
            <a:r>
              <a:rPr lang="en-US" altLang="zh-CN" dirty="0"/>
              <a:t>20%</a:t>
            </a:r>
          </a:p>
          <a:p>
            <a:pPr lvl="1">
              <a:defRPr/>
            </a:pPr>
            <a:r>
              <a:rPr lang="zh-CN" altLang="en-US" dirty="0"/>
              <a:t>实验时间：</a:t>
            </a:r>
            <a:r>
              <a:rPr lang="en-US" altLang="zh-CN" dirty="0"/>
              <a:t>5-13</a:t>
            </a:r>
            <a:r>
              <a:rPr lang="zh-CN" altLang="en-US" dirty="0"/>
              <a:t>周，周四 </a:t>
            </a:r>
            <a:r>
              <a:rPr lang="en-US" altLang="zh-CN" dirty="0"/>
              <a:t>14:00-18:00</a:t>
            </a:r>
          </a:p>
          <a:p>
            <a:pPr lvl="1">
              <a:defRPr/>
            </a:pPr>
            <a:r>
              <a:rPr lang="zh-CN" altLang="en-US" dirty="0"/>
              <a:t>实验地点：实验中心</a:t>
            </a:r>
            <a:r>
              <a:rPr lang="en-US" altLang="zh-CN" dirty="0"/>
              <a:t>203</a:t>
            </a:r>
            <a:r>
              <a:rPr lang="zh-CN" altLang="en-US" dirty="0"/>
              <a:t>机房 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指导老师：张晓梅老师  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语文</a:t>
            </a:r>
            <a:r>
              <a:rPr lang="en-US" altLang="zh-CN" dirty="0"/>
              <a:t>-</a:t>
            </a:r>
            <a:r>
              <a:rPr lang="zh-CN" altLang="en-US" dirty="0"/>
              <a:t>张老师  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群管理员</a:t>
            </a:r>
            <a:endParaRPr lang="en-US" altLang="zh-CN" dirty="0"/>
          </a:p>
          <a:p>
            <a:pPr lvl="2">
              <a:defRPr/>
            </a:pPr>
            <a:r>
              <a:rPr lang="en-US" altLang="zh-CN" dirty="0"/>
              <a:t>FTP</a:t>
            </a:r>
            <a:endParaRPr lang="zh-CN" altLang="en-US" dirty="0"/>
          </a:p>
          <a:p>
            <a:pPr lvl="1">
              <a:defRPr/>
            </a:pPr>
            <a:endParaRPr lang="en-US" altLang="zh-CN" dirty="0"/>
          </a:p>
          <a:p>
            <a:pPr marL="319088" lvl="1" indent="0">
              <a:buFont typeface="Wingdings 2" pitchFamily="18" charset="2"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0DC78-E411-4B8C-B923-F7229F72AFFF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8DFD3-F493-4356-B040-CACB478E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1D62F51-3E78-4C1A-B4A8-79333887F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8680"/>
            <a:ext cx="8402018" cy="5544616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7A1B297-77AE-4EEF-83E4-0FF3C7EC33C1}"/>
              </a:ext>
            </a:extLst>
          </p:cNvPr>
          <p:cNvSpPr/>
          <p:nvPr/>
        </p:nvSpPr>
        <p:spPr>
          <a:xfrm>
            <a:off x="4364251" y="32443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，</a:t>
            </a:r>
          </a:p>
        </p:txBody>
      </p:sp>
    </p:spTree>
    <p:extLst>
      <p:ext uri="{BB962C8B-B14F-4D97-AF65-F5344CB8AC3E}">
        <p14:creationId xmlns:p14="http://schemas.microsoft.com/office/powerpoint/2010/main" val="350626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C2BF3-4071-4C3E-B9C4-0A4F2E36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31994-E0DE-41B2-889E-71C6DC686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数据管理放在了周四下午，因为有的班级周四下午有两节形势与政策，所以时间从第五周开始，去掉他们上思政的时间，还不够到时周末补一次</a:t>
            </a:r>
          </a:p>
        </p:txBody>
      </p:sp>
    </p:spTree>
    <p:extLst>
      <p:ext uri="{BB962C8B-B14F-4D97-AF65-F5344CB8AC3E}">
        <p14:creationId xmlns:p14="http://schemas.microsoft.com/office/powerpoint/2010/main" val="260514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zh-CN" altLang="en-US"/>
              <a:t>参考书目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319088" indent="-319088" eaLnBrk="1" hangingPunct="1">
              <a:buFont typeface="Wingdings" pitchFamily="2" charset="2"/>
              <a:buChar char=""/>
            </a:pPr>
            <a:r>
              <a:rPr lang="en-US" altLang="zh-CN"/>
              <a:t>Web</a:t>
            </a:r>
            <a:r>
              <a:rPr lang="zh-CN" altLang="en-US"/>
              <a:t>数据管理：概念与技术</a:t>
            </a:r>
            <a:endParaRPr lang="en-US" altLang="zh-CN"/>
          </a:p>
          <a:p>
            <a:pPr marL="593725" lvl="1" indent="-319088" eaLnBrk="1" hangingPunct="1">
              <a:buFont typeface="Wingdings" pitchFamily="2" charset="2"/>
              <a:buChar char=""/>
            </a:pPr>
            <a:r>
              <a:rPr lang="zh-CN" altLang="en-US" sz="2000"/>
              <a:t>作者：孟小峰、刘伟、姜芳艽、李玉坤、王仲远。</a:t>
            </a:r>
            <a:endParaRPr lang="en-US" altLang="zh-CN" sz="2000"/>
          </a:p>
          <a:p>
            <a:pPr marL="593725" lvl="1" indent="-319088" eaLnBrk="1" hangingPunct="1">
              <a:buFont typeface="Wingdings" pitchFamily="2" charset="2"/>
              <a:buChar char=""/>
            </a:pPr>
            <a:r>
              <a:rPr lang="zh-CN" altLang="en-US" sz="2000"/>
              <a:t>出版社：清华大学出版社   </a:t>
            </a:r>
            <a:r>
              <a:rPr lang="en-US" altLang="zh-CN" sz="2000"/>
              <a:t>14</a:t>
            </a:r>
            <a:r>
              <a:rPr lang="zh-CN" altLang="en-US" sz="2000"/>
              <a:t>年</a:t>
            </a:r>
            <a:endParaRPr lang="en-US" altLang="zh-CN" sz="2000"/>
          </a:p>
          <a:p>
            <a:pPr marL="593725" lvl="1" indent="-319088" eaLnBrk="1" hangingPunct="1">
              <a:buFont typeface="Wingdings" pitchFamily="2" charset="2"/>
              <a:buChar char=""/>
            </a:pPr>
            <a:r>
              <a:rPr lang="en-US" altLang="zh-CN" sz="2000"/>
              <a:t>Web</a:t>
            </a:r>
            <a:r>
              <a:rPr lang="zh-CN" altLang="en-US" sz="2000"/>
              <a:t>数据抽取</a:t>
            </a:r>
            <a:endParaRPr lang="en-US" altLang="zh-CN" sz="2000"/>
          </a:p>
          <a:p>
            <a:pPr marL="868363" lvl="2" indent="-319088" eaLnBrk="1" hangingPunct="1">
              <a:buFont typeface="Wingdings" pitchFamily="2" charset="2"/>
              <a:buChar char=""/>
            </a:pPr>
            <a:r>
              <a:rPr lang="zh-CN" altLang="en-US" sz="1600"/>
              <a:t>数据型页面和文档型页面的抽取方法、</a:t>
            </a:r>
            <a:endParaRPr lang="en-US" altLang="zh-CN" sz="1600"/>
          </a:p>
          <a:p>
            <a:pPr marL="868363" lvl="2" indent="-319088" eaLnBrk="1" hangingPunct="1">
              <a:buFont typeface="Wingdings" pitchFamily="2" charset="2"/>
              <a:buChar char=""/>
            </a:pPr>
            <a:r>
              <a:rPr lang="zh-CN" altLang="en-US" sz="1600"/>
              <a:t>基于视觉信息的抽取方法、</a:t>
            </a:r>
            <a:endParaRPr lang="en-US" altLang="zh-CN" sz="1600"/>
          </a:p>
          <a:p>
            <a:pPr marL="868363" lvl="2" indent="-319088" eaLnBrk="1" hangingPunct="1">
              <a:buFont typeface="Wingdings" pitchFamily="2" charset="2"/>
              <a:buChar char=""/>
            </a:pPr>
            <a:r>
              <a:rPr lang="zh-CN" altLang="en-US" sz="1600"/>
              <a:t>包装器生成与维护及实体识别），</a:t>
            </a:r>
            <a:endParaRPr lang="en-US" altLang="zh-CN" sz="1600"/>
          </a:p>
          <a:p>
            <a:pPr marL="593725" lvl="1" indent="-319088" eaLnBrk="1" hangingPunct="1">
              <a:buFont typeface="Wingdings" pitchFamily="2" charset="2"/>
              <a:buChar char=""/>
            </a:pPr>
            <a:r>
              <a:rPr lang="en-US" altLang="zh-CN" sz="2000"/>
              <a:t>Web</a:t>
            </a:r>
            <a:r>
              <a:rPr lang="zh-CN" altLang="en-US" sz="2000"/>
              <a:t>数据集成</a:t>
            </a:r>
            <a:endParaRPr lang="en-US" altLang="zh-CN" sz="2000"/>
          </a:p>
          <a:p>
            <a:pPr marL="868363" lvl="2" indent="-319088" eaLnBrk="1" hangingPunct="1">
              <a:buFont typeface="Wingdings" pitchFamily="2" charset="2"/>
              <a:buChar char=""/>
            </a:pPr>
            <a:r>
              <a:rPr lang="zh-CN" altLang="en-US" sz="1600"/>
              <a:t>查询接口集成、模式匹配、查询转换、数据库采样、数据库大小估计及集成系统实现），数据空间（数据空间的模型、索引、查询及系统实现），</a:t>
            </a:r>
            <a:endParaRPr lang="en-US" altLang="zh-CN" sz="1600"/>
          </a:p>
          <a:p>
            <a:pPr marL="593725" lvl="1" indent="-319088" eaLnBrk="1" hangingPunct="1">
              <a:buFont typeface="Wingdings" pitchFamily="2" charset="2"/>
              <a:buChar char=""/>
            </a:pPr>
            <a:r>
              <a:rPr lang="en-US" altLang="zh-CN" sz="2000"/>
              <a:t>Web</a:t>
            </a:r>
            <a:r>
              <a:rPr lang="zh-CN" altLang="en-US" sz="2000"/>
              <a:t>数据管理新技术</a:t>
            </a:r>
            <a:endParaRPr lang="en-US" altLang="zh-CN" sz="2000"/>
          </a:p>
          <a:p>
            <a:pPr marL="868363" lvl="2" indent="-319088" eaLnBrk="1" hangingPunct="1">
              <a:buFont typeface="Wingdings" pitchFamily="2" charset="2"/>
              <a:buChar char=""/>
            </a:pPr>
            <a:r>
              <a:rPr lang="zh-CN" altLang="en-US" sz="1600"/>
              <a:t>（</a:t>
            </a:r>
            <a:r>
              <a:rPr lang="en-US" altLang="zh-CN" sz="1600"/>
              <a:t>Web</a:t>
            </a:r>
            <a:r>
              <a:rPr lang="zh-CN" altLang="en-US" sz="1600"/>
              <a:t>信息可信性、移动</a:t>
            </a:r>
            <a:r>
              <a:rPr lang="en-US" altLang="zh-CN" sz="1600"/>
              <a:t>Web</a:t>
            </a:r>
            <a:r>
              <a:rPr lang="zh-CN" altLang="en-US" sz="1600"/>
              <a:t>搜索、移动应用集成、大规模知识库构建及社交媒体）。</a:t>
            </a:r>
            <a:endParaRPr lang="en-US" altLang="zh-CN" sz="1600"/>
          </a:p>
          <a:p>
            <a:pPr marL="319088" indent="-319088" eaLnBrk="1" hangingPunct="1">
              <a:buFont typeface="Wingdings" pitchFamily="2" charset="2"/>
              <a:buChar char="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47A38-8F7C-4BC1-AF99-29A3B2E802CF}" type="slidenum">
              <a:rPr lang="zh-CN" altLang="en-US"/>
              <a:pPr>
                <a:defRPr/>
              </a:pPr>
              <a:t>7</a:t>
            </a:fld>
            <a:endParaRPr lang="zh-CN" altLang="en-US"/>
          </a:p>
        </p:txBody>
      </p:sp>
      <p:pic>
        <p:nvPicPr>
          <p:cNvPr id="8197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2588" y="0"/>
            <a:ext cx="2246312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C9FA83-782A-4C0F-9B6E-83C71F6DBE98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graphicFrame>
        <p:nvGraphicFramePr>
          <p:cNvPr id="3" name="图示 2"/>
          <p:cNvGraphicFramePr/>
          <p:nvPr/>
        </p:nvGraphicFramePr>
        <p:xfrm>
          <a:off x="579873" y="58012"/>
          <a:ext cx="8024575" cy="6843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243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 人民大学  孟小峰</a:t>
            </a:r>
            <a:endParaRPr lang="en-US" altLang="zh-CN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hlinkClick r:id="rId3"/>
              </a:rPr>
              <a:t>孟小峰</a:t>
            </a:r>
            <a:r>
              <a:rPr lang="en-US" altLang="zh-CN" dirty="0">
                <a:hlinkClick r:id="rId3"/>
              </a:rPr>
              <a:t>_</a:t>
            </a:r>
            <a:r>
              <a:rPr lang="zh-CN" altLang="en-US" dirty="0">
                <a:hlinkClick r:id="rId3"/>
              </a:rPr>
              <a:t>百度百科 </a:t>
            </a:r>
            <a:r>
              <a:rPr lang="en-US" altLang="zh-CN" dirty="0">
                <a:hlinkClick r:id="rId3"/>
              </a:rPr>
              <a:t>(baidu.com)</a:t>
            </a:r>
            <a:endParaRPr lang="en-US" altLang="zh-CN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/>
              <a:t>主要研究成果</a:t>
            </a:r>
            <a:r>
              <a:rPr lang="zh-CN" altLang="en-US" dirty="0"/>
              <a:t> </a:t>
            </a:r>
            <a:r>
              <a:rPr lang="en-US" altLang="zh-CN" dirty="0"/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SG-WRAP: Wrapper Generator for Web Data Extraction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SG-WRAM: Wrapper Maintenance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/>
              <a:t>OrientX</a:t>
            </a:r>
            <a:r>
              <a:rPr lang="en-US" altLang="zh-CN" dirty="0"/>
              <a:t>: Native XML Database System: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"</a:t>
            </a:r>
            <a:r>
              <a:rPr lang="zh-CN" altLang="en-US" dirty="0"/>
              <a:t>小金灵</a:t>
            </a:r>
            <a:r>
              <a:rPr lang="en-US" altLang="zh-CN" dirty="0"/>
              <a:t>": </a:t>
            </a:r>
            <a:r>
              <a:rPr lang="zh-CN" altLang="en-US" dirty="0"/>
              <a:t>嵌入式移动数据库系统</a:t>
            </a:r>
            <a:endParaRPr lang="en-US" altLang="zh-CN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/>
              <a:t>NChiql</a:t>
            </a:r>
            <a:r>
              <a:rPr lang="en-US" altLang="zh-CN" dirty="0"/>
              <a:t>:</a:t>
            </a:r>
            <a:r>
              <a:rPr lang="zh-CN" altLang="en-US" dirty="0"/>
              <a:t>中文自然语言查询系统</a:t>
            </a:r>
            <a:endParaRPr lang="en-US" altLang="zh-CN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PBASE/I: </a:t>
            </a:r>
            <a:r>
              <a:rPr lang="zh-CN" altLang="en-US" dirty="0"/>
              <a:t>并行数据库系统</a:t>
            </a:r>
            <a:endParaRPr lang="en-US" altLang="zh-CN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767676"/>
                </a:solidFill>
                <a:latin typeface="宋体" panose="02010600030101010101" pitchFamily="2" charset="-122"/>
              </a:rPr>
              <a:t>COBASE: </a:t>
            </a:r>
            <a:r>
              <a:rPr lang="zh-CN" altLang="en-US" dirty="0">
                <a:solidFill>
                  <a:srgbClr val="767676"/>
                </a:solidFill>
                <a:latin typeface="宋体" panose="02010600030101010101" pitchFamily="2" charset="-122"/>
              </a:rPr>
              <a:t>国产数据库系统</a:t>
            </a:r>
            <a:endParaRPr lang="zh-CN" altLang="en-US" sz="60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1C2FB-38FB-4D8C-B7D3-91C6689B8270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779</Words>
  <Application>Microsoft Office PowerPoint</Application>
  <PresentationFormat>全屏显示(4:3)</PresentationFormat>
  <Paragraphs>156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Arial</vt:lpstr>
      <vt:lpstr>Calibri</vt:lpstr>
      <vt:lpstr>Wingdings</vt:lpstr>
      <vt:lpstr>Wingdings 2</vt:lpstr>
      <vt:lpstr>Office 主题</vt:lpstr>
      <vt:lpstr>《WEB数据管理》</vt:lpstr>
      <vt:lpstr>联系方式</vt:lpstr>
      <vt:lpstr>PowerPoint 演示文稿</vt:lpstr>
      <vt:lpstr>课程考核</vt:lpstr>
      <vt:lpstr>PowerPoint 演示文稿</vt:lpstr>
      <vt:lpstr>PowerPoint 演示文稿</vt:lpstr>
      <vt:lpstr>参考书目</vt:lpstr>
      <vt:lpstr>PowerPoint 演示文稿</vt:lpstr>
      <vt:lpstr>PowerPoint 演示文稿</vt:lpstr>
      <vt:lpstr>参考书目</vt:lpstr>
      <vt:lpstr>PowerPoint 演示文稿</vt:lpstr>
      <vt:lpstr>本课程内容</vt:lpstr>
      <vt:lpstr>PowerPoint 演示文稿</vt:lpstr>
      <vt:lpstr>第二部分 “web数据处理”</vt:lpstr>
      <vt:lpstr>第二部分 “web数据处理”</vt:lpstr>
      <vt:lpstr>第三部分  Web数据管理新技术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《WEB数据管理》</dc:title>
  <dc:creator>Administrator</dc:creator>
  <cp:lastModifiedBy>86186</cp:lastModifiedBy>
  <cp:revision>39</cp:revision>
  <dcterms:created xsi:type="dcterms:W3CDTF">2020-02-09T12:38:46Z</dcterms:created>
  <dcterms:modified xsi:type="dcterms:W3CDTF">2024-02-21T02:54:39Z</dcterms:modified>
</cp:coreProperties>
</file>