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进阶实战营作业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week 1</a:t>
            </a:r>
            <a:endParaRPr lang="en-US" altLang="zh-CN"/>
          </a:p>
          <a:p>
            <a:r>
              <a:rPr lang="zh-CN" altLang="en-US"/>
              <a:t>邬幸宇</a:t>
            </a:r>
            <a:r>
              <a:rPr lang="en-US" altLang="zh-CN"/>
              <a:t> G20210698010429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jvm</a:t>
            </a:r>
            <a:r>
              <a:rPr lang="zh-CN" altLang="en-US"/>
              <a:t>参数（</a:t>
            </a:r>
            <a:r>
              <a:rPr lang="en-US" altLang="zh-CN"/>
              <a:t>1.8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895" y="1422400"/>
            <a:ext cx="10974705" cy="5001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1480" y="2058670"/>
            <a:ext cx="3899535" cy="403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86115" y="2058670"/>
            <a:ext cx="2948305" cy="403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78240" y="2287270"/>
            <a:ext cx="1964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本地内存（非堆</a:t>
            </a:r>
            <a:r>
              <a:rPr lang="en-US" altLang="zh-CN" sz="1400"/>
              <a:t>+</a:t>
            </a:r>
            <a:r>
              <a:rPr lang="zh-CN" altLang="en-US" sz="1400"/>
              <a:t>堆外）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8492490" y="2847975"/>
            <a:ext cx="2585720" cy="1150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91855" y="3028950"/>
            <a:ext cx="2586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元数据区</a:t>
            </a:r>
            <a:endParaRPr lang="zh-CN" altLang="en-US" sz="1400"/>
          </a:p>
          <a:p>
            <a:r>
              <a:rPr lang="en-US" altLang="zh-CN" sz="1400"/>
              <a:t>-</a:t>
            </a:r>
            <a:r>
              <a:rPr lang="zh-CN" altLang="en-US" sz="1400"/>
              <a:t>XX:MaxMetaspaceSize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8492490" y="4429760"/>
            <a:ext cx="2585720" cy="1150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92490" y="4582795"/>
            <a:ext cx="2585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堆外内存</a:t>
            </a:r>
            <a:endParaRPr lang="zh-CN" altLang="en-US" sz="1400"/>
          </a:p>
          <a:p>
            <a:r>
              <a:rPr lang="zh-CN" altLang="en-US" sz="1400"/>
              <a:t>-XX：MaxDirectMemorySize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744845" y="2287270"/>
            <a:ext cx="85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JAVA</a:t>
            </a:r>
            <a:r>
              <a:rPr lang="zh-CN" altLang="en-US" sz="1400"/>
              <a:t>堆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976495" y="3997960"/>
            <a:ext cx="2585720" cy="98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7130" y="5196840"/>
            <a:ext cx="2585720" cy="535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77130" y="4119880"/>
            <a:ext cx="2586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新生代</a:t>
            </a:r>
            <a:endParaRPr lang="zh-CN" altLang="en-US" sz="1400"/>
          </a:p>
          <a:p>
            <a:r>
              <a:rPr lang="en-US" altLang="zh-CN" sz="1400"/>
              <a:t>-</a:t>
            </a:r>
            <a:r>
              <a:rPr lang="zh-CN" altLang="en-US" sz="1400"/>
              <a:t>XX:</a:t>
            </a:r>
            <a:r>
              <a:rPr lang="en-US" altLang="zh-CN" sz="1400"/>
              <a:t>Xmn</a:t>
            </a:r>
            <a:r>
              <a:rPr lang="zh-CN" altLang="en-US" sz="1400"/>
              <a:t>（新生代最大值，建议为</a:t>
            </a:r>
            <a:r>
              <a:rPr lang="en-US" altLang="zh-CN" sz="1400"/>
              <a:t>-XX:Xmx</a:t>
            </a:r>
            <a:r>
              <a:rPr lang="zh-CN" altLang="en-US" sz="1400"/>
              <a:t>一半）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4976495" y="5311775"/>
            <a:ext cx="2586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老年代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4977130" y="2813685"/>
            <a:ext cx="2586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-</a:t>
            </a:r>
            <a:r>
              <a:rPr lang="zh-CN" altLang="en-US" sz="1400"/>
              <a:t>XX:</a:t>
            </a:r>
            <a:r>
              <a:rPr lang="en-US" altLang="zh-CN" sz="1400"/>
              <a:t>Xmx</a:t>
            </a:r>
            <a:r>
              <a:rPr lang="zh-CN" altLang="en-US" sz="1400"/>
              <a:t>（</a:t>
            </a:r>
            <a:r>
              <a:rPr lang="zh-CN" sz="1400"/>
              <a:t>堆最大内存，默认为物理内存</a:t>
            </a:r>
            <a:r>
              <a:rPr lang="en-US" altLang="zh-CN" sz="1400"/>
              <a:t>1/4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en-US" altLang="zh-CN" sz="1400"/>
              <a:t>-XX:Xms</a:t>
            </a:r>
            <a:r>
              <a:rPr lang="zh-CN" altLang="en-US" sz="1400"/>
              <a:t>（堆内存初始大小，建议和</a:t>
            </a:r>
            <a:r>
              <a:rPr lang="en-US" altLang="zh-CN" sz="1400"/>
              <a:t>Xmx</a:t>
            </a:r>
            <a:r>
              <a:rPr lang="zh-CN" altLang="en-US" sz="1400"/>
              <a:t>相等）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1163320" y="2058670"/>
            <a:ext cx="2892425" cy="403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83765" y="2287270"/>
            <a:ext cx="85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JAVA</a:t>
            </a:r>
            <a:r>
              <a:rPr lang="zh-CN" altLang="en-US" sz="1400"/>
              <a:t>栈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328420" y="2847975"/>
            <a:ext cx="2586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-</a:t>
            </a:r>
            <a:r>
              <a:rPr lang="zh-CN" altLang="en-US" sz="1400"/>
              <a:t>XX:</a:t>
            </a:r>
            <a:r>
              <a:rPr lang="en-US" altLang="zh-CN" sz="1400"/>
              <a:t>Xss</a:t>
            </a:r>
            <a:r>
              <a:rPr lang="zh-CN" altLang="en-US" sz="1400"/>
              <a:t>（</a:t>
            </a:r>
            <a:r>
              <a:rPr lang="zh-CN" sz="1400"/>
              <a:t>每个线程的栈大小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en-US" sz="1400"/>
              <a:t>n</a:t>
            </a:r>
            <a:r>
              <a:rPr lang="zh-CN" altLang="en-US" sz="1400"/>
              <a:t>个线程即为</a:t>
            </a:r>
            <a:r>
              <a:rPr lang="en-US" altLang="zh-CN" sz="1400"/>
              <a:t>n*Xss	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5511800" y="1615440"/>
            <a:ext cx="20504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进程分配的内存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32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WPS_1615629187</cp:lastModifiedBy>
  <cp:revision>174</cp:revision>
  <dcterms:created xsi:type="dcterms:W3CDTF">2019-06-19T02:08:00Z</dcterms:created>
  <dcterms:modified xsi:type="dcterms:W3CDTF">2021-05-09T08:32:32Z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D7761D607BAC45AEB29DB233D41299C8</vt:lpwstr>
  </property>
</Properties>
</file>