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 id="258" r:id="rId5"/>
    <p:sldId id="261" r:id="rId6"/>
    <p:sldId id="262" r:id="rId7"/>
    <p:sldId id="26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3BB1F-3CF0-4575-9FDE-D9D5A682F69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FCA793A-2DB9-4E5E-B415-12EFB2AD7B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374A656-21FC-4D7C-9994-1677EEF8C395}"/>
              </a:ext>
            </a:extLst>
          </p:cNvPr>
          <p:cNvSpPr>
            <a:spLocks noGrp="1"/>
          </p:cNvSpPr>
          <p:nvPr>
            <p:ph type="dt" sz="half" idx="10"/>
          </p:nvPr>
        </p:nvSpPr>
        <p:spPr/>
        <p:txBody>
          <a:bodyPr/>
          <a:lstStyle/>
          <a:p>
            <a:fld id="{C9EC46E8-772A-405B-9205-D9925C411598}" type="datetimeFigureOut">
              <a:rPr lang="zh-CN" altLang="en-US" smtClean="0"/>
              <a:t>2023/10/20</a:t>
            </a:fld>
            <a:endParaRPr lang="zh-CN" altLang="en-US"/>
          </a:p>
        </p:txBody>
      </p:sp>
      <p:sp>
        <p:nvSpPr>
          <p:cNvPr id="5" name="页脚占位符 4">
            <a:extLst>
              <a:ext uri="{FF2B5EF4-FFF2-40B4-BE49-F238E27FC236}">
                <a16:creationId xmlns:a16="http://schemas.microsoft.com/office/drawing/2014/main" id="{3AD850DE-4A53-4A9A-8E80-3618D30BF7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FE732D-EED7-4D67-8870-43DC573E2BD7}"/>
              </a:ext>
            </a:extLst>
          </p:cNvPr>
          <p:cNvSpPr>
            <a:spLocks noGrp="1"/>
          </p:cNvSpPr>
          <p:nvPr>
            <p:ph type="sldNum" sz="quarter" idx="12"/>
          </p:nvPr>
        </p:nvSpPr>
        <p:spPr/>
        <p:txBody>
          <a:body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312723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C8FCA0-00DF-485D-ADC8-12B5435FD6A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FB9DC93-19FB-40E3-BF7E-7EAA09A070D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B27077-4024-41BF-A268-26A5D9ED6097}"/>
              </a:ext>
            </a:extLst>
          </p:cNvPr>
          <p:cNvSpPr>
            <a:spLocks noGrp="1"/>
          </p:cNvSpPr>
          <p:nvPr>
            <p:ph type="dt" sz="half" idx="10"/>
          </p:nvPr>
        </p:nvSpPr>
        <p:spPr/>
        <p:txBody>
          <a:bodyPr/>
          <a:lstStyle/>
          <a:p>
            <a:fld id="{C9EC46E8-772A-405B-9205-D9925C411598}" type="datetimeFigureOut">
              <a:rPr lang="zh-CN" altLang="en-US" smtClean="0"/>
              <a:t>2023/10/20</a:t>
            </a:fld>
            <a:endParaRPr lang="zh-CN" altLang="en-US"/>
          </a:p>
        </p:txBody>
      </p:sp>
      <p:sp>
        <p:nvSpPr>
          <p:cNvPr id="5" name="页脚占位符 4">
            <a:extLst>
              <a:ext uri="{FF2B5EF4-FFF2-40B4-BE49-F238E27FC236}">
                <a16:creationId xmlns:a16="http://schemas.microsoft.com/office/drawing/2014/main" id="{D8A5E568-CD3D-44FF-A588-233E5BEB1A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99D1A3-5593-4A4F-B118-1B15F2C91FC8}"/>
              </a:ext>
            </a:extLst>
          </p:cNvPr>
          <p:cNvSpPr>
            <a:spLocks noGrp="1"/>
          </p:cNvSpPr>
          <p:nvPr>
            <p:ph type="sldNum" sz="quarter" idx="12"/>
          </p:nvPr>
        </p:nvSpPr>
        <p:spPr/>
        <p:txBody>
          <a:body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100886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748D81-02EA-41F4-8A00-925C86C4DA8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BDF7699-3FAB-40AE-AC2F-67815956C34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3BC35F0-CC28-41F6-8707-283E7EB86CA1}"/>
              </a:ext>
            </a:extLst>
          </p:cNvPr>
          <p:cNvSpPr>
            <a:spLocks noGrp="1"/>
          </p:cNvSpPr>
          <p:nvPr>
            <p:ph type="dt" sz="half" idx="10"/>
          </p:nvPr>
        </p:nvSpPr>
        <p:spPr/>
        <p:txBody>
          <a:bodyPr/>
          <a:lstStyle/>
          <a:p>
            <a:fld id="{C9EC46E8-772A-405B-9205-D9925C411598}" type="datetimeFigureOut">
              <a:rPr lang="zh-CN" altLang="en-US" smtClean="0"/>
              <a:t>2023/10/20</a:t>
            </a:fld>
            <a:endParaRPr lang="zh-CN" altLang="en-US"/>
          </a:p>
        </p:txBody>
      </p:sp>
      <p:sp>
        <p:nvSpPr>
          <p:cNvPr id="5" name="页脚占位符 4">
            <a:extLst>
              <a:ext uri="{FF2B5EF4-FFF2-40B4-BE49-F238E27FC236}">
                <a16:creationId xmlns:a16="http://schemas.microsoft.com/office/drawing/2014/main" id="{DD10689E-03FB-478D-8EEC-F85F83DE4D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E3F470-98EB-4609-A79E-658FA13C45A3}"/>
              </a:ext>
            </a:extLst>
          </p:cNvPr>
          <p:cNvSpPr>
            <a:spLocks noGrp="1"/>
          </p:cNvSpPr>
          <p:nvPr>
            <p:ph type="sldNum" sz="quarter" idx="12"/>
          </p:nvPr>
        </p:nvSpPr>
        <p:spPr/>
        <p:txBody>
          <a:body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295336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F97A6-C6BE-41E0-9264-4B407B0E88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A4A6F5-B3F4-42ED-977E-36A61F8F3AA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029B63F-18AD-4D80-9851-220B8A94765E}"/>
              </a:ext>
            </a:extLst>
          </p:cNvPr>
          <p:cNvSpPr>
            <a:spLocks noGrp="1"/>
          </p:cNvSpPr>
          <p:nvPr>
            <p:ph type="dt" sz="half" idx="10"/>
          </p:nvPr>
        </p:nvSpPr>
        <p:spPr/>
        <p:txBody>
          <a:bodyPr/>
          <a:lstStyle/>
          <a:p>
            <a:fld id="{C9EC46E8-772A-405B-9205-D9925C411598}" type="datetimeFigureOut">
              <a:rPr lang="zh-CN" altLang="en-US" smtClean="0"/>
              <a:t>2023/10/20</a:t>
            </a:fld>
            <a:endParaRPr lang="zh-CN" altLang="en-US"/>
          </a:p>
        </p:txBody>
      </p:sp>
      <p:sp>
        <p:nvSpPr>
          <p:cNvPr id="5" name="页脚占位符 4">
            <a:extLst>
              <a:ext uri="{FF2B5EF4-FFF2-40B4-BE49-F238E27FC236}">
                <a16:creationId xmlns:a16="http://schemas.microsoft.com/office/drawing/2014/main" id="{B43F0152-AFD4-4BFC-A7B3-3F55F793BB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BFFA95-16FB-4723-957E-45DAEAE77945}"/>
              </a:ext>
            </a:extLst>
          </p:cNvPr>
          <p:cNvSpPr>
            <a:spLocks noGrp="1"/>
          </p:cNvSpPr>
          <p:nvPr>
            <p:ph type="sldNum" sz="quarter" idx="12"/>
          </p:nvPr>
        </p:nvSpPr>
        <p:spPr/>
        <p:txBody>
          <a:body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1427313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11C43-CD3E-408F-8D4E-3D327B16B59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614DCDE-479D-4981-B71D-CE0A5FB62F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899E1B0-CA73-4188-A237-2F7B102672A0}"/>
              </a:ext>
            </a:extLst>
          </p:cNvPr>
          <p:cNvSpPr>
            <a:spLocks noGrp="1"/>
          </p:cNvSpPr>
          <p:nvPr>
            <p:ph type="dt" sz="half" idx="10"/>
          </p:nvPr>
        </p:nvSpPr>
        <p:spPr/>
        <p:txBody>
          <a:bodyPr/>
          <a:lstStyle/>
          <a:p>
            <a:fld id="{C9EC46E8-772A-405B-9205-D9925C411598}" type="datetimeFigureOut">
              <a:rPr lang="zh-CN" altLang="en-US" smtClean="0"/>
              <a:t>2023/10/20</a:t>
            </a:fld>
            <a:endParaRPr lang="zh-CN" altLang="en-US"/>
          </a:p>
        </p:txBody>
      </p:sp>
      <p:sp>
        <p:nvSpPr>
          <p:cNvPr id="5" name="页脚占位符 4">
            <a:extLst>
              <a:ext uri="{FF2B5EF4-FFF2-40B4-BE49-F238E27FC236}">
                <a16:creationId xmlns:a16="http://schemas.microsoft.com/office/drawing/2014/main" id="{9C409C6C-80D9-44F8-AC63-133273EA77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B3E956-7562-4C01-B356-C4B4E0E4DC38}"/>
              </a:ext>
            </a:extLst>
          </p:cNvPr>
          <p:cNvSpPr>
            <a:spLocks noGrp="1"/>
          </p:cNvSpPr>
          <p:nvPr>
            <p:ph type="sldNum" sz="quarter" idx="12"/>
          </p:nvPr>
        </p:nvSpPr>
        <p:spPr/>
        <p:txBody>
          <a:body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107475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23EE-8413-44BC-B161-A6AC243D8C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6F21AA-EBC5-4AD5-8BC6-04D8EEE9B46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91F9E8C-FC2B-4199-8D57-009ABF8DA88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BE8743D-758F-4B02-B8CA-34FEDC34E7F3}"/>
              </a:ext>
            </a:extLst>
          </p:cNvPr>
          <p:cNvSpPr>
            <a:spLocks noGrp="1"/>
          </p:cNvSpPr>
          <p:nvPr>
            <p:ph type="dt" sz="half" idx="10"/>
          </p:nvPr>
        </p:nvSpPr>
        <p:spPr/>
        <p:txBody>
          <a:bodyPr/>
          <a:lstStyle/>
          <a:p>
            <a:fld id="{C9EC46E8-772A-405B-9205-D9925C411598}" type="datetimeFigureOut">
              <a:rPr lang="zh-CN" altLang="en-US" smtClean="0"/>
              <a:t>2023/10/20</a:t>
            </a:fld>
            <a:endParaRPr lang="zh-CN" altLang="en-US"/>
          </a:p>
        </p:txBody>
      </p:sp>
      <p:sp>
        <p:nvSpPr>
          <p:cNvPr id="6" name="页脚占位符 5">
            <a:extLst>
              <a:ext uri="{FF2B5EF4-FFF2-40B4-BE49-F238E27FC236}">
                <a16:creationId xmlns:a16="http://schemas.microsoft.com/office/drawing/2014/main" id="{6B97CE24-E124-4FF6-ABB9-A5F5BD7AFC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026A31-7124-4F01-8E2A-A448CBA5C15E}"/>
              </a:ext>
            </a:extLst>
          </p:cNvPr>
          <p:cNvSpPr>
            <a:spLocks noGrp="1"/>
          </p:cNvSpPr>
          <p:nvPr>
            <p:ph type="sldNum" sz="quarter" idx="12"/>
          </p:nvPr>
        </p:nvSpPr>
        <p:spPr/>
        <p:txBody>
          <a:body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162286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D881D0-D08D-4318-A79B-425035ED7D8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CAA896A-FC42-4B99-9E93-10D08854D6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F33E3D4-49E1-44B1-96CA-C1D996C1C8C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7277148-C72D-4BCF-86AF-6872DD09BF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86BA701-1C9E-431F-BADC-5A1A8AF852B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87EFA16-7B21-4E38-91E0-636FD92D179F}"/>
              </a:ext>
            </a:extLst>
          </p:cNvPr>
          <p:cNvSpPr>
            <a:spLocks noGrp="1"/>
          </p:cNvSpPr>
          <p:nvPr>
            <p:ph type="dt" sz="half" idx="10"/>
          </p:nvPr>
        </p:nvSpPr>
        <p:spPr/>
        <p:txBody>
          <a:bodyPr/>
          <a:lstStyle/>
          <a:p>
            <a:fld id="{C9EC46E8-772A-405B-9205-D9925C411598}" type="datetimeFigureOut">
              <a:rPr lang="zh-CN" altLang="en-US" smtClean="0"/>
              <a:t>2023/10/20</a:t>
            </a:fld>
            <a:endParaRPr lang="zh-CN" altLang="en-US"/>
          </a:p>
        </p:txBody>
      </p:sp>
      <p:sp>
        <p:nvSpPr>
          <p:cNvPr id="8" name="页脚占位符 7">
            <a:extLst>
              <a:ext uri="{FF2B5EF4-FFF2-40B4-BE49-F238E27FC236}">
                <a16:creationId xmlns:a16="http://schemas.microsoft.com/office/drawing/2014/main" id="{D5DF083E-A54A-41B5-9E37-E762C55F79A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9353AC3-C954-4072-A98D-890270E498FA}"/>
              </a:ext>
            </a:extLst>
          </p:cNvPr>
          <p:cNvSpPr>
            <a:spLocks noGrp="1"/>
          </p:cNvSpPr>
          <p:nvPr>
            <p:ph type="sldNum" sz="quarter" idx="12"/>
          </p:nvPr>
        </p:nvSpPr>
        <p:spPr/>
        <p:txBody>
          <a:body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238625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95BE9C-2DB0-4DB5-8C03-CDFDE40F88D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57E96FD-4EFD-457C-AA05-5D0864279B4C}"/>
              </a:ext>
            </a:extLst>
          </p:cNvPr>
          <p:cNvSpPr>
            <a:spLocks noGrp="1"/>
          </p:cNvSpPr>
          <p:nvPr>
            <p:ph type="dt" sz="half" idx="10"/>
          </p:nvPr>
        </p:nvSpPr>
        <p:spPr/>
        <p:txBody>
          <a:bodyPr/>
          <a:lstStyle/>
          <a:p>
            <a:fld id="{C9EC46E8-772A-405B-9205-D9925C411598}" type="datetimeFigureOut">
              <a:rPr lang="zh-CN" altLang="en-US" smtClean="0"/>
              <a:t>2023/10/20</a:t>
            </a:fld>
            <a:endParaRPr lang="zh-CN" altLang="en-US"/>
          </a:p>
        </p:txBody>
      </p:sp>
      <p:sp>
        <p:nvSpPr>
          <p:cNvPr id="4" name="页脚占位符 3">
            <a:extLst>
              <a:ext uri="{FF2B5EF4-FFF2-40B4-BE49-F238E27FC236}">
                <a16:creationId xmlns:a16="http://schemas.microsoft.com/office/drawing/2014/main" id="{9277224B-F845-4973-98D6-2E71CC200B5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39F4A9D-CB16-4AD5-AA92-D8326BDB8B3E}"/>
              </a:ext>
            </a:extLst>
          </p:cNvPr>
          <p:cNvSpPr>
            <a:spLocks noGrp="1"/>
          </p:cNvSpPr>
          <p:nvPr>
            <p:ph type="sldNum" sz="quarter" idx="12"/>
          </p:nvPr>
        </p:nvSpPr>
        <p:spPr/>
        <p:txBody>
          <a:body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180887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7EB41E-CA4F-4094-9634-C35BFB4E7040}"/>
              </a:ext>
            </a:extLst>
          </p:cNvPr>
          <p:cNvSpPr>
            <a:spLocks noGrp="1"/>
          </p:cNvSpPr>
          <p:nvPr>
            <p:ph type="dt" sz="half" idx="10"/>
          </p:nvPr>
        </p:nvSpPr>
        <p:spPr/>
        <p:txBody>
          <a:bodyPr/>
          <a:lstStyle/>
          <a:p>
            <a:fld id="{C9EC46E8-772A-405B-9205-D9925C411598}" type="datetimeFigureOut">
              <a:rPr lang="zh-CN" altLang="en-US" smtClean="0"/>
              <a:t>2023/10/20</a:t>
            </a:fld>
            <a:endParaRPr lang="zh-CN" altLang="en-US"/>
          </a:p>
        </p:txBody>
      </p:sp>
      <p:sp>
        <p:nvSpPr>
          <p:cNvPr id="3" name="页脚占位符 2">
            <a:extLst>
              <a:ext uri="{FF2B5EF4-FFF2-40B4-BE49-F238E27FC236}">
                <a16:creationId xmlns:a16="http://schemas.microsoft.com/office/drawing/2014/main" id="{944D277F-9F34-4FFE-9E21-DA15AA8A1A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0FF8C2F-1EDE-4A6C-B3C3-E144E1D7B46B}"/>
              </a:ext>
            </a:extLst>
          </p:cNvPr>
          <p:cNvSpPr>
            <a:spLocks noGrp="1"/>
          </p:cNvSpPr>
          <p:nvPr>
            <p:ph type="sldNum" sz="quarter" idx="12"/>
          </p:nvPr>
        </p:nvSpPr>
        <p:spPr/>
        <p:txBody>
          <a:body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159241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C86A4-AFF6-424D-92E6-B0ACB87A2C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648AAAA-A2CC-4828-A756-E4CCBC944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EDCE935-D7B9-4E20-BD59-A8B53161C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AC52298-939A-4D76-9156-7F7BCCC6928A}"/>
              </a:ext>
            </a:extLst>
          </p:cNvPr>
          <p:cNvSpPr>
            <a:spLocks noGrp="1"/>
          </p:cNvSpPr>
          <p:nvPr>
            <p:ph type="dt" sz="half" idx="10"/>
          </p:nvPr>
        </p:nvSpPr>
        <p:spPr/>
        <p:txBody>
          <a:bodyPr/>
          <a:lstStyle/>
          <a:p>
            <a:fld id="{C9EC46E8-772A-405B-9205-D9925C411598}" type="datetimeFigureOut">
              <a:rPr lang="zh-CN" altLang="en-US" smtClean="0"/>
              <a:t>2023/10/20</a:t>
            </a:fld>
            <a:endParaRPr lang="zh-CN" altLang="en-US"/>
          </a:p>
        </p:txBody>
      </p:sp>
      <p:sp>
        <p:nvSpPr>
          <p:cNvPr id="6" name="页脚占位符 5">
            <a:extLst>
              <a:ext uri="{FF2B5EF4-FFF2-40B4-BE49-F238E27FC236}">
                <a16:creationId xmlns:a16="http://schemas.microsoft.com/office/drawing/2014/main" id="{24173822-3876-4DCC-95C8-B9B98A3DA7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16985A-C4EB-48BC-B733-0B735679C88F}"/>
              </a:ext>
            </a:extLst>
          </p:cNvPr>
          <p:cNvSpPr>
            <a:spLocks noGrp="1"/>
          </p:cNvSpPr>
          <p:nvPr>
            <p:ph type="sldNum" sz="quarter" idx="12"/>
          </p:nvPr>
        </p:nvSpPr>
        <p:spPr/>
        <p:txBody>
          <a:body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1121689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19955-39EC-4A7C-9B59-C1FBF78EAD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004E232-E9AE-4596-BB69-A5796636B4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D36983B-1A40-42EE-9F53-97DB7C4385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4DDB082-EC75-40D6-95D0-ADE885006908}"/>
              </a:ext>
            </a:extLst>
          </p:cNvPr>
          <p:cNvSpPr>
            <a:spLocks noGrp="1"/>
          </p:cNvSpPr>
          <p:nvPr>
            <p:ph type="dt" sz="half" idx="10"/>
          </p:nvPr>
        </p:nvSpPr>
        <p:spPr/>
        <p:txBody>
          <a:bodyPr/>
          <a:lstStyle/>
          <a:p>
            <a:fld id="{C9EC46E8-772A-405B-9205-D9925C411598}" type="datetimeFigureOut">
              <a:rPr lang="zh-CN" altLang="en-US" smtClean="0"/>
              <a:t>2023/10/20</a:t>
            </a:fld>
            <a:endParaRPr lang="zh-CN" altLang="en-US"/>
          </a:p>
        </p:txBody>
      </p:sp>
      <p:sp>
        <p:nvSpPr>
          <p:cNvPr id="6" name="页脚占位符 5">
            <a:extLst>
              <a:ext uri="{FF2B5EF4-FFF2-40B4-BE49-F238E27FC236}">
                <a16:creationId xmlns:a16="http://schemas.microsoft.com/office/drawing/2014/main" id="{60210613-C0E7-404E-9BF2-2484CF8360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E370E5-09B3-4A31-98B2-021088B74C67}"/>
              </a:ext>
            </a:extLst>
          </p:cNvPr>
          <p:cNvSpPr>
            <a:spLocks noGrp="1"/>
          </p:cNvSpPr>
          <p:nvPr>
            <p:ph type="sldNum" sz="quarter" idx="12"/>
          </p:nvPr>
        </p:nvSpPr>
        <p:spPr/>
        <p:txBody>
          <a:body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2229026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7163641-DAF8-4F58-BD9C-7632D97DE5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02CD1A4-73BE-4327-8AED-09D1270450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5342240-3906-438B-9A41-5F511BA3EF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C46E8-772A-405B-9205-D9925C411598}" type="datetimeFigureOut">
              <a:rPr lang="zh-CN" altLang="en-US" smtClean="0"/>
              <a:t>2023/10/20</a:t>
            </a:fld>
            <a:endParaRPr lang="zh-CN" altLang="en-US"/>
          </a:p>
        </p:txBody>
      </p:sp>
      <p:sp>
        <p:nvSpPr>
          <p:cNvPr id="5" name="页脚占位符 4">
            <a:extLst>
              <a:ext uri="{FF2B5EF4-FFF2-40B4-BE49-F238E27FC236}">
                <a16:creationId xmlns:a16="http://schemas.microsoft.com/office/drawing/2014/main" id="{5A440541-053C-4F84-A73A-4568A5B16A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F08FD94-6B66-4349-B692-B19EA09891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2469646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B052FD-50A0-40C2-BBEC-8E6DE30D7864}"/>
              </a:ext>
            </a:extLst>
          </p:cNvPr>
          <p:cNvSpPr>
            <a:spLocks noChangeArrowheads="1"/>
          </p:cNvSpPr>
          <p:nvPr/>
        </p:nvSpPr>
        <p:spPr bwMode="auto">
          <a:xfrm>
            <a:off x="890588" y="-3367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8">
            <a:extLst>
              <a:ext uri="{FF2B5EF4-FFF2-40B4-BE49-F238E27FC236}">
                <a16:creationId xmlns:a16="http://schemas.microsoft.com/office/drawing/2014/main" id="{D586DF10-9D57-4E38-8076-1CABA490FF15}"/>
              </a:ext>
            </a:extLst>
          </p:cNvPr>
          <p:cNvSpPr>
            <a:spLocks noChangeArrowheads="1"/>
          </p:cNvSpPr>
          <p:nvPr/>
        </p:nvSpPr>
        <p:spPr bwMode="auto">
          <a:xfrm>
            <a:off x="890588" y="-2909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2" name="图片 4">
            <a:extLst>
              <a:ext uri="{FF2B5EF4-FFF2-40B4-BE49-F238E27FC236}">
                <a16:creationId xmlns:a16="http://schemas.microsoft.com/office/drawing/2014/main" id="{AE93F130-DED5-41C9-8170-B7C750A1FF18}"/>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894296" y="71962"/>
            <a:ext cx="494396" cy="52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4">
            <a:extLst>
              <a:ext uri="{FF2B5EF4-FFF2-40B4-BE49-F238E27FC236}">
                <a16:creationId xmlns:a16="http://schemas.microsoft.com/office/drawing/2014/main" id="{1DBE1A1A-6141-4E2C-85BA-03CD35BA7B3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591526" y="628222"/>
            <a:ext cx="494396" cy="52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4">
            <a:extLst>
              <a:ext uri="{FF2B5EF4-FFF2-40B4-BE49-F238E27FC236}">
                <a16:creationId xmlns:a16="http://schemas.microsoft.com/office/drawing/2014/main" id="{A127FA54-C254-417A-91EA-834B6643B442}"/>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1205412" y="1287546"/>
            <a:ext cx="494396" cy="52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4">
            <a:extLst>
              <a:ext uri="{FF2B5EF4-FFF2-40B4-BE49-F238E27FC236}">
                <a16:creationId xmlns:a16="http://schemas.microsoft.com/office/drawing/2014/main" id="{4075676A-483A-4EB0-B1B2-A26653C8A21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591526" y="1878355"/>
            <a:ext cx="494396" cy="52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图片 4">
            <a:extLst>
              <a:ext uri="{FF2B5EF4-FFF2-40B4-BE49-F238E27FC236}">
                <a16:creationId xmlns:a16="http://schemas.microsoft.com/office/drawing/2014/main" id="{A6EEB555-DA79-41B6-8913-D7009107571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734276" y="1943055"/>
            <a:ext cx="494396" cy="52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图片 4">
            <a:extLst>
              <a:ext uri="{FF2B5EF4-FFF2-40B4-BE49-F238E27FC236}">
                <a16:creationId xmlns:a16="http://schemas.microsoft.com/office/drawing/2014/main" id="{8AC42D65-68F8-44DA-AB99-750886AAF376}"/>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033236" y="555832"/>
            <a:ext cx="494396" cy="52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图片 4">
            <a:extLst>
              <a:ext uri="{FF2B5EF4-FFF2-40B4-BE49-F238E27FC236}">
                <a16:creationId xmlns:a16="http://schemas.microsoft.com/office/drawing/2014/main" id="{F0B808FF-392F-46E1-A6E8-DB4F845F369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033236" y="1297583"/>
            <a:ext cx="494396" cy="52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84FC788D-A1D4-4E11-9371-457416457653}"/>
              </a:ext>
            </a:extLst>
          </p:cNvPr>
          <p:cNvSpPr txBox="1"/>
          <p:nvPr/>
        </p:nvSpPr>
        <p:spPr>
          <a:xfrm>
            <a:off x="248602" y="218077"/>
            <a:ext cx="2055371" cy="461665"/>
          </a:xfrm>
          <a:prstGeom prst="rect">
            <a:avLst/>
          </a:prstGeom>
          <a:noFill/>
        </p:spPr>
        <p:txBody>
          <a:bodyPr wrap="none" rtlCol="0">
            <a:spAutoFit/>
          </a:bodyPr>
          <a:lstStyle/>
          <a:p>
            <a:r>
              <a:rPr lang="zh-CN" altLang="en-US" sz="2400" dirty="0"/>
              <a:t>题目</a:t>
            </a:r>
            <a:r>
              <a:rPr lang="en-US" altLang="zh-CN" sz="2400" dirty="0"/>
              <a:t>1</a:t>
            </a:r>
            <a:r>
              <a:rPr lang="zh-CN" altLang="en-US" sz="2400" dirty="0"/>
              <a:t>  苹果树</a:t>
            </a:r>
          </a:p>
        </p:txBody>
      </p:sp>
      <p:sp>
        <p:nvSpPr>
          <p:cNvPr id="14" name="文本框 13">
            <a:extLst>
              <a:ext uri="{FF2B5EF4-FFF2-40B4-BE49-F238E27FC236}">
                <a16:creationId xmlns:a16="http://schemas.microsoft.com/office/drawing/2014/main" id="{071661D7-E889-48DE-9F70-005296E09A8E}"/>
              </a:ext>
            </a:extLst>
          </p:cNvPr>
          <p:cNvSpPr txBox="1"/>
          <p:nvPr/>
        </p:nvSpPr>
        <p:spPr>
          <a:xfrm>
            <a:off x="444386" y="1078125"/>
            <a:ext cx="8449804" cy="2875659"/>
          </a:xfrm>
          <a:prstGeom prst="rect">
            <a:avLst/>
          </a:prstGeom>
          <a:noFill/>
        </p:spPr>
        <p:txBody>
          <a:bodyPr wrap="square">
            <a:spAutoFit/>
          </a:bodyPr>
          <a:lstStyle/>
          <a:p>
            <a:pPr algn="just">
              <a:lnSpc>
                <a:spcPct val="150000"/>
              </a:lnSpc>
            </a:pPr>
            <a:r>
              <a:rPr lang="zh-CN" altLang="zh-CN" sz="1800" kern="100" dirty="0">
                <a:effectLst/>
                <a:latin typeface="宋体" panose="02010600030101010101" pitchFamily="2" charset="-122"/>
                <a:ea typeface="等线" panose="02010600030101010101" pitchFamily="2" charset="-122"/>
                <a:cs typeface="Times New Roman" panose="02020603050405020304" pitchFamily="18" charset="0"/>
              </a:rPr>
              <a:t>题目描述：小明在他的果园里种了一些苹果树，这些苹果树排列成一个圆。为了保证苹果的品质，在种植过程中要进行疏果操作。为了更及时地完成疏果操作，小明会不时地检查每棵树的状态，根据需要进行疏果。检查时，如果发现可能有苹果从树上掉落，小明会重新统计树上的苹果个数（然后根据之前的记录就可以判断是否有苹果掉落了</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宋体" panose="02010600030101010101" pitchFamily="2" charset="-122"/>
                <a:ea typeface="等线" panose="02010600030101010101" pitchFamily="2" charset="-122"/>
                <a:cs typeface="Times New Roman" panose="02020603050405020304" pitchFamily="18" charset="0"/>
              </a:rPr>
              <a:t>。在全部操作结束后，请帮助小明统计相关的信息。</a:t>
            </a:r>
            <a:endPar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endParaRPr>
          </a:p>
          <a:p>
            <a:pPr algn="just">
              <a:lnSpc>
                <a:spcPct val="150000"/>
              </a:lnSpc>
            </a:pPr>
            <a:endParaRPr lang="en-US" altLang="zh-CN" kern="100" dirty="0">
              <a:latin typeface="宋体" panose="02010600030101010101" pitchFamily="2" charset="-122"/>
              <a:ea typeface="等线" panose="02010600030101010101" pitchFamily="2" charset="-122"/>
              <a:cs typeface="Times New Roman" panose="02020603050405020304" pitchFamily="18" charset="0"/>
            </a:endParaRPr>
          </a:p>
          <a:p>
            <a:pPr algn="just">
              <a:lnSpc>
                <a:spcPct val="150000"/>
              </a:lnSpc>
            </a:pP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E7DBEC5F-723E-4287-8D3C-2942127E6777}"/>
              </a:ext>
            </a:extLst>
          </p:cNvPr>
          <p:cNvSpPr txBox="1"/>
          <p:nvPr/>
        </p:nvSpPr>
        <p:spPr>
          <a:xfrm>
            <a:off x="508801" y="3345147"/>
            <a:ext cx="11683199" cy="3766865"/>
          </a:xfrm>
          <a:prstGeom prst="rect">
            <a:avLst/>
          </a:prstGeom>
          <a:noFill/>
        </p:spPr>
        <p:txBody>
          <a:bodyPr wrap="square">
            <a:spAutoFit/>
          </a:bodyPr>
          <a:lstStyle/>
          <a:p>
            <a:pPr>
              <a:lnSpc>
                <a:spcPct val="150000"/>
              </a:lnSpc>
            </a:pP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从标准输入读入数据。</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第</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行包含一个正整数</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N</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，表示苹果树的棵数。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第</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1+i</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行（</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N)</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，每行的格式为</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m</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i1</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i2</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imi</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。其中，第一个正整数</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m</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表示本行后面的整数个数。后续的</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m</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个整数表示小明对第</a:t>
            </a:r>
            <a:r>
              <a:rPr lang="en-US" altLang="zh-CN" sz="18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棵苹果树的操作记录。</a:t>
            </a:r>
            <a:r>
              <a:rPr lang="zh-CN" altLang="zh-CN" sz="180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若</a:t>
            </a:r>
            <a:r>
              <a:rPr lang="en-US" altLang="zh-CN" sz="1800" dirty="0" err="1">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err="1">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ij</a:t>
            </a:r>
            <a:r>
              <a:rPr lang="en-US" altLang="zh-CN" sz="180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 (1</a:t>
            </a:r>
            <a:r>
              <a:rPr lang="zh-CN" altLang="zh-CN" sz="180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 j </a:t>
            </a:r>
            <a:r>
              <a:rPr lang="zh-CN" altLang="zh-CN" sz="180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a:t>
            </a:r>
            <a:r>
              <a:rPr lang="en-US" altLang="zh-CN" sz="1800" baseline="-2500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i</a:t>
            </a:r>
            <a:r>
              <a:rPr lang="zh-CN" altLang="zh-CN" sz="180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）为正整数，则表示小明进行了重新统计该棵树上的苹果个数的操作，统计的苹果个数为</a:t>
            </a:r>
            <a:r>
              <a:rPr lang="en-US" altLang="zh-CN" sz="1800" dirty="0" err="1">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err="1">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ij</a:t>
            </a:r>
            <a:r>
              <a:rPr lang="en-US" altLang="zh-CN" sz="180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若为零或负整数，则表示一次疏果操作，去掉的苹果个数是</a:t>
            </a:r>
            <a:r>
              <a:rPr lang="en-US" altLang="zh-CN" sz="180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err="1">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ij</a:t>
            </a:r>
            <a:r>
              <a:rPr lang="en-US" altLang="zh-CN" sz="180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输入保证一定是正确的，满足</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nSpc>
                <a:spcPct val="150000"/>
              </a:lnSpc>
              <a:buFont typeface="+mj-lt"/>
              <a:buAutoNum type="alphaLcPeriod"/>
            </a:pP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i1</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&gt;0</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，即对于每棵树的记录，第一个操作一定是统计苹果个数（初始状态，此时不用判断是否有苹果掉落）；</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nSpc>
                <a:spcPct val="150000"/>
              </a:lnSpc>
              <a:buFont typeface="+mj-lt"/>
              <a:buAutoNum type="alphaLcPeriod"/>
            </a:pP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每次疏果操作保证操作后树上的苹果个数仍为正。</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50000"/>
              </a:lnSpc>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664637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B052FD-50A0-40C2-BBEC-8E6DE30D7864}"/>
              </a:ext>
            </a:extLst>
          </p:cNvPr>
          <p:cNvSpPr>
            <a:spLocks noChangeArrowheads="1"/>
          </p:cNvSpPr>
          <p:nvPr/>
        </p:nvSpPr>
        <p:spPr bwMode="auto">
          <a:xfrm>
            <a:off x="890588" y="-3367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8">
            <a:extLst>
              <a:ext uri="{FF2B5EF4-FFF2-40B4-BE49-F238E27FC236}">
                <a16:creationId xmlns:a16="http://schemas.microsoft.com/office/drawing/2014/main" id="{D586DF10-9D57-4E38-8076-1CABA490FF15}"/>
              </a:ext>
            </a:extLst>
          </p:cNvPr>
          <p:cNvSpPr>
            <a:spLocks noChangeArrowheads="1"/>
          </p:cNvSpPr>
          <p:nvPr/>
        </p:nvSpPr>
        <p:spPr bwMode="auto">
          <a:xfrm>
            <a:off x="890588" y="-2909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矩形 1">
            <a:extLst>
              <a:ext uri="{FF2B5EF4-FFF2-40B4-BE49-F238E27FC236}">
                <a16:creationId xmlns:a16="http://schemas.microsoft.com/office/drawing/2014/main" id="{2F84EFD9-45E9-4168-BC24-881D927184C0}"/>
              </a:ext>
            </a:extLst>
          </p:cNvPr>
          <p:cNvSpPr/>
          <p:nvPr/>
        </p:nvSpPr>
        <p:spPr>
          <a:xfrm>
            <a:off x="248602" y="2802097"/>
            <a:ext cx="11318558" cy="2775760"/>
          </a:xfrm>
          <a:prstGeom prst="rect">
            <a:avLst/>
          </a:prstGeom>
        </p:spPr>
        <p:txBody>
          <a:bodyPr wrap="square">
            <a:spAutoFit/>
          </a:bodyPr>
          <a:lstStyle/>
          <a:p>
            <a:pPr>
              <a:lnSpc>
                <a:spcPct val="150000"/>
              </a:lnSpc>
              <a:spcAft>
                <a:spcPts val="0"/>
              </a:spcAft>
            </a:pP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4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苹果树的个数</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pP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4  74 -7 -12 -5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第一个数表示数字个数，</a:t>
            </a:r>
            <a:r>
              <a:rPr lang="zh-CN" altLang="en-US" sz="2400" b="1" kern="100" dirty="0">
                <a:highlight>
                  <a:srgbClr val="FFFF00"/>
                </a:highlight>
                <a:latin typeface="宋体" panose="02010600030101010101" pitchFamily="2" charset="-122"/>
                <a:ea typeface="宋体" panose="02010600030101010101" pitchFamily="2" charset="-122"/>
                <a:cs typeface="Times New Roman" panose="02020603050405020304" pitchFamily="18" charset="0"/>
              </a:rPr>
              <a:t>正数</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：苹果个数，</a:t>
            </a:r>
            <a:r>
              <a:rPr lang="zh-CN" altLang="en-US" sz="2400" kern="100" dirty="0">
                <a:highlight>
                  <a:srgbClr val="FFFF00"/>
                </a:highlight>
                <a:latin typeface="宋体" panose="02010600030101010101" pitchFamily="2" charset="-122"/>
                <a:ea typeface="宋体" panose="02010600030101010101" pitchFamily="2" charset="-122"/>
                <a:cs typeface="Times New Roman" panose="02020603050405020304" pitchFamily="18" charset="0"/>
              </a:rPr>
              <a:t>负数</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：蔬果操作</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pP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5  73 -8 -6 59 -4   //</a:t>
            </a: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第</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2</a:t>
            </a: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棵树</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pP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5  76 -5 -10 60 -2  //</a:t>
            </a: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第</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a:t>
            </a: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棵树</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pP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5  80 -6 -15 59 0  //</a:t>
            </a: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第</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4</a:t>
            </a: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棵树</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p:txBody>
      </p:sp>
      <p:pic>
        <p:nvPicPr>
          <p:cNvPr id="22" name="图片 4">
            <a:extLst>
              <a:ext uri="{FF2B5EF4-FFF2-40B4-BE49-F238E27FC236}">
                <a16:creationId xmlns:a16="http://schemas.microsoft.com/office/drawing/2014/main" id="{AE93F130-DED5-41C9-8170-B7C750A1FF18}"/>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290061" y="274638"/>
            <a:ext cx="521970" cy="52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4">
            <a:extLst>
              <a:ext uri="{FF2B5EF4-FFF2-40B4-BE49-F238E27FC236}">
                <a16:creationId xmlns:a16="http://schemas.microsoft.com/office/drawing/2014/main" id="{1DBE1A1A-6141-4E2C-85BA-03CD35BA7B3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987291" y="830898"/>
            <a:ext cx="521970" cy="52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4">
            <a:extLst>
              <a:ext uri="{FF2B5EF4-FFF2-40B4-BE49-F238E27FC236}">
                <a16:creationId xmlns:a16="http://schemas.microsoft.com/office/drawing/2014/main" id="{A127FA54-C254-417A-91EA-834B6643B442}"/>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601177" y="1490222"/>
            <a:ext cx="521970" cy="52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4">
            <a:extLst>
              <a:ext uri="{FF2B5EF4-FFF2-40B4-BE49-F238E27FC236}">
                <a16:creationId xmlns:a16="http://schemas.microsoft.com/office/drawing/2014/main" id="{4075676A-483A-4EB0-B1B2-A26653C8A21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987291" y="2081031"/>
            <a:ext cx="521970" cy="52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图片 4">
            <a:extLst>
              <a:ext uri="{FF2B5EF4-FFF2-40B4-BE49-F238E27FC236}">
                <a16:creationId xmlns:a16="http://schemas.microsoft.com/office/drawing/2014/main" id="{A6EEB555-DA79-41B6-8913-D7009107571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130041" y="2145731"/>
            <a:ext cx="521970" cy="52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图片 4">
            <a:extLst>
              <a:ext uri="{FF2B5EF4-FFF2-40B4-BE49-F238E27FC236}">
                <a16:creationId xmlns:a16="http://schemas.microsoft.com/office/drawing/2014/main" id="{8AC42D65-68F8-44DA-AB99-750886AAF376}"/>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29001" y="758508"/>
            <a:ext cx="521970" cy="52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图片 4">
            <a:extLst>
              <a:ext uri="{FF2B5EF4-FFF2-40B4-BE49-F238E27FC236}">
                <a16:creationId xmlns:a16="http://schemas.microsoft.com/office/drawing/2014/main" id="{F0B808FF-392F-46E1-A6E8-DB4F845F369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29001" y="1500259"/>
            <a:ext cx="521970" cy="52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84FC788D-A1D4-4E11-9371-457416457653}"/>
              </a:ext>
            </a:extLst>
          </p:cNvPr>
          <p:cNvSpPr txBox="1"/>
          <p:nvPr/>
        </p:nvSpPr>
        <p:spPr>
          <a:xfrm>
            <a:off x="248602" y="218077"/>
            <a:ext cx="2201244" cy="461665"/>
          </a:xfrm>
          <a:prstGeom prst="rect">
            <a:avLst/>
          </a:prstGeom>
          <a:noFill/>
        </p:spPr>
        <p:txBody>
          <a:bodyPr wrap="none" rtlCol="0">
            <a:spAutoFit/>
          </a:bodyPr>
          <a:lstStyle/>
          <a:p>
            <a:r>
              <a:rPr lang="zh-CN" altLang="en-US" sz="2400" dirty="0"/>
              <a:t>题目一  苹果树</a:t>
            </a:r>
          </a:p>
        </p:txBody>
      </p:sp>
    </p:spTree>
    <p:extLst>
      <p:ext uri="{BB962C8B-B14F-4D97-AF65-F5344CB8AC3E}">
        <p14:creationId xmlns:p14="http://schemas.microsoft.com/office/powerpoint/2010/main" val="2064420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FF13E64-B114-4DAA-850E-479E385539FC}"/>
              </a:ext>
            </a:extLst>
          </p:cNvPr>
          <p:cNvSpPr/>
          <p:nvPr/>
        </p:nvSpPr>
        <p:spPr>
          <a:xfrm>
            <a:off x="727710" y="842935"/>
            <a:ext cx="9490710" cy="2328523"/>
          </a:xfrm>
          <a:prstGeom prst="rect">
            <a:avLst/>
          </a:prstGeom>
        </p:spPr>
        <p:txBody>
          <a:bodyPr wrap="square">
            <a:spAutoFit/>
          </a:bodyPr>
          <a:lstStyle/>
          <a:p>
            <a:pPr>
              <a:lnSpc>
                <a:spcPct val="150000"/>
              </a:lnSpc>
              <a:spcAft>
                <a:spcPts val="0"/>
              </a:spcAft>
            </a:pP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输出只有一行，包含三个整数</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T</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D</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E</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。其中，</a:t>
            </a:r>
            <a:endParaRPr lang="zh-CN" altLang="zh-CN" sz="2000" dirty="0">
              <a:latin typeface="宋体" panose="02010600030101010101" pitchFamily="2" charset="-122"/>
              <a:ea typeface="宋体" panose="02010600030101010101" pitchFamily="2" charset="-122"/>
              <a:cs typeface="宋体" panose="02010600030101010101" pitchFamily="2" charset="-122"/>
            </a:endParaRPr>
          </a:p>
          <a:p>
            <a:pPr lvl="0">
              <a:lnSpc>
                <a:spcPct val="150000"/>
              </a:lnSpc>
              <a:spcAft>
                <a:spcPts val="0"/>
              </a:spcAft>
            </a:pPr>
            <a:r>
              <a:rPr lang="en-US" altLang="zh-CN" sz="2000" b="1" kern="100" dirty="0">
                <a:latin typeface="宋体" panose="02010600030101010101" pitchFamily="2" charset="-122"/>
                <a:ea typeface="宋体" panose="02010600030101010101" pitchFamily="2" charset="-122"/>
                <a:cs typeface="Times New Roman" panose="02020603050405020304" pitchFamily="18" charset="0"/>
              </a:rPr>
              <a:t>T</a:t>
            </a:r>
            <a:r>
              <a:rPr lang="zh-CN" altLang="en-US" sz="2000" b="1"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为全部疏果操作结束后所有苹果树上剩下的苹果总数（假设每棵苹果树在最后一次统计苹果个数操作后苹果不会因为疏果以外的原因减少</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sz="2000" dirty="0">
              <a:latin typeface="宋体" panose="02010600030101010101" pitchFamily="2" charset="-122"/>
              <a:ea typeface="宋体" panose="02010600030101010101" pitchFamily="2" charset="-122"/>
              <a:cs typeface="宋体" panose="02010600030101010101" pitchFamily="2" charset="-122"/>
            </a:endParaRPr>
          </a:p>
          <a:p>
            <a:pPr lvl="0">
              <a:lnSpc>
                <a:spcPct val="150000"/>
              </a:lnSpc>
              <a:spcAft>
                <a:spcPts val="0"/>
              </a:spcAft>
            </a:pPr>
            <a:r>
              <a:rPr lang="en-US" altLang="zh-CN" sz="2000" b="1" kern="100" dirty="0">
                <a:latin typeface="宋体" panose="02010600030101010101" pitchFamily="2" charset="-122"/>
                <a:ea typeface="宋体" panose="02010600030101010101" pitchFamily="2" charset="-122"/>
                <a:cs typeface="Times New Roman" panose="02020603050405020304" pitchFamily="18" charset="0"/>
              </a:rPr>
              <a:t>D:</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为发生苹果掉落的苹果树的棵数</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sz="2000" dirty="0">
              <a:latin typeface="宋体" panose="02010600030101010101" pitchFamily="2" charset="-122"/>
              <a:ea typeface="宋体" panose="02010600030101010101" pitchFamily="2" charset="-122"/>
              <a:cs typeface="宋体" panose="02010600030101010101" pitchFamily="2" charset="-122"/>
            </a:endParaRPr>
          </a:p>
          <a:p>
            <a:pPr lvl="0">
              <a:lnSpc>
                <a:spcPct val="150000"/>
              </a:lnSpc>
              <a:spcAft>
                <a:spcPts val="0"/>
              </a:spcAft>
            </a:pPr>
            <a:r>
              <a:rPr lang="en-US" altLang="zh-CN" sz="2000" b="1" kern="100" dirty="0">
                <a:latin typeface="宋体" panose="02010600030101010101" pitchFamily="2" charset="-122"/>
                <a:ea typeface="宋体" panose="02010600030101010101" pitchFamily="2" charset="-122"/>
                <a:cs typeface="Times New Roman" panose="02020603050405020304" pitchFamily="18" charset="0"/>
              </a:rPr>
              <a:t>E:</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为相邻连续三棵树发生苹果掉落情况的组数。</a:t>
            </a:r>
            <a:endParaRPr lang="zh-CN" altLang="zh-CN" sz="2000" dirty="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a:extLst>
              <a:ext uri="{FF2B5EF4-FFF2-40B4-BE49-F238E27FC236}">
                <a16:creationId xmlns:a16="http://schemas.microsoft.com/office/drawing/2014/main" id="{AF721EBF-9F71-4BC4-B75A-41C625FE8922}"/>
              </a:ext>
            </a:extLst>
          </p:cNvPr>
          <p:cNvSpPr txBox="1"/>
          <p:nvPr/>
        </p:nvSpPr>
        <p:spPr>
          <a:xfrm>
            <a:off x="653985" y="3855135"/>
            <a:ext cx="10677034" cy="2520370"/>
          </a:xfrm>
          <a:prstGeom prst="rect">
            <a:avLst/>
          </a:prstGeom>
          <a:noFill/>
        </p:spPr>
        <p:txBody>
          <a:bodyPr wrap="square">
            <a:spAutoFit/>
          </a:bodyPr>
          <a:lstStyle/>
          <a:p>
            <a:pPr>
              <a:lnSpc>
                <a:spcPct val="150000"/>
              </a:lnSpc>
            </a:pP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对于第三个统计量的解释：</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N</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棵苹果树</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N</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排列成一个圆，那么</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与</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相邻，</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与</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相邻，</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N-1</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与</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N</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相邻，</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N</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与</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相邻。如果</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i-1</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a:t>
            </a:r>
            <a:r>
              <a:rPr lang="en-US" altLang="zh-CN" sz="1800" baseline="-250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i</a:t>
            </a:r>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A</a:t>
            </a:r>
            <a:r>
              <a:rPr lang="en-US" altLang="zh-CN" sz="1800" baseline="-250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i+1</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这三棵树都发生了苹果掉落的情况，则记为一组。形式化的，有</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E=|{A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/Drop(Pred(A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Drop(A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Drop(</a:t>
            </a:r>
            <a:r>
              <a:rPr lang="en-US" altLang="zh-CN" sz="18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Succ</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其中，</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Drop(A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）表示苹果树</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是否发生苹果掉落的情况，</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Pred(A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表示</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的前一棵树</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i-1</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（如果</a:t>
            </a:r>
            <a:r>
              <a:rPr lang="en-US" altLang="zh-CN" sz="18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&gt;1</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）或者</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N</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（如果</a:t>
            </a:r>
            <a:r>
              <a:rPr lang="en-US" altLang="zh-CN" sz="18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Succ</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表示</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的后一棵树</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i+1</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（如果</a:t>
            </a:r>
            <a:r>
              <a:rPr lang="en-US" altLang="zh-CN" sz="18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&lt;N</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）或者</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baseline="-250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（如果</a:t>
            </a:r>
            <a:r>
              <a:rPr lang="en-US" altLang="zh-CN" sz="18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=N</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681366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B052FD-50A0-40C2-BBEC-8E6DE30D7864}"/>
              </a:ext>
            </a:extLst>
          </p:cNvPr>
          <p:cNvSpPr>
            <a:spLocks noChangeArrowheads="1"/>
          </p:cNvSpPr>
          <p:nvPr/>
        </p:nvSpPr>
        <p:spPr bwMode="auto">
          <a:xfrm>
            <a:off x="890588" y="-3367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8">
            <a:extLst>
              <a:ext uri="{FF2B5EF4-FFF2-40B4-BE49-F238E27FC236}">
                <a16:creationId xmlns:a16="http://schemas.microsoft.com/office/drawing/2014/main" id="{D586DF10-9D57-4E38-8076-1CABA490FF15}"/>
              </a:ext>
            </a:extLst>
          </p:cNvPr>
          <p:cNvSpPr>
            <a:spLocks noChangeArrowheads="1"/>
          </p:cNvSpPr>
          <p:nvPr/>
        </p:nvSpPr>
        <p:spPr bwMode="auto">
          <a:xfrm>
            <a:off x="890588" y="-2909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id="{927DDBBB-924B-45BF-AFE5-CCA0E912103A}"/>
              </a:ext>
            </a:extLst>
          </p:cNvPr>
          <p:cNvSpPr txBox="1"/>
          <p:nvPr/>
        </p:nvSpPr>
        <p:spPr>
          <a:xfrm>
            <a:off x="339090" y="480059"/>
            <a:ext cx="4133850" cy="2554545"/>
          </a:xfrm>
          <a:prstGeom prst="rect">
            <a:avLst/>
          </a:prstGeom>
          <a:noFill/>
        </p:spPr>
        <p:txBody>
          <a:bodyPr wrap="square" rtlCol="0">
            <a:spAutoFit/>
          </a:bodyPr>
          <a:lstStyle/>
          <a:p>
            <a:r>
              <a:rPr lang="en-US" altLang="zh-CN" sz="3200" dirty="0"/>
              <a:t>struct Tree{</a:t>
            </a:r>
          </a:p>
          <a:p>
            <a:r>
              <a:rPr lang="en-US" altLang="zh-CN" sz="3200" dirty="0"/>
              <a:t>     int apple_no; </a:t>
            </a:r>
          </a:p>
          <a:p>
            <a:r>
              <a:rPr lang="en-US" altLang="zh-CN" sz="3200" dirty="0"/>
              <a:t>     int oper_no;   </a:t>
            </a:r>
          </a:p>
          <a:p>
            <a:r>
              <a:rPr lang="en-US" altLang="zh-CN" sz="3200" dirty="0"/>
              <a:t>     bool fall; </a:t>
            </a:r>
          </a:p>
          <a:p>
            <a:r>
              <a:rPr lang="en-US" altLang="zh-CN" sz="3200" dirty="0"/>
              <a:t>};  // </a:t>
            </a:r>
            <a:r>
              <a:rPr lang="zh-CN" altLang="en-US" sz="3200" dirty="0"/>
              <a:t>表示一棵苹果树</a:t>
            </a:r>
          </a:p>
        </p:txBody>
      </p:sp>
      <p:sp>
        <p:nvSpPr>
          <p:cNvPr id="13" name="文本框 12">
            <a:extLst>
              <a:ext uri="{FF2B5EF4-FFF2-40B4-BE49-F238E27FC236}">
                <a16:creationId xmlns:a16="http://schemas.microsoft.com/office/drawing/2014/main" id="{4626DECE-BFD2-459E-8A89-965AE7DA0B70}"/>
              </a:ext>
            </a:extLst>
          </p:cNvPr>
          <p:cNvSpPr txBox="1"/>
          <p:nvPr/>
        </p:nvSpPr>
        <p:spPr>
          <a:xfrm>
            <a:off x="6096000" y="480058"/>
            <a:ext cx="5684520" cy="3046988"/>
          </a:xfrm>
          <a:prstGeom prst="rect">
            <a:avLst/>
          </a:prstGeom>
          <a:noFill/>
        </p:spPr>
        <p:txBody>
          <a:bodyPr wrap="square" rtlCol="0">
            <a:spAutoFit/>
          </a:bodyPr>
          <a:lstStyle/>
          <a:p>
            <a:r>
              <a:rPr lang="en-US" altLang="zh-CN" sz="3200" dirty="0"/>
              <a:t>struct Tree{</a:t>
            </a:r>
          </a:p>
          <a:p>
            <a:r>
              <a:rPr lang="en-US" altLang="zh-CN" sz="3200" dirty="0"/>
              <a:t>     int apple_no1;//</a:t>
            </a:r>
            <a:r>
              <a:rPr lang="zh-CN" altLang="en-US" sz="3200" dirty="0"/>
              <a:t>初始个数</a:t>
            </a:r>
            <a:r>
              <a:rPr lang="en-US" altLang="zh-CN" sz="3200" dirty="0"/>
              <a:t> </a:t>
            </a:r>
          </a:p>
          <a:p>
            <a:r>
              <a:rPr lang="en-US" altLang="zh-CN" sz="3200" dirty="0"/>
              <a:t>     int apple_no2;//</a:t>
            </a:r>
            <a:r>
              <a:rPr lang="zh-CN" altLang="en-US" sz="3200" dirty="0"/>
              <a:t>当前个数</a:t>
            </a:r>
            <a:endParaRPr lang="en-US" altLang="zh-CN" sz="3200" dirty="0"/>
          </a:p>
          <a:p>
            <a:r>
              <a:rPr lang="en-US" altLang="zh-CN" sz="3200" dirty="0"/>
              <a:t>     int oper_no;   </a:t>
            </a:r>
          </a:p>
          <a:p>
            <a:r>
              <a:rPr lang="en-US" altLang="zh-CN" sz="3200" dirty="0"/>
              <a:t>     bool fall; </a:t>
            </a:r>
          </a:p>
          <a:p>
            <a:r>
              <a:rPr lang="en-US" altLang="zh-CN" sz="3200" dirty="0"/>
              <a:t>};  // </a:t>
            </a:r>
            <a:r>
              <a:rPr lang="zh-CN" altLang="en-US" sz="3200" dirty="0"/>
              <a:t>表示一棵苹果树</a:t>
            </a:r>
          </a:p>
        </p:txBody>
      </p:sp>
      <p:sp>
        <p:nvSpPr>
          <p:cNvPr id="4" name="箭头: 右 3">
            <a:extLst>
              <a:ext uri="{FF2B5EF4-FFF2-40B4-BE49-F238E27FC236}">
                <a16:creationId xmlns:a16="http://schemas.microsoft.com/office/drawing/2014/main" id="{B39E538B-F7E6-4049-9185-0E68F1BE2BF3}"/>
              </a:ext>
            </a:extLst>
          </p:cNvPr>
          <p:cNvSpPr/>
          <p:nvPr/>
        </p:nvSpPr>
        <p:spPr>
          <a:xfrm>
            <a:off x="4019550" y="1390653"/>
            <a:ext cx="1725930" cy="632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8293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B052FD-50A0-40C2-BBEC-8E6DE30D7864}"/>
              </a:ext>
            </a:extLst>
          </p:cNvPr>
          <p:cNvSpPr>
            <a:spLocks noChangeArrowheads="1"/>
          </p:cNvSpPr>
          <p:nvPr/>
        </p:nvSpPr>
        <p:spPr bwMode="auto">
          <a:xfrm>
            <a:off x="890588" y="-3367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8">
            <a:extLst>
              <a:ext uri="{FF2B5EF4-FFF2-40B4-BE49-F238E27FC236}">
                <a16:creationId xmlns:a16="http://schemas.microsoft.com/office/drawing/2014/main" id="{D586DF10-9D57-4E38-8076-1CABA490FF15}"/>
              </a:ext>
            </a:extLst>
          </p:cNvPr>
          <p:cNvSpPr>
            <a:spLocks noChangeArrowheads="1"/>
          </p:cNvSpPr>
          <p:nvPr/>
        </p:nvSpPr>
        <p:spPr bwMode="auto">
          <a:xfrm>
            <a:off x="890588" y="-2909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矩形 1">
            <a:extLst>
              <a:ext uri="{FF2B5EF4-FFF2-40B4-BE49-F238E27FC236}">
                <a16:creationId xmlns:a16="http://schemas.microsoft.com/office/drawing/2014/main" id="{2F84EFD9-45E9-4168-BC24-881D927184C0}"/>
              </a:ext>
            </a:extLst>
          </p:cNvPr>
          <p:cNvSpPr/>
          <p:nvPr/>
        </p:nvSpPr>
        <p:spPr>
          <a:xfrm>
            <a:off x="154334" y="-40084"/>
            <a:ext cx="11318558" cy="2775760"/>
          </a:xfrm>
          <a:prstGeom prst="rect">
            <a:avLst/>
          </a:prstGeom>
        </p:spPr>
        <p:txBody>
          <a:bodyPr wrap="square">
            <a:spAutoFit/>
          </a:bodyPr>
          <a:lstStyle/>
          <a:p>
            <a:pPr>
              <a:lnSpc>
                <a:spcPct val="150000"/>
              </a:lnSpc>
              <a:spcAft>
                <a:spcPts val="0"/>
              </a:spcAft>
            </a:pP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4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苹果树的个数</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pP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4  74 -7 -12 -5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第一个数表示数字个数，</a:t>
            </a:r>
            <a:r>
              <a:rPr lang="zh-CN" altLang="en-US" sz="2400" b="1" kern="100" dirty="0">
                <a:highlight>
                  <a:srgbClr val="FFFF00"/>
                </a:highlight>
                <a:latin typeface="宋体" panose="02010600030101010101" pitchFamily="2" charset="-122"/>
                <a:ea typeface="宋体" panose="02010600030101010101" pitchFamily="2" charset="-122"/>
                <a:cs typeface="Times New Roman" panose="02020603050405020304" pitchFamily="18" charset="0"/>
              </a:rPr>
              <a:t>正数</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：苹果个数，</a:t>
            </a:r>
            <a:r>
              <a:rPr lang="zh-CN" altLang="en-US" sz="2400" kern="100" dirty="0">
                <a:highlight>
                  <a:srgbClr val="FFFF00"/>
                </a:highlight>
                <a:latin typeface="宋体" panose="02010600030101010101" pitchFamily="2" charset="-122"/>
                <a:ea typeface="宋体" panose="02010600030101010101" pitchFamily="2" charset="-122"/>
                <a:cs typeface="Times New Roman" panose="02020603050405020304" pitchFamily="18" charset="0"/>
              </a:rPr>
              <a:t>负数</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：蔬果操作</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pP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5  73 -8 -6 59 -4   //</a:t>
            </a: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第</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2</a:t>
            </a: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棵树</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pP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5  76 -5 -10 60 -2  //</a:t>
            </a: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第</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a:t>
            </a: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棵树</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pP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5  80 -6 -15 59 0  //</a:t>
            </a: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第</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4</a:t>
            </a: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棵树</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14" name="文本框 13">
            <a:extLst>
              <a:ext uri="{FF2B5EF4-FFF2-40B4-BE49-F238E27FC236}">
                <a16:creationId xmlns:a16="http://schemas.microsoft.com/office/drawing/2014/main" id="{20591671-225D-4EC6-A747-197784E18D98}"/>
              </a:ext>
            </a:extLst>
          </p:cNvPr>
          <p:cNvSpPr txBox="1"/>
          <p:nvPr/>
        </p:nvSpPr>
        <p:spPr>
          <a:xfrm>
            <a:off x="188534" y="3158629"/>
            <a:ext cx="10770125" cy="2104872"/>
          </a:xfrm>
          <a:prstGeom prst="rect">
            <a:avLst/>
          </a:prstGeom>
          <a:noFill/>
        </p:spPr>
        <p:txBody>
          <a:bodyPr wrap="square">
            <a:spAutoFit/>
          </a:bodyPr>
          <a:lstStyle/>
          <a:p>
            <a:pPr>
              <a:lnSpc>
                <a:spcPct val="150000"/>
              </a:lnSpc>
            </a:pP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样例</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输出：</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222 1 0</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样例</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解释：</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全部操作结束后，第</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棵树上剩下的苹果个数为</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74-7-12-5=50</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，第</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棵为</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59-4=55</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，第</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棵为</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60-2=58</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，第</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4</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棵为</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59-0=59</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。因此</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T=50+55+58+59=222</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8" name="文本框 17">
            <a:extLst>
              <a:ext uri="{FF2B5EF4-FFF2-40B4-BE49-F238E27FC236}">
                <a16:creationId xmlns:a16="http://schemas.microsoft.com/office/drawing/2014/main" id="{0465BABC-2EAF-4C94-8AF7-D15B870E1F8D}"/>
              </a:ext>
            </a:extLst>
          </p:cNvPr>
          <p:cNvSpPr txBox="1"/>
          <p:nvPr/>
        </p:nvSpPr>
        <p:spPr>
          <a:xfrm>
            <a:off x="322499" y="5450062"/>
            <a:ext cx="10982227" cy="1273875"/>
          </a:xfrm>
          <a:prstGeom prst="rect">
            <a:avLst/>
          </a:prstGeom>
          <a:noFill/>
        </p:spPr>
        <p:txBody>
          <a:bodyPr wrap="square">
            <a:spAutoFit/>
          </a:bodyPr>
          <a:lstStyle/>
          <a:p>
            <a:pPr>
              <a:lnSpc>
                <a:spcPct val="150000"/>
              </a:lnSpc>
            </a:pP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其中，第</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棵树在第</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次统计之前剩下的苹果个数为</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76-5-10=61&gt;60</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，因此发生了苹果掉落的情况。可以检验其他的树没有这种情况，因此</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D=1</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没有连续三棵树都发生苹果掉落的情况，因此</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E=0</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942889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B052FD-50A0-40C2-BBEC-8E6DE30D7864}"/>
              </a:ext>
            </a:extLst>
          </p:cNvPr>
          <p:cNvSpPr>
            <a:spLocks noChangeArrowheads="1"/>
          </p:cNvSpPr>
          <p:nvPr/>
        </p:nvSpPr>
        <p:spPr bwMode="auto">
          <a:xfrm>
            <a:off x="890588" y="-3367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8">
            <a:extLst>
              <a:ext uri="{FF2B5EF4-FFF2-40B4-BE49-F238E27FC236}">
                <a16:creationId xmlns:a16="http://schemas.microsoft.com/office/drawing/2014/main" id="{D586DF10-9D57-4E38-8076-1CABA490FF15}"/>
              </a:ext>
            </a:extLst>
          </p:cNvPr>
          <p:cNvSpPr>
            <a:spLocks noChangeArrowheads="1"/>
          </p:cNvSpPr>
          <p:nvPr/>
        </p:nvSpPr>
        <p:spPr bwMode="auto">
          <a:xfrm>
            <a:off x="890588" y="-2909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id="{84FC788D-A1D4-4E11-9371-457416457653}"/>
              </a:ext>
            </a:extLst>
          </p:cNvPr>
          <p:cNvSpPr txBox="1"/>
          <p:nvPr/>
        </p:nvSpPr>
        <p:spPr>
          <a:xfrm>
            <a:off x="248602" y="218077"/>
            <a:ext cx="1747594" cy="461665"/>
          </a:xfrm>
          <a:prstGeom prst="rect">
            <a:avLst/>
          </a:prstGeom>
          <a:noFill/>
        </p:spPr>
        <p:txBody>
          <a:bodyPr wrap="none" rtlCol="0">
            <a:spAutoFit/>
          </a:bodyPr>
          <a:lstStyle/>
          <a:p>
            <a:r>
              <a:rPr lang="zh-CN" altLang="en-US" sz="2400" dirty="0"/>
              <a:t>题目</a:t>
            </a:r>
            <a:r>
              <a:rPr lang="en-US" altLang="zh-CN" sz="2400" dirty="0"/>
              <a:t>2</a:t>
            </a:r>
            <a:r>
              <a:rPr lang="zh-CN" altLang="en-US" sz="2400" dirty="0"/>
              <a:t>  链表</a:t>
            </a:r>
          </a:p>
        </p:txBody>
      </p:sp>
      <p:sp>
        <p:nvSpPr>
          <p:cNvPr id="18" name="文本框 17">
            <a:extLst>
              <a:ext uri="{FF2B5EF4-FFF2-40B4-BE49-F238E27FC236}">
                <a16:creationId xmlns:a16="http://schemas.microsoft.com/office/drawing/2014/main" id="{E7DBEC5F-723E-4287-8D3C-2942127E6777}"/>
              </a:ext>
            </a:extLst>
          </p:cNvPr>
          <p:cNvSpPr txBox="1"/>
          <p:nvPr/>
        </p:nvSpPr>
        <p:spPr>
          <a:xfrm>
            <a:off x="98981" y="908318"/>
            <a:ext cx="12042743" cy="5262979"/>
          </a:xfrm>
          <a:prstGeom prst="rect">
            <a:avLst/>
          </a:prstGeom>
          <a:noFill/>
        </p:spPr>
        <p:txBody>
          <a:bodyPr wrap="square">
            <a:spAutoFit/>
          </a:bodyPr>
          <a:lstStyle/>
          <a:p>
            <a:pPr>
              <a:lnSpc>
                <a:spcPct val="150000"/>
              </a:lnSpc>
            </a:pPr>
            <a:r>
              <a:rPr lang="zh-CN" altLang="en-US" sz="2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文本文件“</a:t>
            </a:r>
            <a:r>
              <a:rPr lang="en-US" altLang="zh-CN" sz="2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data.txt</a:t>
            </a:r>
            <a:r>
              <a:rPr lang="zh-CN" altLang="en-US" sz="2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”存储了 </a:t>
            </a:r>
            <a:r>
              <a:rPr lang="en-US" altLang="zh-CN" sz="2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2000</a:t>
            </a:r>
            <a:r>
              <a:rPr lang="zh-CN" altLang="en-US" sz="2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个位于</a:t>
            </a:r>
            <a:r>
              <a:rPr lang="en-US" altLang="zh-CN"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[1, </a:t>
            </a:r>
            <a:r>
              <a:rPr lang="en-US" altLang="zh-CN" sz="28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100</a:t>
            </a:r>
            <a:r>
              <a:rPr lang="en-US" altLang="zh-CN"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zh-CN" altLang="en-US"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的数，要求：</a:t>
            </a:r>
            <a:endParaRPr lang="en-US" altLang="zh-CN" sz="28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50000"/>
              </a:lnSpc>
              <a:buAutoNum type="arabicPeriod"/>
            </a:pPr>
            <a:r>
              <a:rPr lang="zh-CN" altLang="en-US"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从文件读取所有的数，保存在一个链表里，屏幕上输出链表的前</a:t>
            </a:r>
            <a:r>
              <a:rPr lang="en-US" altLang="zh-CN"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10</a:t>
            </a:r>
            <a:r>
              <a:rPr lang="zh-CN" altLang="en-US"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个数</a:t>
            </a:r>
            <a:endParaRPr lang="en-US" altLang="zh-CN" sz="28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50000"/>
              </a:lnSpc>
              <a:buAutoNum type="arabicPeriod"/>
            </a:pPr>
            <a:r>
              <a:rPr lang="zh-CN" altLang="en-US" sz="2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统计每一个数出现的次数，输出次数大于</a:t>
            </a:r>
            <a:r>
              <a:rPr lang="en-US" altLang="zh-CN" sz="2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10</a:t>
            </a:r>
            <a:r>
              <a:rPr lang="zh-CN" altLang="en-US" sz="2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的元素</a:t>
            </a:r>
            <a:endParaRPr lang="en-US" altLang="zh-CN" sz="2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50000"/>
              </a:lnSpc>
              <a:buAutoNum type="arabicPeriod"/>
            </a:pPr>
            <a:r>
              <a:rPr lang="zh-CN" altLang="en-US"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将出现次数大于</a:t>
            </a:r>
            <a:r>
              <a:rPr lang="en-US" altLang="zh-CN"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10</a:t>
            </a:r>
            <a:r>
              <a:rPr lang="zh-CN" altLang="en-US"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的元素插入到另一个链表中并且每个元素值只保留</a:t>
            </a:r>
            <a:r>
              <a:rPr lang="en-US" altLang="zh-CN"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1</a:t>
            </a:r>
            <a:r>
              <a:rPr lang="zh-CN" altLang="en-US"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个</a:t>
            </a:r>
            <a:endParaRPr lang="en-US" altLang="zh-CN" sz="28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8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zh-CN" altLang="en-US"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（链表倒序、链表排序）</a:t>
            </a:r>
            <a:r>
              <a:rPr lang="en-US" altLang="zh-CN"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endParaRPr lang="en-US" altLang="zh-CN" sz="28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8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int  intarray[100+1];</a:t>
            </a:r>
            <a:endParaRPr lang="zh-CN" altLang="zh-CN" sz="2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487869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B052FD-50A0-40C2-BBEC-8E6DE30D7864}"/>
              </a:ext>
            </a:extLst>
          </p:cNvPr>
          <p:cNvSpPr>
            <a:spLocks noChangeArrowheads="1"/>
          </p:cNvSpPr>
          <p:nvPr/>
        </p:nvSpPr>
        <p:spPr bwMode="auto">
          <a:xfrm>
            <a:off x="890588" y="-3367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8">
            <a:extLst>
              <a:ext uri="{FF2B5EF4-FFF2-40B4-BE49-F238E27FC236}">
                <a16:creationId xmlns:a16="http://schemas.microsoft.com/office/drawing/2014/main" id="{D586DF10-9D57-4E38-8076-1CABA490FF15}"/>
              </a:ext>
            </a:extLst>
          </p:cNvPr>
          <p:cNvSpPr>
            <a:spLocks noChangeArrowheads="1"/>
          </p:cNvSpPr>
          <p:nvPr/>
        </p:nvSpPr>
        <p:spPr bwMode="auto">
          <a:xfrm>
            <a:off x="890588" y="-2909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id="{84FC788D-A1D4-4E11-9371-457416457653}"/>
              </a:ext>
            </a:extLst>
          </p:cNvPr>
          <p:cNvSpPr txBox="1"/>
          <p:nvPr/>
        </p:nvSpPr>
        <p:spPr>
          <a:xfrm>
            <a:off x="248602" y="218077"/>
            <a:ext cx="1917513" cy="461665"/>
          </a:xfrm>
          <a:prstGeom prst="rect">
            <a:avLst/>
          </a:prstGeom>
          <a:noFill/>
        </p:spPr>
        <p:txBody>
          <a:bodyPr wrap="none" rtlCol="0">
            <a:spAutoFit/>
          </a:bodyPr>
          <a:lstStyle/>
          <a:p>
            <a:r>
              <a:rPr lang="zh-CN" altLang="en-US" sz="2400" dirty="0"/>
              <a:t>题目</a:t>
            </a:r>
            <a:r>
              <a:rPr lang="en-US" altLang="zh-CN" sz="2400" dirty="0"/>
              <a:t>3  </a:t>
            </a:r>
            <a:r>
              <a:rPr lang="zh-CN" altLang="en-US" sz="2400" dirty="0"/>
              <a:t>队列  </a:t>
            </a:r>
          </a:p>
        </p:txBody>
      </p:sp>
      <p:sp>
        <p:nvSpPr>
          <p:cNvPr id="6" name="标题 1">
            <a:extLst>
              <a:ext uri="{FF2B5EF4-FFF2-40B4-BE49-F238E27FC236}">
                <a16:creationId xmlns:a16="http://schemas.microsoft.com/office/drawing/2014/main" id="{D121DFD2-6436-4786-8974-C8D6C4E1DA03}"/>
              </a:ext>
            </a:extLst>
          </p:cNvPr>
          <p:cNvSpPr>
            <a:spLocks noGrp="1"/>
          </p:cNvSpPr>
          <p:nvPr>
            <p:ph type="ctrTitle"/>
          </p:nvPr>
        </p:nvSpPr>
        <p:spPr>
          <a:xfrm>
            <a:off x="278295" y="746539"/>
            <a:ext cx="11365948" cy="2387600"/>
          </a:xfrm>
        </p:spPr>
        <p:txBody>
          <a:bodyPr>
            <a:normAutofit fontScale="90000"/>
          </a:bodyPr>
          <a:lstStyle/>
          <a:p>
            <a:pPr algn="l"/>
            <a:r>
              <a:rPr lang="zh-CN" altLang="en-US" sz="3200" dirty="0">
                <a:latin typeface="+mn-lt"/>
              </a:rPr>
              <a:t>给定一个数</a:t>
            </a:r>
            <a:r>
              <a:rPr lang="en-US" altLang="zh-CN" sz="3200" dirty="0">
                <a:latin typeface="+mn-lt"/>
              </a:rPr>
              <a:t>n&gt;0</a:t>
            </a:r>
            <a:r>
              <a:rPr lang="zh-CN" altLang="en-US" sz="3200" dirty="0">
                <a:latin typeface="+mn-lt"/>
              </a:rPr>
              <a:t>，例如</a:t>
            </a:r>
            <a:r>
              <a:rPr lang="en-US" altLang="zh-CN" sz="3200" dirty="0">
                <a:latin typeface="+mn-lt"/>
              </a:rPr>
              <a:t>300</a:t>
            </a:r>
            <a:r>
              <a:rPr lang="zh-CN" altLang="en-US" sz="3200" dirty="0">
                <a:latin typeface="+mn-lt"/>
              </a:rPr>
              <a:t>，将对</a:t>
            </a:r>
            <a:r>
              <a:rPr lang="en-US" altLang="zh-CN" sz="3200" dirty="0" err="1">
                <a:latin typeface="+mn-lt"/>
              </a:rPr>
              <a:t>i</a:t>
            </a:r>
            <a:r>
              <a:rPr lang="en-US" altLang="zh-CN" sz="3200" dirty="0">
                <a:latin typeface="+mn-lt"/>
              </a:rPr>
              <a:t>=0</a:t>
            </a:r>
            <a:r>
              <a:rPr lang="zh-CN" altLang="en-US" sz="3200" dirty="0">
                <a:latin typeface="+mn-lt"/>
              </a:rPr>
              <a:t>到</a:t>
            </a:r>
            <a:r>
              <a:rPr lang="en-US" altLang="zh-CN" sz="3200" dirty="0" err="1">
                <a:latin typeface="+mn-lt"/>
              </a:rPr>
              <a:t>i</a:t>
            </a:r>
            <a:r>
              <a:rPr lang="en-US" altLang="zh-CN" sz="3200" dirty="0">
                <a:latin typeface="+mn-lt"/>
              </a:rPr>
              <a:t>=n-1</a:t>
            </a:r>
            <a:r>
              <a:rPr lang="zh-CN" altLang="en-US" sz="3200" dirty="0">
                <a:latin typeface="+mn-lt"/>
              </a:rPr>
              <a:t>个元素进行如下队列操作</a:t>
            </a:r>
            <a:r>
              <a:rPr lang="en-US" altLang="zh-CN" sz="3200" dirty="0">
                <a:latin typeface="+mn-lt"/>
              </a:rPr>
              <a:t/>
            </a:r>
            <a:br>
              <a:rPr lang="en-US" altLang="zh-CN" sz="3200" dirty="0">
                <a:latin typeface="+mn-lt"/>
              </a:rPr>
            </a:br>
            <a:r>
              <a:rPr lang="en-US" altLang="zh-CN" sz="3200" dirty="0">
                <a:latin typeface="+mn-lt"/>
              </a:rPr>
              <a:t/>
            </a:r>
            <a:br>
              <a:rPr lang="en-US" altLang="zh-CN" sz="3200" dirty="0">
                <a:latin typeface="+mn-lt"/>
              </a:rPr>
            </a:br>
            <a:r>
              <a:rPr lang="zh-CN" altLang="en-US" sz="3200" dirty="0">
                <a:latin typeface="+mn-lt"/>
              </a:rPr>
              <a:t>（</a:t>
            </a:r>
            <a:r>
              <a:rPr lang="en-US" altLang="zh-CN" sz="3200" dirty="0">
                <a:latin typeface="+mn-lt"/>
              </a:rPr>
              <a:t>1</a:t>
            </a:r>
            <a:r>
              <a:rPr lang="zh-CN" altLang="en-US" sz="3200" dirty="0">
                <a:latin typeface="+mn-lt"/>
              </a:rPr>
              <a:t>）</a:t>
            </a:r>
            <a:r>
              <a:rPr lang="en-US" altLang="zh-CN" sz="3200" dirty="0" err="1">
                <a:latin typeface="+mn-lt"/>
              </a:rPr>
              <a:t>i</a:t>
            </a:r>
            <a:r>
              <a:rPr lang="en-US" altLang="zh-CN" sz="3200" dirty="0">
                <a:latin typeface="+mn-lt"/>
              </a:rPr>
              <a:t> % 5 == 4 </a:t>
            </a:r>
            <a:r>
              <a:rPr lang="zh-CN" altLang="en-US" sz="3200" dirty="0">
                <a:latin typeface="+mn-lt"/>
              </a:rPr>
              <a:t>删除队列元素　（队首）</a:t>
            </a:r>
            <a:r>
              <a:rPr lang="en-US" altLang="zh-CN" sz="3200" dirty="0">
                <a:latin typeface="+mn-lt"/>
              </a:rPr>
              <a:t/>
            </a:r>
            <a:br>
              <a:rPr lang="en-US" altLang="zh-CN" sz="3200" dirty="0">
                <a:latin typeface="+mn-lt"/>
              </a:rPr>
            </a:br>
            <a:r>
              <a:rPr lang="zh-CN" altLang="en-US" sz="3200" dirty="0">
                <a:latin typeface="+mn-lt"/>
              </a:rPr>
              <a:t>（</a:t>
            </a:r>
            <a:r>
              <a:rPr lang="en-US" altLang="zh-CN" sz="3200" dirty="0">
                <a:latin typeface="+mn-lt"/>
              </a:rPr>
              <a:t>2</a:t>
            </a:r>
            <a:r>
              <a:rPr lang="zh-CN" altLang="en-US" sz="3200" dirty="0">
                <a:latin typeface="+mn-lt"/>
              </a:rPr>
              <a:t>）否则将</a:t>
            </a:r>
            <a:r>
              <a:rPr lang="en-US" altLang="zh-CN" sz="3200" dirty="0" err="1">
                <a:latin typeface="+mn-lt"/>
              </a:rPr>
              <a:t>i</a:t>
            </a:r>
            <a:r>
              <a:rPr lang="zh-CN" altLang="en-US" sz="3200" dirty="0">
                <a:latin typeface="+mn-lt"/>
              </a:rPr>
              <a:t>插入队列　（队尾）</a:t>
            </a:r>
            <a:r>
              <a:rPr lang="en-US" altLang="zh-CN" sz="3200" dirty="0">
                <a:latin typeface="+mn-lt"/>
              </a:rPr>
              <a:t/>
            </a:r>
            <a:br>
              <a:rPr lang="en-US" altLang="zh-CN" sz="3200" dirty="0">
                <a:latin typeface="+mn-lt"/>
              </a:rPr>
            </a:br>
            <a:r>
              <a:rPr lang="zh-CN" altLang="en-US" sz="3200" dirty="0">
                <a:latin typeface="+mn-lt"/>
              </a:rPr>
              <a:t>（３）处理完</a:t>
            </a:r>
            <a:r>
              <a:rPr lang="en-US" altLang="zh-CN" sz="3200" dirty="0" err="1"/>
              <a:t>i</a:t>
            </a:r>
            <a:r>
              <a:rPr lang="en-US" altLang="zh-CN" sz="3200" dirty="0"/>
              <a:t>=0</a:t>
            </a:r>
            <a:r>
              <a:rPr lang="zh-CN" altLang="en-US" sz="3200" dirty="0"/>
              <a:t>到</a:t>
            </a:r>
            <a:r>
              <a:rPr lang="en-US" altLang="zh-CN" sz="3200" dirty="0"/>
              <a:t>n-1</a:t>
            </a:r>
            <a:r>
              <a:rPr lang="zh-CN" altLang="en-US" sz="3200" dirty="0"/>
              <a:t>后，输出队列里的元素，写入到文件</a:t>
            </a:r>
            <a:r>
              <a:rPr lang="en-US" altLang="zh-CN" sz="3200" dirty="0"/>
              <a:t>result.txt</a:t>
            </a:r>
            <a:endParaRPr lang="zh-CN" altLang="en-US" sz="3200" dirty="0">
              <a:latin typeface="+mn-lt"/>
            </a:endParaRPr>
          </a:p>
        </p:txBody>
      </p:sp>
    </p:spTree>
    <p:extLst>
      <p:ext uri="{BB962C8B-B14F-4D97-AF65-F5344CB8AC3E}">
        <p14:creationId xmlns:p14="http://schemas.microsoft.com/office/powerpoint/2010/main" val="2544910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1275</Words>
  <Application>Microsoft Office PowerPoint</Application>
  <PresentationFormat>宽屏</PresentationFormat>
  <Paragraphs>54</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vt:lpstr>
      <vt:lpstr>等线 Light</vt:lpstr>
      <vt:lpstr>宋体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给定一个数n&gt;0，例如300，将对i=0到i=n-1个元素进行如下队列操作  （1）i % 5 == 4 删除队列元素　（队首） （2）否则将i插入队列　（队尾） （３）处理完i=0到n-1后，输出队列里的元素，写入到文件result.txt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小明过红绿灯</dc:title>
  <dc:creator>jianqiu</dc:creator>
  <cp:lastModifiedBy>admin</cp:lastModifiedBy>
  <cp:revision>78</cp:revision>
  <dcterms:created xsi:type="dcterms:W3CDTF">2021-10-03T09:28:13Z</dcterms:created>
  <dcterms:modified xsi:type="dcterms:W3CDTF">2023-10-20T11:47:58Z</dcterms:modified>
</cp:coreProperties>
</file>