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7" r:id="rId4"/>
    <p:sldId id="258" r:id="rId5"/>
    <p:sldId id="432" r:id="rId6"/>
    <p:sldId id="433" r:id="rId7"/>
    <p:sldId id="434" r:id="rId8"/>
    <p:sldId id="437" r:id="rId9"/>
    <p:sldId id="435" r:id="rId10"/>
    <p:sldId id="436" r:id="rId11"/>
    <p:sldId id="438" r:id="rId12"/>
    <p:sldId id="260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3BB1F-3CF0-4575-9FDE-D9D5A682F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CA793A-2DB9-4E5E-B415-12EFB2AD7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74A656-21FC-4D7C-9994-1677EEF8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850DE-4A53-4A9A-8E80-3618D30BF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FE732D-EED7-4D67-8870-43DC573E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723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8FCA0-00DF-485D-ADC8-12B5435F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B9DC93-19FB-40E3-BF7E-7EAA09A07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27077-4024-41BF-A268-26A5D9ED6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5E568-CD3D-44FF-A588-233E5BEB1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99D1A3-5593-4A4F-B118-1B15F2C91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86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1748D81-02EA-41F4-8A00-925C86C4DA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DF7699-3FAB-40AE-AC2F-67815956C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BC35F0-CC28-41F6-8707-283E7EB86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10689E-03FB-478D-8EEC-F85F83DE4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1E3F470-98EB-4609-A79E-658FA13C4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366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9F97A6-C6BE-41E0-9264-4B407B0E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A4A6F5-B3F4-42ED-977E-36A61F8F3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29B63F-18AD-4D80-9851-220B8A947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3F0152-AFD4-4BFC-A7B3-3F55F793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BFFA95-16FB-4723-957E-45DAEAE77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7313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811C43-CD3E-408F-8D4E-3D327B16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14DCDE-479D-4981-B71D-CE0A5FB62F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99E1B0-CA73-4188-A237-2F7B10267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409C6C-80D9-44F8-AC63-133273EA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B3E956-7562-4C01-B356-C4B4E0E4D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475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23EE-8413-44BC-B161-A6AC243D8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6F21AA-EBC5-4AD5-8BC6-04D8EEE9B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F9E8C-FC2B-4199-8D57-009ABF8DA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E8743D-758F-4B02-B8CA-34FEDC34E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97CE24-E124-4FF6-ABB9-A5F5BD7AF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026A31-7124-4F01-8E2A-A448CBA5C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86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D881D0-D08D-4318-A79B-425035ED7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AA896A-FC42-4B99-9E93-10D08854D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33E3D4-49E1-44B1-96CA-C1D996C1C8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7277148-C72D-4BCF-86AF-6872DD09B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86BA701-1C9E-431F-BADC-5A1A8AF852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7EFA16-7B21-4E38-91E0-636FD92D1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DF083E-A54A-41B5-9E37-E762C55F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9353AC3-C954-4072-A98D-890270E4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625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95BE9C-2DB0-4DB5-8C03-CDFDE40F8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57E96FD-4EFD-457C-AA05-5D086427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77224B-F845-4973-98D6-2E71CC200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9F4A9D-CB16-4AD5-AA92-D8326BDB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7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7EB41E-CA4F-4094-9634-C35BFB4E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44D277F-9F34-4FFE-9E21-DA15AA8A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0FF8C2F-1EDE-4A6C-B3C3-E144E1D7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24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C86A4-AFF6-424D-92E6-B0ACB87A2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48AAAA-A2CC-4828-A756-E4CCBC944C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DCE935-D7B9-4E20-BD59-A8B53161C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C52298-939A-4D76-9156-7F7BCCC69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173822-3876-4DCC-95C8-B9B98A3D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916985A-C4EB-48BC-B733-0B735679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68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19955-39EC-4A7C-9B59-C1FBF78EA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004E232-E9AE-4596-BB69-A5796636B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36983B-1A40-42EE-9F53-97DB7C4385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DDB082-EC75-40D6-95D0-ADE88500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210613-C0E7-404E-9BF2-2484CF83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E370E5-09B3-4A31-98B2-021088B7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02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7163641-DAF8-4F58-BD9C-7632D97DE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2CD1A4-73BE-4327-8AED-09D127045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342240-3906-438B-9A41-5F511BA3E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C46E8-772A-405B-9205-D9925C411598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440541-053C-4F84-A73A-4568A5B16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8FD94-6B66-4349-B692-B19EA09891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B064E-B7D8-4F19-8BE5-D4D7B563444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646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C788D-A1D4-4E11-9371-457416457653}"/>
              </a:ext>
            </a:extLst>
          </p:cNvPr>
          <p:cNvSpPr txBox="1"/>
          <p:nvPr/>
        </p:nvSpPr>
        <p:spPr>
          <a:xfrm>
            <a:off x="157936" y="71962"/>
            <a:ext cx="824777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题目</a:t>
            </a:r>
            <a:r>
              <a:rPr lang="en-US" altLang="zh-CN" sz="2400" dirty="0"/>
              <a:t>1</a:t>
            </a:r>
            <a:r>
              <a:rPr lang="zh-CN" altLang="en-US" sz="2400" dirty="0"/>
              <a:t>  矩阵转置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现有稀疏矩阵如下图所示（文件</a:t>
            </a:r>
            <a:r>
              <a:rPr lang="en-US" altLang="zh-CN" sz="2400" dirty="0" err="1"/>
              <a:t>datamatrix</a:t>
            </a:r>
            <a:r>
              <a:rPr lang="en-US" altLang="zh-CN" sz="2400" dirty="0"/>
              <a:t>)</a:t>
            </a:r>
            <a:r>
              <a:rPr lang="zh-CN" altLang="en-US" sz="2400" dirty="0"/>
              <a:t>，要求：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读取数据，采用三元组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r>
              <a:rPr lang="zh-CN" altLang="en-US" sz="2400" dirty="0"/>
              <a:t>表示写入到文件</a:t>
            </a:r>
            <a:r>
              <a:rPr lang="en-US" altLang="zh-CN" sz="2400" dirty="0"/>
              <a:t>matrix1.txt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6A85A-2EB6-4F38-963F-8E7E3C44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87" y="2229668"/>
            <a:ext cx="4072380" cy="42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25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id="{3CD2F414-C712-41E2-B157-479C7858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1" y="44451"/>
            <a:ext cx="6335713" cy="72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pt-BR" altLang="zh-CN" sz="2400" b="1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pt-BR" altLang="zh-CN" sz="2400" b="1" dirty="0"/>
              <a:t>A = ((a), (b,(c)), ((d),(e), f), g)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119811" name="矩形 28">
            <a:extLst>
              <a:ext uri="{FF2B5EF4-FFF2-40B4-BE49-F238E27FC236}">
                <a16:creationId xmlns:a16="http://schemas.microsoft.com/office/drawing/2014/main" id="{D740A05F-0BE8-4248-999C-19CF93B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6308726"/>
            <a:ext cx="46640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1800"/>
              <a:t>1:</a:t>
            </a:r>
            <a:r>
              <a:rPr lang="zh-CN" altLang="en-US" sz="1800"/>
              <a:t>表， </a:t>
            </a:r>
            <a:r>
              <a:rPr lang="en-US" altLang="zh-CN" sz="1800"/>
              <a:t>0</a:t>
            </a:r>
            <a:r>
              <a:rPr lang="zh-CN" altLang="en-US" sz="1800"/>
              <a:t>：原子  </a:t>
            </a:r>
            <a:r>
              <a:rPr lang="en-US" altLang="zh-CN" sz="1800"/>
              <a:t>(</a:t>
            </a:r>
            <a:r>
              <a:rPr lang="zh-CN" altLang="en-US" sz="1800"/>
              <a:t>如果是表结构那么就向下</a:t>
            </a:r>
            <a:r>
              <a:rPr lang="en-US" altLang="zh-CN" sz="1800"/>
              <a:t>)</a:t>
            </a:r>
          </a:p>
        </p:txBody>
      </p:sp>
      <p:sp>
        <p:nvSpPr>
          <p:cNvPr id="119812" name="矩形: 圆角 55">
            <a:extLst>
              <a:ext uri="{FF2B5EF4-FFF2-40B4-BE49-F238E27FC236}">
                <a16:creationId xmlns:a16="http://schemas.microsoft.com/office/drawing/2014/main" id="{922A0BAC-C6C5-4CAD-A8F7-F11870E5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127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3" name="矩形: 圆角 56">
            <a:extLst>
              <a:ext uri="{FF2B5EF4-FFF2-40B4-BE49-F238E27FC236}">
                <a16:creationId xmlns:a16="http://schemas.microsoft.com/office/drawing/2014/main" id="{673A3D15-CC13-4F40-BBC5-350A3C35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317500"/>
            <a:ext cx="71913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head</a:t>
            </a:r>
            <a:endParaRPr lang="zh-CN" altLang="en-US" sz="1800"/>
          </a:p>
        </p:txBody>
      </p:sp>
      <p:sp>
        <p:nvSpPr>
          <p:cNvPr id="119814" name="矩形: 圆角 57">
            <a:extLst>
              <a:ext uri="{FF2B5EF4-FFF2-40B4-BE49-F238E27FC236}">
                <a16:creationId xmlns:a16="http://schemas.microsoft.com/office/drawing/2014/main" id="{87DCC529-1002-4FCA-928D-FAFE2469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89" y="312738"/>
            <a:ext cx="7207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tail</a:t>
            </a:r>
            <a:endParaRPr lang="zh-CN" altLang="en-US" sz="1800"/>
          </a:p>
        </p:txBody>
      </p:sp>
      <p:sp>
        <p:nvSpPr>
          <p:cNvPr id="119815" name="矩形: 圆角 58">
            <a:extLst>
              <a:ext uri="{FF2B5EF4-FFF2-40B4-BE49-F238E27FC236}">
                <a16:creationId xmlns:a16="http://schemas.microsoft.com/office/drawing/2014/main" id="{0EFC8335-7A2F-42D4-ABFE-06F3E1C4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98425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16" name="矩形: 圆角 59">
            <a:extLst>
              <a:ext uri="{FF2B5EF4-FFF2-40B4-BE49-F238E27FC236}">
                <a16:creationId xmlns:a16="http://schemas.microsoft.com/office/drawing/2014/main" id="{E3F1F996-31A3-499C-88A0-D5ACE718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51" y="989013"/>
            <a:ext cx="4984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val</a:t>
            </a:r>
            <a:endParaRPr lang="zh-CN" altLang="en-US" sz="1800"/>
          </a:p>
        </p:txBody>
      </p:sp>
      <p:sp>
        <p:nvSpPr>
          <p:cNvPr id="119817" name="矩形: 圆角 1">
            <a:extLst>
              <a:ext uri="{FF2B5EF4-FFF2-40B4-BE49-F238E27FC236}">
                <a16:creationId xmlns:a16="http://schemas.microsoft.com/office/drawing/2014/main" id="{075F9E01-A3CF-407C-AD2D-C054C35C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4590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8" name="矩形: 圆角 3">
            <a:extLst>
              <a:ext uri="{FF2B5EF4-FFF2-40B4-BE49-F238E27FC236}">
                <a16:creationId xmlns:a16="http://schemas.microsoft.com/office/drawing/2014/main" id="{2B1FD8CF-2B77-49B9-959F-0DB9E9DE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6" y="246380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19" name="矩形: 圆角 4">
            <a:extLst>
              <a:ext uri="{FF2B5EF4-FFF2-40B4-BE49-F238E27FC236}">
                <a16:creationId xmlns:a16="http://schemas.microsoft.com/office/drawing/2014/main" id="{3C2ED326-8772-439D-8F6F-DBC569E6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459038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0" name="直接箭头连接符 5">
            <a:extLst>
              <a:ext uri="{FF2B5EF4-FFF2-40B4-BE49-F238E27FC236}">
                <a16:creationId xmlns:a16="http://schemas.microsoft.com/office/drawing/2014/main" id="{A378B0E3-3ECA-4295-8EA2-33FDA725B5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8838" y="2747964"/>
            <a:ext cx="0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1" name="矩形: 圆角 7">
            <a:extLst>
              <a:ext uri="{FF2B5EF4-FFF2-40B4-BE49-F238E27FC236}">
                <a16:creationId xmlns:a16="http://schemas.microsoft.com/office/drawing/2014/main" id="{CEA2750E-AA4B-4204-AC9D-F97C8C6E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414655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22" name="矩形: 圆角 8">
            <a:extLst>
              <a:ext uri="{FF2B5EF4-FFF2-40B4-BE49-F238E27FC236}">
                <a16:creationId xmlns:a16="http://schemas.microsoft.com/office/drawing/2014/main" id="{5137B2AF-BD77-4367-941F-10951E7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5"/>
            <a:ext cx="360362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  <a:endParaRPr lang="zh-CN" altLang="en-US" sz="1800"/>
          </a:p>
        </p:txBody>
      </p:sp>
      <p:cxnSp>
        <p:nvCxnSpPr>
          <p:cNvPr id="119823" name="直接箭头连接符 30">
            <a:extLst>
              <a:ext uri="{FF2B5EF4-FFF2-40B4-BE49-F238E27FC236}">
                <a16:creationId xmlns:a16="http://schemas.microsoft.com/office/drawing/2014/main" id="{09008D26-943D-40C1-A61B-836B845F55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6525" y="2697163"/>
            <a:ext cx="6492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4" name="矩形: 圆角 31">
            <a:extLst>
              <a:ext uri="{FF2B5EF4-FFF2-40B4-BE49-F238E27FC236}">
                <a16:creationId xmlns:a16="http://schemas.microsoft.com/office/drawing/2014/main" id="{F8559028-2E20-45D5-B6E4-6AF2259C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2487614"/>
            <a:ext cx="3603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25" name="矩形: 圆角 32">
            <a:extLst>
              <a:ext uri="{FF2B5EF4-FFF2-40B4-BE49-F238E27FC236}">
                <a16:creationId xmlns:a16="http://schemas.microsoft.com/office/drawing/2014/main" id="{89579348-629A-4F93-B7ED-988C606F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2492375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26" name="矩形: 圆角 33">
            <a:extLst>
              <a:ext uri="{FF2B5EF4-FFF2-40B4-BE49-F238E27FC236}">
                <a16:creationId xmlns:a16="http://schemas.microsoft.com/office/drawing/2014/main" id="{9CC9A7B6-3624-4615-9B9C-C04D71A7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1" y="2487614"/>
            <a:ext cx="3984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7" name="直接箭头连接符 36">
            <a:extLst>
              <a:ext uri="{FF2B5EF4-FFF2-40B4-BE49-F238E27FC236}">
                <a16:creationId xmlns:a16="http://schemas.microsoft.com/office/drawing/2014/main" id="{543C03A9-5E9B-4E5D-9D1F-3801431CCB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8725" y="3013075"/>
            <a:ext cx="0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8" name="矩形: 圆角 44">
            <a:extLst>
              <a:ext uri="{FF2B5EF4-FFF2-40B4-BE49-F238E27FC236}">
                <a16:creationId xmlns:a16="http://schemas.microsoft.com/office/drawing/2014/main" id="{1C6D4F0F-D668-4D40-BE19-86F639DD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3500438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29" name="矩形: 圆角 45">
            <a:extLst>
              <a:ext uri="{FF2B5EF4-FFF2-40B4-BE49-F238E27FC236}">
                <a16:creationId xmlns:a16="http://schemas.microsoft.com/office/drawing/2014/main" id="{63868ADF-EE61-42ED-B811-43B2433F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35052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30" name="矩形: 圆角 46">
            <a:extLst>
              <a:ext uri="{FF2B5EF4-FFF2-40B4-BE49-F238E27FC236}">
                <a16:creationId xmlns:a16="http://schemas.microsoft.com/office/drawing/2014/main" id="{1E5860F6-B86E-4023-91B3-D2EB93EE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1" y="3500438"/>
            <a:ext cx="3984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31" name="直接箭头连接符 47">
            <a:extLst>
              <a:ext uri="{FF2B5EF4-FFF2-40B4-BE49-F238E27FC236}">
                <a16:creationId xmlns:a16="http://schemas.microsoft.com/office/drawing/2014/main" id="{C22A9B37-328B-4FA6-82F9-FAD7DACFD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40163" y="3932239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32" name="矩形: 圆角 48">
            <a:extLst>
              <a:ext uri="{FF2B5EF4-FFF2-40B4-BE49-F238E27FC236}">
                <a16:creationId xmlns:a16="http://schemas.microsoft.com/office/drawing/2014/main" id="{FD31C4F8-5542-4EB5-BE10-749C9D6E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45085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33" name="矩形: 圆角 49">
            <a:extLst>
              <a:ext uri="{FF2B5EF4-FFF2-40B4-BE49-F238E27FC236}">
                <a16:creationId xmlns:a16="http://schemas.microsoft.com/office/drawing/2014/main" id="{B3AFF038-A284-4BFF-8AE5-E0715871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1" y="4513263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  <a:endParaRPr lang="zh-CN" altLang="en-US" sz="1800"/>
          </a:p>
        </p:txBody>
      </p:sp>
      <p:cxnSp>
        <p:nvCxnSpPr>
          <p:cNvPr id="119834" name="直接箭头连接符 51">
            <a:extLst>
              <a:ext uri="{FF2B5EF4-FFF2-40B4-BE49-F238E27FC236}">
                <a16:creationId xmlns:a16="http://schemas.microsoft.com/office/drawing/2014/main" id="{6050AEB5-A44D-4265-A009-63DB513F77E5}"/>
              </a:ext>
            </a:extLst>
          </p:cNvPr>
          <p:cNvCxnSpPr>
            <a:cxnSpLocks/>
          </p:cNvCxnSpPr>
          <p:nvPr/>
        </p:nvCxnSpPr>
        <p:spPr bwMode="auto">
          <a:xfrm>
            <a:off x="4418013" y="2667000"/>
            <a:ext cx="1173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35" name="矩形: 圆角 60">
            <a:extLst>
              <a:ext uri="{FF2B5EF4-FFF2-40B4-BE49-F238E27FC236}">
                <a16:creationId xmlns:a16="http://schemas.microsoft.com/office/drawing/2014/main" id="{9691B7FA-9A5F-4058-BE08-55C21FFC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9" y="2501900"/>
            <a:ext cx="3587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36" name="矩形: 圆角 61">
            <a:extLst>
              <a:ext uri="{FF2B5EF4-FFF2-40B4-BE49-F238E27FC236}">
                <a16:creationId xmlns:a16="http://schemas.microsoft.com/office/drawing/2014/main" id="{B873854B-29A9-4AF0-A813-2B06365E4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2506663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37" name="矩形: 圆角 62">
            <a:extLst>
              <a:ext uri="{FF2B5EF4-FFF2-40B4-BE49-F238E27FC236}">
                <a16:creationId xmlns:a16="http://schemas.microsoft.com/office/drawing/2014/main" id="{12FAB28A-7B89-4C3E-8043-B70E6513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501900"/>
            <a:ext cx="4000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38" name="矩形: 圆角 64">
            <a:extLst>
              <a:ext uri="{FF2B5EF4-FFF2-40B4-BE49-F238E27FC236}">
                <a16:creationId xmlns:a16="http://schemas.microsoft.com/office/drawing/2014/main" id="{CDA38AB6-C007-447D-993B-C9ED6E699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6" y="5438775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39" name="矩形: 圆角 65">
            <a:extLst>
              <a:ext uri="{FF2B5EF4-FFF2-40B4-BE49-F238E27FC236}">
                <a16:creationId xmlns:a16="http://schemas.microsoft.com/office/drawing/2014/main" id="{A54E276C-D7FC-4B8A-BAE2-A3D59CD0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9" y="5443538"/>
            <a:ext cx="3587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  <a:endParaRPr lang="zh-CN" altLang="en-US" sz="1800"/>
          </a:p>
        </p:txBody>
      </p:sp>
      <p:cxnSp>
        <p:nvCxnSpPr>
          <p:cNvPr id="119840" name="直接箭头连接符 71">
            <a:extLst>
              <a:ext uri="{FF2B5EF4-FFF2-40B4-BE49-F238E27FC236}">
                <a16:creationId xmlns:a16="http://schemas.microsoft.com/office/drawing/2014/main" id="{DD915E48-2CB6-47E8-BAC2-AF764E7910AC}"/>
              </a:ext>
            </a:extLst>
          </p:cNvPr>
          <p:cNvCxnSpPr>
            <a:cxnSpLocks noChangeShapeType="1"/>
            <a:stCxn id="119837" idx="3"/>
          </p:cNvCxnSpPr>
          <p:nvPr/>
        </p:nvCxnSpPr>
        <p:spPr bwMode="auto">
          <a:xfrm flipV="1">
            <a:off x="6784975" y="2584450"/>
            <a:ext cx="2573338" cy="1333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41" name="直接箭头连接符 85">
            <a:extLst>
              <a:ext uri="{FF2B5EF4-FFF2-40B4-BE49-F238E27FC236}">
                <a16:creationId xmlns:a16="http://schemas.microsoft.com/office/drawing/2014/main" id="{E0EFB0DF-0C2D-4ADA-931C-E22B3F0029C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03988" y="3962401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42" name="直接箭头连接符 66">
            <a:extLst>
              <a:ext uri="{FF2B5EF4-FFF2-40B4-BE49-F238E27FC236}">
                <a16:creationId xmlns:a16="http://schemas.microsoft.com/office/drawing/2014/main" id="{FF0B235A-2429-41D4-943B-D632B720D5CE}"/>
              </a:ext>
            </a:extLst>
          </p:cNvPr>
          <p:cNvCxnSpPr>
            <a:cxnSpLocks/>
          </p:cNvCxnSpPr>
          <p:nvPr/>
        </p:nvCxnSpPr>
        <p:spPr bwMode="auto">
          <a:xfrm>
            <a:off x="4400550" y="3724275"/>
            <a:ext cx="298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43" name="直接箭头连接符 79">
            <a:extLst>
              <a:ext uri="{FF2B5EF4-FFF2-40B4-BE49-F238E27FC236}">
                <a16:creationId xmlns:a16="http://schemas.microsoft.com/office/drawing/2014/main" id="{9CEDB865-CDC8-41F6-A039-295761A7168F}"/>
              </a:ext>
            </a:extLst>
          </p:cNvPr>
          <p:cNvCxnSpPr>
            <a:cxnSpLocks/>
          </p:cNvCxnSpPr>
          <p:nvPr/>
        </p:nvCxnSpPr>
        <p:spPr bwMode="auto">
          <a:xfrm>
            <a:off x="5245100" y="3979863"/>
            <a:ext cx="0" cy="539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44" name="矩形: 圆角 86">
            <a:extLst>
              <a:ext uri="{FF2B5EF4-FFF2-40B4-BE49-F238E27FC236}">
                <a16:creationId xmlns:a16="http://schemas.microsoft.com/office/drawing/2014/main" id="{DF4C258E-8FCF-49EA-BD82-52F905C12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9150" y="3540125"/>
            <a:ext cx="407988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45" name="矩形: 圆角 87">
            <a:extLst>
              <a:ext uri="{FF2B5EF4-FFF2-40B4-BE49-F238E27FC236}">
                <a16:creationId xmlns:a16="http://schemas.microsoft.com/office/drawing/2014/main" id="{934DC6FB-8867-4DF4-ACEE-6BF88ED94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9839" y="3540125"/>
            <a:ext cx="407987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46" name="矩形: 圆角 88">
            <a:extLst>
              <a:ext uri="{FF2B5EF4-FFF2-40B4-BE49-F238E27FC236}">
                <a16:creationId xmlns:a16="http://schemas.microsoft.com/office/drawing/2014/main" id="{10DD0CC3-3D57-40EE-BE1A-FCD6606B7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0526" y="3540125"/>
            <a:ext cx="454025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47" name="矩形: 圆角 89">
            <a:extLst>
              <a:ext uri="{FF2B5EF4-FFF2-40B4-BE49-F238E27FC236}">
                <a16:creationId xmlns:a16="http://schemas.microsoft.com/office/drawing/2014/main" id="{2857399B-55A3-4BFE-9AFB-3A8D823C8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1" y="3208338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48" name="矩形: 圆角 90">
            <a:extLst>
              <a:ext uri="{FF2B5EF4-FFF2-40B4-BE49-F238E27FC236}">
                <a16:creationId xmlns:a16="http://schemas.microsoft.com/office/drawing/2014/main" id="{94CCA18F-360F-4C86-91D6-AEF9C6D002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0613" y="3211514"/>
            <a:ext cx="360362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g</a:t>
            </a:r>
            <a:endParaRPr lang="zh-CN" altLang="en-US" sz="1800"/>
          </a:p>
        </p:txBody>
      </p:sp>
      <p:sp>
        <p:nvSpPr>
          <p:cNvPr id="119849" name="文本框 11">
            <a:extLst>
              <a:ext uri="{FF2B5EF4-FFF2-40B4-BE49-F238E27FC236}">
                <a16:creationId xmlns:a16="http://schemas.microsoft.com/office/drawing/2014/main" id="{455A1546-E6D1-4ACF-AD96-03B7C34C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1971675"/>
            <a:ext cx="2649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((b, (c)), ((d), (e), f), g)</a:t>
            </a:r>
            <a:endParaRPr lang="zh-CN" altLang="en-US" sz="1800"/>
          </a:p>
        </p:txBody>
      </p:sp>
      <p:sp>
        <p:nvSpPr>
          <p:cNvPr id="119850" name="文本框 11">
            <a:extLst>
              <a:ext uri="{FF2B5EF4-FFF2-40B4-BE49-F238E27FC236}">
                <a16:creationId xmlns:a16="http://schemas.microsoft.com/office/drawing/2014/main" id="{558A0267-788F-47D5-8965-1897E941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6" y="3106739"/>
            <a:ext cx="911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(b, (c))</a:t>
            </a:r>
            <a:endParaRPr lang="zh-CN" altLang="en-US" sz="1800"/>
          </a:p>
        </p:txBody>
      </p:sp>
      <p:sp>
        <p:nvSpPr>
          <p:cNvPr id="119851" name="矩形: 圆角 44">
            <a:extLst>
              <a:ext uri="{FF2B5EF4-FFF2-40B4-BE49-F238E27FC236}">
                <a16:creationId xmlns:a16="http://schemas.microsoft.com/office/drawing/2014/main" id="{576E609B-BB89-4C6F-B97D-52767584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35306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52" name="矩形: 圆角 45">
            <a:extLst>
              <a:ext uri="{FF2B5EF4-FFF2-40B4-BE49-F238E27FC236}">
                <a16:creationId xmlns:a16="http://schemas.microsoft.com/office/drawing/2014/main" id="{324584D8-ACA0-4565-B9A3-7AEFC228B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1" y="3535363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53" name="矩形: 圆角 46">
            <a:extLst>
              <a:ext uri="{FF2B5EF4-FFF2-40B4-BE49-F238E27FC236}">
                <a16:creationId xmlns:a16="http://schemas.microsoft.com/office/drawing/2014/main" id="{30E3C1D1-E586-4837-A9AB-953D7DCA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4" y="3530600"/>
            <a:ext cx="2762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54" name="文本框 11">
            <a:extLst>
              <a:ext uri="{FF2B5EF4-FFF2-40B4-BE49-F238E27FC236}">
                <a16:creationId xmlns:a16="http://schemas.microsoft.com/office/drawing/2014/main" id="{69790E13-6797-48FB-8871-7BAD3421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3138489"/>
            <a:ext cx="642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((c))</a:t>
            </a:r>
            <a:endParaRPr lang="zh-CN" altLang="en-US" sz="1800"/>
          </a:p>
        </p:txBody>
      </p:sp>
      <p:cxnSp>
        <p:nvCxnSpPr>
          <p:cNvPr id="119855" name="直接箭头连接符 5">
            <a:extLst>
              <a:ext uri="{FF2B5EF4-FFF2-40B4-BE49-F238E27FC236}">
                <a16:creationId xmlns:a16="http://schemas.microsoft.com/office/drawing/2014/main" id="{25A31506-6D4B-4F47-B213-929CE816299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11888" y="2951164"/>
            <a:ext cx="0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56" name="文本框 11">
            <a:extLst>
              <a:ext uri="{FF2B5EF4-FFF2-40B4-BE49-F238E27FC236}">
                <a16:creationId xmlns:a16="http://schemas.microsoft.com/office/drawing/2014/main" id="{4E2632F9-3352-4BBF-B7C0-E26FE6FB8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8888" y="3130550"/>
            <a:ext cx="1333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((d), (e), f)</a:t>
            </a:r>
            <a:endParaRPr lang="zh-CN" altLang="en-US" sz="1800"/>
          </a:p>
        </p:txBody>
      </p:sp>
      <p:sp>
        <p:nvSpPr>
          <p:cNvPr id="119857" name="矩形: 圆角 86">
            <a:extLst>
              <a:ext uri="{FF2B5EF4-FFF2-40B4-BE49-F238E27FC236}">
                <a16:creationId xmlns:a16="http://schemas.microsoft.com/office/drawing/2014/main" id="{290AB2F4-0AC4-402A-BC9A-8CC88547D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4514850"/>
            <a:ext cx="407988" cy="465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58" name="矩形: 圆角 87">
            <a:extLst>
              <a:ext uri="{FF2B5EF4-FFF2-40B4-BE49-F238E27FC236}">
                <a16:creationId xmlns:a16="http://schemas.microsoft.com/office/drawing/2014/main" id="{D1029729-5460-452B-8AC3-7F4EC34E8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8264" y="4514850"/>
            <a:ext cx="407987" cy="465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59" name="矩形: 圆角 88">
            <a:extLst>
              <a:ext uri="{FF2B5EF4-FFF2-40B4-BE49-F238E27FC236}">
                <a16:creationId xmlns:a16="http://schemas.microsoft.com/office/drawing/2014/main" id="{A690404C-6486-44EA-A73D-0A0B1BB35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8951" y="4514850"/>
            <a:ext cx="454025" cy="465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60" name="矩形: 圆角 64">
            <a:extLst>
              <a:ext uri="{FF2B5EF4-FFF2-40B4-BE49-F238E27FC236}">
                <a16:creationId xmlns:a16="http://schemas.microsoft.com/office/drawing/2014/main" id="{3D40572C-27CA-4496-8E4E-67C5C2C88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5563" y="5364163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61" name="矩形: 圆角 65">
            <a:extLst>
              <a:ext uri="{FF2B5EF4-FFF2-40B4-BE49-F238E27FC236}">
                <a16:creationId xmlns:a16="http://schemas.microsoft.com/office/drawing/2014/main" id="{B8CE82C3-017D-4AFD-9AE7-4BFADBC00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4814" y="5364163"/>
            <a:ext cx="3587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  <a:endParaRPr lang="zh-CN" altLang="en-US" sz="1800"/>
          </a:p>
        </p:txBody>
      </p:sp>
      <p:sp>
        <p:nvSpPr>
          <p:cNvPr id="119862" name="矩形: 圆角 86">
            <a:extLst>
              <a:ext uri="{FF2B5EF4-FFF2-40B4-BE49-F238E27FC236}">
                <a16:creationId xmlns:a16="http://schemas.microsoft.com/office/drawing/2014/main" id="{CAAB6288-346F-498F-B458-727F030A2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98000" y="2230438"/>
            <a:ext cx="407988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63" name="矩形: 圆角 87">
            <a:extLst>
              <a:ext uri="{FF2B5EF4-FFF2-40B4-BE49-F238E27FC236}">
                <a16:creationId xmlns:a16="http://schemas.microsoft.com/office/drawing/2014/main" id="{04749414-1AAC-420B-B3C4-76C470007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18689" y="2230438"/>
            <a:ext cx="407987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64" name="矩形: 圆角 88">
            <a:extLst>
              <a:ext uri="{FF2B5EF4-FFF2-40B4-BE49-F238E27FC236}">
                <a16:creationId xmlns:a16="http://schemas.microsoft.com/office/drawing/2014/main" id="{7BF45E81-0457-4D74-9018-BC1BB9D59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39376" y="2230438"/>
            <a:ext cx="454025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65" name="直接箭头连接符 85">
            <a:extLst>
              <a:ext uri="{FF2B5EF4-FFF2-40B4-BE49-F238E27FC236}">
                <a16:creationId xmlns:a16="http://schemas.microsoft.com/office/drawing/2014/main" id="{121266E5-3791-49BB-828D-FADE8CF8CDF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80613" y="2719389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66" name="文本框 11">
            <a:extLst>
              <a:ext uri="{FF2B5EF4-FFF2-40B4-BE49-F238E27FC236}">
                <a16:creationId xmlns:a16="http://schemas.microsoft.com/office/drawing/2014/main" id="{3DD1E6EB-7962-434C-9D86-C21615D7A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439" y="4133850"/>
            <a:ext cx="4905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(d)</a:t>
            </a:r>
            <a:endParaRPr lang="zh-CN" altLang="en-US" sz="1800"/>
          </a:p>
        </p:txBody>
      </p:sp>
      <p:cxnSp>
        <p:nvCxnSpPr>
          <p:cNvPr id="119867" name="直接箭头连接符 85">
            <a:extLst>
              <a:ext uri="{FF2B5EF4-FFF2-40B4-BE49-F238E27FC236}">
                <a16:creationId xmlns:a16="http://schemas.microsoft.com/office/drawing/2014/main" id="{9F833B9F-291D-4E84-BA8D-CB0D08C2126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88125" y="4940301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68" name="文本框 11">
            <a:extLst>
              <a:ext uri="{FF2B5EF4-FFF2-40B4-BE49-F238E27FC236}">
                <a16:creationId xmlns:a16="http://schemas.microsoft.com/office/drawing/2014/main" id="{A1638CA7-8F57-4A8C-BF52-F360E051A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5013" y="1835150"/>
            <a:ext cx="4889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(g)</a:t>
            </a:r>
            <a:endParaRPr lang="zh-CN" altLang="en-US" sz="1800"/>
          </a:p>
        </p:txBody>
      </p:sp>
      <p:sp>
        <p:nvSpPr>
          <p:cNvPr id="119869" name="矩形: 圆角 1">
            <a:extLst>
              <a:ext uri="{FF2B5EF4-FFF2-40B4-BE49-F238E27FC236}">
                <a16:creationId xmlns:a16="http://schemas.microsoft.com/office/drawing/2014/main" id="{D28E2354-8396-48F9-A0AE-A06C746C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236913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70" name="矩形: 圆角 3">
            <a:extLst>
              <a:ext uri="{FF2B5EF4-FFF2-40B4-BE49-F238E27FC236}">
                <a16:creationId xmlns:a16="http://schemas.microsoft.com/office/drawing/2014/main" id="{F312D203-51AE-44CD-8409-D95A9046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3241675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71" name="矩形: 圆角 4">
            <a:extLst>
              <a:ext uri="{FF2B5EF4-FFF2-40B4-BE49-F238E27FC236}">
                <a16:creationId xmlns:a16="http://schemas.microsoft.com/office/drawing/2014/main" id="{2DD5C644-458B-46C7-A8BF-ABBBFA98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3236913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72" name="直接箭头连接符 5">
            <a:extLst>
              <a:ext uri="{FF2B5EF4-FFF2-40B4-BE49-F238E27FC236}">
                <a16:creationId xmlns:a16="http://schemas.microsoft.com/office/drawing/2014/main" id="{93F836C8-CB3F-4204-9742-2F56477986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8675" y="3644900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73" name="矩形: 圆角 44">
            <a:extLst>
              <a:ext uri="{FF2B5EF4-FFF2-40B4-BE49-F238E27FC236}">
                <a16:creationId xmlns:a16="http://schemas.microsoft.com/office/drawing/2014/main" id="{5E3C4450-1B6E-4B01-99DD-46EA0281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4543425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74" name="矩形: 圆角 45">
            <a:extLst>
              <a:ext uri="{FF2B5EF4-FFF2-40B4-BE49-F238E27FC236}">
                <a16:creationId xmlns:a16="http://schemas.microsoft.com/office/drawing/2014/main" id="{D5EDA6DF-1BAF-4200-9C10-7DA11239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6" y="4548188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75" name="矩形: 圆角 46">
            <a:extLst>
              <a:ext uri="{FF2B5EF4-FFF2-40B4-BE49-F238E27FC236}">
                <a16:creationId xmlns:a16="http://schemas.microsoft.com/office/drawing/2014/main" id="{F9E09765-BB37-459F-9CF3-15EBF9FB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9" y="4543425"/>
            <a:ext cx="2762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76" name="直接箭头连接符 79">
            <a:extLst>
              <a:ext uri="{FF2B5EF4-FFF2-40B4-BE49-F238E27FC236}">
                <a16:creationId xmlns:a16="http://schemas.microsoft.com/office/drawing/2014/main" id="{35826EBA-21F4-4414-85D2-1BEC427C2B32}"/>
              </a:ext>
            </a:extLst>
          </p:cNvPr>
          <p:cNvCxnSpPr>
            <a:cxnSpLocks/>
          </p:cNvCxnSpPr>
          <p:nvPr/>
        </p:nvCxnSpPr>
        <p:spPr bwMode="auto">
          <a:xfrm>
            <a:off x="5183188" y="4899025"/>
            <a:ext cx="0" cy="539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77" name="矩形 1">
            <a:extLst>
              <a:ext uri="{FF2B5EF4-FFF2-40B4-BE49-F238E27FC236}">
                <a16:creationId xmlns:a16="http://schemas.microsoft.com/office/drawing/2014/main" id="{304F2465-8ED6-42DA-973D-B8FD8C92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4" y="2078039"/>
            <a:ext cx="178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(((d), (e), f), g)</a:t>
            </a:r>
            <a:endParaRPr lang="zh-CN" altLang="en-US" sz="1800"/>
          </a:p>
        </p:txBody>
      </p:sp>
      <p:cxnSp>
        <p:nvCxnSpPr>
          <p:cNvPr id="119878" name="直接箭头连接符 71">
            <a:extLst>
              <a:ext uri="{FF2B5EF4-FFF2-40B4-BE49-F238E27FC236}">
                <a16:creationId xmlns:a16="http://schemas.microsoft.com/office/drawing/2014/main" id="{A999FEDC-9C00-45D8-8A7D-A8B7701D62F4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113589" y="3748088"/>
            <a:ext cx="523875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79" name="矩形: 圆角 86">
            <a:extLst>
              <a:ext uri="{FF2B5EF4-FFF2-40B4-BE49-F238E27FC236}">
                <a16:creationId xmlns:a16="http://schemas.microsoft.com/office/drawing/2014/main" id="{4A155474-3312-4877-9CAB-3D0C326CD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0325" y="3575050"/>
            <a:ext cx="407988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80" name="矩形: 圆角 87">
            <a:extLst>
              <a:ext uri="{FF2B5EF4-FFF2-40B4-BE49-F238E27FC236}">
                <a16:creationId xmlns:a16="http://schemas.microsoft.com/office/drawing/2014/main" id="{8C5DC321-83F9-443E-9718-0B6AD91A8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4" y="3575050"/>
            <a:ext cx="407987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81" name="矩形: 圆角 88">
            <a:extLst>
              <a:ext uri="{FF2B5EF4-FFF2-40B4-BE49-F238E27FC236}">
                <a16:creationId xmlns:a16="http://schemas.microsoft.com/office/drawing/2014/main" id="{203F093C-04AA-4BE1-8085-795DF4D08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701" y="3575050"/>
            <a:ext cx="454025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82" name="文本框 11">
            <a:extLst>
              <a:ext uri="{FF2B5EF4-FFF2-40B4-BE49-F238E27FC236}">
                <a16:creationId xmlns:a16="http://schemas.microsoft.com/office/drawing/2014/main" id="{E8A7BC7B-4876-4874-914F-7EB13CC40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1751" y="3146425"/>
            <a:ext cx="8858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((e), f)</a:t>
            </a:r>
            <a:endParaRPr lang="zh-CN" altLang="en-US" sz="1800"/>
          </a:p>
        </p:txBody>
      </p:sp>
      <p:sp>
        <p:nvSpPr>
          <p:cNvPr id="119883" name="矩形: 圆角 86">
            <a:extLst>
              <a:ext uri="{FF2B5EF4-FFF2-40B4-BE49-F238E27FC236}">
                <a16:creationId xmlns:a16="http://schemas.microsoft.com/office/drawing/2014/main" id="{9CB1A889-6DE6-4958-AB02-F5D0F6092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7625" y="4467225"/>
            <a:ext cx="407988" cy="465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84" name="矩形: 圆角 87">
            <a:extLst>
              <a:ext uri="{FF2B5EF4-FFF2-40B4-BE49-F238E27FC236}">
                <a16:creationId xmlns:a16="http://schemas.microsoft.com/office/drawing/2014/main" id="{4A6C9F30-0121-43FB-BCE5-9E60C09FF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8314" y="4467225"/>
            <a:ext cx="407987" cy="465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85" name="矩形: 圆角 88">
            <a:extLst>
              <a:ext uri="{FF2B5EF4-FFF2-40B4-BE49-F238E27FC236}">
                <a16:creationId xmlns:a16="http://schemas.microsoft.com/office/drawing/2014/main" id="{C6D5109C-163F-4362-912B-29F7A4E7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1" y="4467225"/>
            <a:ext cx="454025" cy="4651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86" name="直接箭头连接符 85">
            <a:extLst>
              <a:ext uri="{FF2B5EF4-FFF2-40B4-BE49-F238E27FC236}">
                <a16:creationId xmlns:a16="http://schemas.microsoft.com/office/drawing/2014/main" id="{C1AA024B-E837-479E-818B-54D264BAA5F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59763" y="4044951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87" name="矩形: 圆角 64">
            <a:extLst>
              <a:ext uri="{FF2B5EF4-FFF2-40B4-BE49-F238E27FC236}">
                <a16:creationId xmlns:a16="http://schemas.microsoft.com/office/drawing/2014/main" id="{B74E05ED-DBA0-4F76-BA38-02A2F08AE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10513" y="5292725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88" name="矩形: 圆角 65">
            <a:extLst>
              <a:ext uri="{FF2B5EF4-FFF2-40B4-BE49-F238E27FC236}">
                <a16:creationId xmlns:a16="http://schemas.microsoft.com/office/drawing/2014/main" id="{C34AE713-FF29-4540-8269-BB1387A41B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4" y="5292725"/>
            <a:ext cx="3587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e</a:t>
            </a:r>
            <a:endParaRPr lang="zh-CN" altLang="en-US" sz="1800"/>
          </a:p>
        </p:txBody>
      </p:sp>
      <p:cxnSp>
        <p:nvCxnSpPr>
          <p:cNvPr id="119889" name="直接箭头连接符 85">
            <a:extLst>
              <a:ext uri="{FF2B5EF4-FFF2-40B4-BE49-F238E27FC236}">
                <a16:creationId xmlns:a16="http://schemas.microsoft.com/office/drawing/2014/main" id="{1150DA9D-8914-4D6C-BC84-926C5C3322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235950" y="4787901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90" name="直接箭头连接符 71">
            <a:extLst>
              <a:ext uri="{FF2B5EF4-FFF2-40B4-BE49-F238E27FC236}">
                <a16:creationId xmlns:a16="http://schemas.microsoft.com/office/drawing/2014/main" id="{0D31E5BB-5DE6-4AF3-BDD5-25CEA2ADC3BB}"/>
              </a:ext>
            </a:extLst>
          </p:cNvPr>
          <p:cNvCxnSpPr>
            <a:cxnSpLocks noChangeShapeType="1"/>
            <a:stCxn id="119881" idx="3"/>
          </p:cNvCxnSpPr>
          <p:nvPr/>
        </p:nvCxnSpPr>
        <p:spPr bwMode="auto">
          <a:xfrm>
            <a:off x="8975725" y="3806826"/>
            <a:ext cx="565150" cy="60801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91" name="矩形: 圆角 86">
            <a:extLst>
              <a:ext uri="{FF2B5EF4-FFF2-40B4-BE49-F238E27FC236}">
                <a16:creationId xmlns:a16="http://schemas.microsoft.com/office/drawing/2014/main" id="{66B9478B-9D3B-42C6-90D9-27F602984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6725" y="4440238"/>
            <a:ext cx="407988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92" name="矩形: 圆角 87">
            <a:extLst>
              <a:ext uri="{FF2B5EF4-FFF2-40B4-BE49-F238E27FC236}">
                <a16:creationId xmlns:a16="http://schemas.microsoft.com/office/drawing/2014/main" id="{2B4D26D6-DE2E-40FB-8DA2-A3B9D2D2D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7414" y="4440238"/>
            <a:ext cx="407987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93" name="矩形: 圆角 88">
            <a:extLst>
              <a:ext uri="{FF2B5EF4-FFF2-40B4-BE49-F238E27FC236}">
                <a16:creationId xmlns:a16="http://schemas.microsoft.com/office/drawing/2014/main" id="{37A7B3DB-1C74-4A07-9599-41F9C344B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8101" y="4440238"/>
            <a:ext cx="454025" cy="4635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94" name="矩形: 圆角 64">
            <a:extLst>
              <a:ext uri="{FF2B5EF4-FFF2-40B4-BE49-F238E27FC236}">
                <a16:creationId xmlns:a16="http://schemas.microsoft.com/office/drawing/2014/main" id="{553D50C9-58E5-467A-8247-9EDBABC50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56763" y="539908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95" name="矩形: 圆角 65">
            <a:extLst>
              <a:ext uri="{FF2B5EF4-FFF2-40B4-BE49-F238E27FC236}">
                <a16:creationId xmlns:a16="http://schemas.microsoft.com/office/drawing/2014/main" id="{E27B220D-55B3-4C23-9C94-2F8834373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014" y="5399088"/>
            <a:ext cx="3587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f</a:t>
            </a:r>
            <a:endParaRPr lang="zh-CN" altLang="en-US" sz="1800"/>
          </a:p>
        </p:txBody>
      </p:sp>
      <p:cxnSp>
        <p:nvCxnSpPr>
          <p:cNvPr id="119896" name="直接箭头连接符 85">
            <a:extLst>
              <a:ext uri="{FF2B5EF4-FFF2-40B4-BE49-F238E27FC236}">
                <a16:creationId xmlns:a16="http://schemas.microsoft.com/office/drawing/2014/main" id="{2CB08073-8121-4C27-89B0-0F3F1B6E048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980613" y="4894264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80158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BB6D65-A839-475C-9945-C4931B83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80" y="93675"/>
            <a:ext cx="7924164" cy="54048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C2616B34-B1FD-4217-917E-60525811E17A}"/>
              </a:ext>
            </a:extLst>
          </p:cNvPr>
          <p:cNvSpPr txBox="1"/>
          <p:nvPr/>
        </p:nvSpPr>
        <p:spPr>
          <a:xfrm>
            <a:off x="8277981" y="648305"/>
            <a:ext cx="37433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PringHeadTail</a:t>
            </a:r>
            <a:r>
              <a:rPr lang="en-US" altLang="zh-CN" dirty="0"/>
              <a:t>(List)</a:t>
            </a:r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 Print(List)</a:t>
            </a:r>
          </a:p>
          <a:p>
            <a:r>
              <a:rPr lang="en-US" altLang="zh-CN" dirty="0"/>
              <a:t> if(List-&gt;head)</a:t>
            </a:r>
            <a:r>
              <a:rPr lang="en-US" altLang="zh-CN" dirty="0" err="1"/>
              <a:t>PrintHead</a:t>
            </a:r>
            <a:r>
              <a:rPr lang="en-US" altLang="zh-CN" dirty="0"/>
              <a:t>(list-&gt;head)</a:t>
            </a:r>
          </a:p>
          <a:p>
            <a:r>
              <a:rPr lang="en-US" altLang="zh-CN" dirty="0"/>
              <a:t> if(List-&gt;tail)</a:t>
            </a:r>
            <a:r>
              <a:rPr lang="en-US" altLang="zh-CN" dirty="0" err="1"/>
              <a:t>PrintTail</a:t>
            </a:r>
            <a:r>
              <a:rPr lang="en-US" altLang="zh-CN" dirty="0"/>
              <a:t>(list-&gt;tail)</a:t>
            </a:r>
          </a:p>
          <a:p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09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BB6D65-A839-475C-9945-C4931B83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77" y="194144"/>
            <a:ext cx="6203050" cy="4641804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33FB11DE-81FD-46BE-A9F8-F08F5A8E299A}"/>
              </a:ext>
            </a:extLst>
          </p:cNvPr>
          <p:cNvSpPr/>
          <p:nvPr/>
        </p:nvSpPr>
        <p:spPr>
          <a:xfrm>
            <a:off x="7354478" y="5214593"/>
            <a:ext cx="1102936" cy="51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E183F142-1C2A-4E0B-B0D2-0A0F36E9AAB8}"/>
              </a:ext>
            </a:extLst>
          </p:cNvPr>
          <p:cNvSpPr/>
          <p:nvPr/>
        </p:nvSpPr>
        <p:spPr>
          <a:xfrm>
            <a:off x="7354478" y="5733067"/>
            <a:ext cx="1102936" cy="51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34DAF46-DD85-458E-A207-5F9C847550E2}"/>
              </a:ext>
            </a:extLst>
          </p:cNvPr>
          <p:cNvSpPr/>
          <p:nvPr/>
        </p:nvSpPr>
        <p:spPr>
          <a:xfrm>
            <a:off x="7354478" y="4683548"/>
            <a:ext cx="1102936" cy="51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C509B1B-DC7D-44F7-970C-2943E079F0DD}"/>
              </a:ext>
            </a:extLst>
          </p:cNvPr>
          <p:cNvSpPr/>
          <p:nvPr/>
        </p:nvSpPr>
        <p:spPr>
          <a:xfrm>
            <a:off x="7354478" y="4165073"/>
            <a:ext cx="1102936" cy="51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EC5F01-0CEB-4A83-A213-7B1974C09F32}"/>
              </a:ext>
            </a:extLst>
          </p:cNvPr>
          <p:cNvSpPr txBox="1"/>
          <p:nvPr/>
        </p:nvSpPr>
        <p:spPr>
          <a:xfrm>
            <a:off x="7041823" y="105814"/>
            <a:ext cx="210025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While(</a:t>
            </a:r>
            <a:r>
              <a:rPr lang="zh-CN" altLang="en-US" dirty="0"/>
              <a:t>栈不为空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</a:t>
            </a:r>
            <a:r>
              <a:rPr lang="zh-CN" altLang="en-US" dirty="0"/>
              <a:t>获取栈顶元素</a:t>
            </a:r>
            <a:endParaRPr lang="en-US" altLang="zh-CN" dirty="0"/>
          </a:p>
          <a:p>
            <a:r>
              <a:rPr lang="zh-CN" altLang="en-US" dirty="0"/>
              <a:t>  输出当前元素</a:t>
            </a:r>
            <a:endParaRPr lang="en-US" altLang="zh-CN" dirty="0"/>
          </a:p>
          <a:p>
            <a:r>
              <a:rPr lang="en-US" altLang="zh-CN" dirty="0"/>
              <a:t>  Head:</a:t>
            </a:r>
            <a:r>
              <a:rPr lang="zh-CN" altLang="en-US" dirty="0"/>
              <a:t>进入队列</a:t>
            </a:r>
            <a:endParaRPr lang="en-US" altLang="zh-CN" dirty="0"/>
          </a:p>
          <a:p>
            <a:r>
              <a:rPr lang="en-US" altLang="zh-CN" dirty="0"/>
              <a:t>  Tail: </a:t>
            </a:r>
            <a:r>
              <a:rPr lang="zh-CN" altLang="en-US" dirty="0"/>
              <a:t>进入栈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While(</a:t>
            </a:r>
            <a:r>
              <a:rPr lang="zh-CN" altLang="en-US" dirty="0"/>
              <a:t>队列不为空</a:t>
            </a:r>
            <a:r>
              <a:rPr lang="en-US" altLang="zh-CN" dirty="0"/>
              <a:t>){</a:t>
            </a:r>
          </a:p>
          <a:p>
            <a:r>
              <a:rPr lang="en-US" altLang="zh-CN" dirty="0"/>
              <a:t>    </a:t>
            </a:r>
            <a:r>
              <a:rPr lang="zh-CN" altLang="en-US" dirty="0"/>
              <a:t>队列头元素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zh-CN" altLang="en-US" dirty="0"/>
              <a:t>输出当前元素</a:t>
            </a:r>
            <a:endParaRPr lang="en-US" altLang="zh-CN" dirty="0"/>
          </a:p>
          <a:p>
            <a:r>
              <a:rPr lang="en-US" altLang="zh-CN" dirty="0"/>
              <a:t>    head</a:t>
            </a:r>
            <a:r>
              <a:rPr lang="zh-CN" altLang="en-US" dirty="0"/>
              <a:t>进入队列</a:t>
            </a:r>
            <a:endParaRPr lang="en-US" altLang="zh-CN" dirty="0"/>
          </a:p>
          <a:p>
            <a:r>
              <a:rPr lang="en-US" altLang="zh-CN" dirty="0"/>
              <a:t>    tail</a:t>
            </a:r>
            <a:r>
              <a:rPr lang="zh-CN" altLang="en-US" dirty="0"/>
              <a:t>进入栈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zh-CN" altLang="en-US" dirty="0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7A470615-CAFA-4638-ADB2-90B28D86985C}"/>
              </a:ext>
            </a:extLst>
          </p:cNvPr>
          <p:cNvSpPr/>
          <p:nvPr/>
        </p:nvSpPr>
        <p:spPr>
          <a:xfrm>
            <a:off x="98981" y="2055043"/>
            <a:ext cx="7178512" cy="4067666"/>
          </a:xfrm>
          <a:custGeom>
            <a:avLst/>
            <a:gdLst>
              <a:gd name="connsiteX0" fmla="*/ 235671 w 7178512"/>
              <a:gd name="connsiteY0" fmla="*/ 0 h 4067666"/>
              <a:gd name="connsiteX1" fmla="*/ 179110 w 7178512"/>
              <a:gd name="connsiteY1" fmla="*/ 28281 h 4067666"/>
              <a:gd name="connsiteX2" fmla="*/ 113122 w 7178512"/>
              <a:gd name="connsiteY2" fmla="*/ 84842 h 4067666"/>
              <a:gd name="connsiteX3" fmla="*/ 28281 w 7178512"/>
              <a:gd name="connsiteY3" fmla="*/ 202677 h 4067666"/>
              <a:gd name="connsiteX4" fmla="*/ 0 w 7178512"/>
              <a:gd name="connsiteY4" fmla="*/ 282804 h 4067666"/>
              <a:gd name="connsiteX5" fmla="*/ 14141 w 7178512"/>
              <a:gd name="connsiteY5" fmla="*/ 636310 h 4067666"/>
              <a:gd name="connsiteX6" fmla="*/ 42421 w 7178512"/>
              <a:gd name="connsiteY6" fmla="*/ 805992 h 4067666"/>
              <a:gd name="connsiteX7" fmla="*/ 56561 w 7178512"/>
              <a:gd name="connsiteY7" fmla="*/ 900260 h 4067666"/>
              <a:gd name="connsiteX8" fmla="*/ 65988 w 7178512"/>
              <a:gd name="connsiteY8" fmla="*/ 1187778 h 4067666"/>
              <a:gd name="connsiteX9" fmla="*/ 75415 w 7178512"/>
              <a:gd name="connsiteY9" fmla="*/ 1267905 h 4067666"/>
              <a:gd name="connsiteX10" fmla="*/ 80128 w 7178512"/>
              <a:gd name="connsiteY10" fmla="*/ 1371600 h 4067666"/>
              <a:gd name="connsiteX11" fmla="*/ 113122 w 7178512"/>
              <a:gd name="connsiteY11" fmla="*/ 1498862 h 4067666"/>
              <a:gd name="connsiteX12" fmla="*/ 136689 w 7178512"/>
              <a:gd name="connsiteY12" fmla="*/ 1616697 h 4067666"/>
              <a:gd name="connsiteX13" fmla="*/ 164970 w 7178512"/>
              <a:gd name="connsiteY13" fmla="*/ 1861794 h 4067666"/>
              <a:gd name="connsiteX14" fmla="*/ 212104 w 7178512"/>
              <a:gd name="connsiteY14" fmla="*/ 2220013 h 4067666"/>
              <a:gd name="connsiteX15" fmla="*/ 235671 w 7178512"/>
              <a:gd name="connsiteY15" fmla="*/ 2479250 h 4067666"/>
              <a:gd name="connsiteX16" fmla="*/ 259238 w 7178512"/>
              <a:gd name="connsiteY16" fmla="*/ 2606512 h 4067666"/>
              <a:gd name="connsiteX17" fmla="*/ 348792 w 7178512"/>
              <a:gd name="connsiteY17" fmla="*/ 2884602 h 4067666"/>
              <a:gd name="connsiteX18" fmla="*/ 414780 w 7178512"/>
              <a:gd name="connsiteY18" fmla="*/ 3030718 h 4067666"/>
              <a:gd name="connsiteX19" fmla="*/ 542042 w 7178512"/>
              <a:gd name="connsiteY19" fmla="*/ 3190973 h 4067666"/>
              <a:gd name="connsiteX20" fmla="*/ 871980 w 7178512"/>
              <a:gd name="connsiteY20" fmla="*/ 3478491 h 4067666"/>
              <a:gd name="connsiteX21" fmla="*/ 1442301 w 7178512"/>
              <a:gd name="connsiteY21" fmla="*/ 3718875 h 4067666"/>
              <a:gd name="connsiteX22" fmla="*/ 2210586 w 7178512"/>
              <a:gd name="connsiteY22" fmla="*/ 3874417 h 4067666"/>
              <a:gd name="connsiteX23" fmla="*/ 3289955 w 7178512"/>
              <a:gd name="connsiteY23" fmla="*/ 3916837 h 4067666"/>
              <a:gd name="connsiteX24" fmla="*/ 4237349 w 7178512"/>
              <a:gd name="connsiteY24" fmla="*/ 3921551 h 4067666"/>
              <a:gd name="connsiteX25" fmla="*/ 4897225 w 7178512"/>
              <a:gd name="connsiteY25" fmla="*/ 3949831 h 4067666"/>
              <a:gd name="connsiteX26" fmla="*/ 5967167 w 7178512"/>
              <a:gd name="connsiteY26" fmla="*/ 4058239 h 4067666"/>
              <a:gd name="connsiteX27" fmla="*/ 6094429 w 7178512"/>
              <a:gd name="connsiteY27" fmla="*/ 4067666 h 4067666"/>
              <a:gd name="connsiteX28" fmla="*/ 6438508 w 7178512"/>
              <a:gd name="connsiteY28" fmla="*/ 4039386 h 4067666"/>
              <a:gd name="connsiteX29" fmla="*/ 6598763 w 7178512"/>
              <a:gd name="connsiteY29" fmla="*/ 3996965 h 4067666"/>
              <a:gd name="connsiteX30" fmla="*/ 6669464 w 7178512"/>
              <a:gd name="connsiteY30" fmla="*/ 3978112 h 4067666"/>
              <a:gd name="connsiteX31" fmla="*/ 6773159 w 7178512"/>
              <a:gd name="connsiteY31" fmla="*/ 3963971 h 4067666"/>
              <a:gd name="connsiteX32" fmla="*/ 6858000 w 7178512"/>
              <a:gd name="connsiteY32" fmla="*/ 3959258 h 4067666"/>
              <a:gd name="connsiteX33" fmla="*/ 6947555 w 7178512"/>
              <a:gd name="connsiteY33" fmla="*/ 3949831 h 4067666"/>
              <a:gd name="connsiteX34" fmla="*/ 7065390 w 7178512"/>
              <a:gd name="connsiteY34" fmla="*/ 3930978 h 4067666"/>
              <a:gd name="connsiteX35" fmla="*/ 7107811 w 7178512"/>
              <a:gd name="connsiteY35" fmla="*/ 3921551 h 4067666"/>
              <a:gd name="connsiteX36" fmla="*/ 7178512 w 7178512"/>
              <a:gd name="connsiteY36" fmla="*/ 3916837 h 406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7178512" h="4067666">
                <a:moveTo>
                  <a:pt x="235671" y="0"/>
                </a:moveTo>
                <a:cubicBezTo>
                  <a:pt x="216817" y="9427"/>
                  <a:pt x="196441" y="16283"/>
                  <a:pt x="179110" y="28281"/>
                </a:cubicBezTo>
                <a:cubicBezTo>
                  <a:pt x="155291" y="44771"/>
                  <a:pt x="134057" y="64817"/>
                  <a:pt x="113122" y="84842"/>
                </a:cubicBezTo>
                <a:cubicBezTo>
                  <a:pt x="76556" y="119818"/>
                  <a:pt x="50058" y="156220"/>
                  <a:pt x="28281" y="202677"/>
                </a:cubicBezTo>
                <a:cubicBezTo>
                  <a:pt x="16259" y="228323"/>
                  <a:pt x="9427" y="256095"/>
                  <a:pt x="0" y="282804"/>
                </a:cubicBezTo>
                <a:cubicBezTo>
                  <a:pt x="4714" y="400639"/>
                  <a:pt x="7741" y="518554"/>
                  <a:pt x="14141" y="636310"/>
                </a:cubicBezTo>
                <a:cubicBezTo>
                  <a:pt x="18484" y="716225"/>
                  <a:pt x="27835" y="724728"/>
                  <a:pt x="42421" y="805992"/>
                </a:cubicBezTo>
                <a:cubicBezTo>
                  <a:pt x="48034" y="837266"/>
                  <a:pt x="51848" y="868837"/>
                  <a:pt x="56561" y="900260"/>
                </a:cubicBezTo>
                <a:cubicBezTo>
                  <a:pt x="57852" y="955747"/>
                  <a:pt x="59238" y="1109025"/>
                  <a:pt x="65988" y="1187778"/>
                </a:cubicBezTo>
                <a:cubicBezTo>
                  <a:pt x="68285" y="1214573"/>
                  <a:pt x="72273" y="1241196"/>
                  <a:pt x="75415" y="1267905"/>
                </a:cubicBezTo>
                <a:cubicBezTo>
                  <a:pt x="76986" y="1302470"/>
                  <a:pt x="74553" y="1337451"/>
                  <a:pt x="80128" y="1371600"/>
                </a:cubicBezTo>
                <a:cubicBezTo>
                  <a:pt x="87189" y="1414851"/>
                  <a:pt x="103268" y="1456161"/>
                  <a:pt x="113122" y="1498862"/>
                </a:cubicBezTo>
                <a:cubicBezTo>
                  <a:pt x="122129" y="1537892"/>
                  <a:pt x="129858" y="1577228"/>
                  <a:pt x="136689" y="1616697"/>
                </a:cubicBezTo>
                <a:cubicBezTo>
                  <a:pt x="163924" y="1774054"/>
                  <a:pt x="149728" y="1709375"/>
                  <a:pt x="164970" y="1861794"/>
                </a:cubicBezTo>
                <a:cubicBezTo>
                  <a:pt x="211357" y="2325666"/>
                  <a:pt x="152117" y="1696495"/>
                  <a:pt x="212104" y="2220013"/>
                </a:cubicBezTo>
                <a:cubicBezTo>
                  <a:pt x="221982" y="2306218"/>
                  <a:pt x="219871" y="2393932"/>
                  <a:pt x="235671" y="2479250"/>
                </a:cubicBezTo>
                <a:cubicBezTo>
                  <a:pt x="243527" y="2521671"/>
                  <a:pt x="249645" y="2564450"/>
                  <a:pt x="259238" y="2606512"/>
                </a:cubicBezTo>
                <a:cubicBezTo>
                  <a:pt x="285185" y="2720278"/>
                  <a:pt x="303936" y="2776947"/>
                  <a:pt x="348792" y="2884602"/>
                </a:cubicBezTo>
                <a:cubicBezTo>
                  <a:pt x="369347" y="2933933"/>
                  <a:pt x="386269" y="2985517"/>
                  <a:pt x="414780" y="3030718"/>
                </a:cubicBezTo>
                <a:cubicBezTo>
                  <a:pt x="451172" y="3088412"/>
                  <a:pt x="497181" y="3139587"/>
                  <a:pt x="542042" y="3190973"/>
                </a:cubicBezTo>
                <a:cubicBezTo>
                  <a:pt x="640125" y="3303323"/>
                  <a:pt x="743508" y="3399331"/>
                  <a:pt x="871980" y="3478491"/>
                </a:cubicBezTo>
                <a:cubicBezTo>
                  <a:pt x="1051993" y="3589408"/>
                  <a:pt x="1239717" y="3660809"/>
                  <a:pt x="1442301" y="3718875"/>
                </a:cubicBezTo>
                <a:cubicBezTo>
                  <a:pt x="1752244" y="3807712"/>
                  <a:pt x="1906018" y="3840128"/>
                  <a:pt x="2210586" y="3874417"/>
                </a:cubicBezTo>
                <a:cubicBezTo>
                  <a:pt x="2662050" y="3925244"/>
                  <a:pt x="2759588" y="3909670"/>
                  <a:pt x="3289955" y="3916837"/>
                </a:cubicBezTo>
                <a:cubicBezTo>
                  <a:pt x="4507131" y="3971543"/>
                  <a:pt x="2787507" y="3904291"/>
                  <a:pt x="4237349" y="3921551"/>
                </a:cubicBezTo>
                <a:cubicBezTo>
                  <a:pt x="4457494" y="3924172"/>
                  <a:pt x="4677266" y="3940404"/>
                  <a:pt x="4897225" y="3949831"/>
                </a:cubicBezTo>
                <a:cubicBezTo>
                  <a:pt x="5467070" y="4040677"/>
                  <a:pt x="5115776" y="3993810"/>
                  <a:pt x="5967167" y="4058239"/>
                </a:cubicBezTo>
                <a:lnTo>
                  <a:pt x="6094429" y="4067666"/>
                </a:lnTo>
                <a:cubicBezTo>
                  <a:pt x="6212483" y="4062175"/>
                  <a:pt x="6322961" y="4062857"/>
                  <a:pt x="6438508" y="4039386"/>
                </a:cubicBezTo>
                <a:cubicBezTo>
                  <a:pt x="6492660" y="4028386"/>
                  <a:pt x="6545353" y="4011135"/>
                  <a:pt x="6598763" y="3996965"/>
                </a:cubicBezTo>
                <a:cubicBezTo>
                  <a:pt x="6622338" y="3990710"/>
                  <a:pt x="6645297" y="3981408"/>
                  <a:pt x="6669464" y="3978112"/>
                </a:cubicBezTo>
                <a:cubicBezTo>
                  <a:pt x="6704029" y="3973398"/>
                  <a:pt x="6738447" y="3967442"/>
                  <a:pt x="6773159" y="3963971"/>
                </a:cubicBezTo>
                <a:cubicBezTo>
                  <a:pt x="6801342" y="3961153"/>
                  <a:pt x="6829769" y="3961547"/>
                  <a:pt x="6858000" y="3959258"/>
                </a:cubicBezTo>
                <a:cubicBezTo>
                  <a:pt x="6887918" y="3956832"/>
                  <a:pt x="6917703" y="3952973"/>
                  <a:pt x="6947555" y="3949831"/>
                </a:cubicBezTo>
                <a:cubicBezTo>
                  <a:pt x="7023989" y="3930723"/>
                  <a:pt x="6984739" y="3937181"/>
                  <a:pt x="7065390" y="3930978"/>
                </a:cubicBezTo>
                <a:cubicBezTo>
                  <a:pt x="7079530" y="3927836"/>
                  <a:pt x="7093459" y="3923508"/>
                  <a:pt x="7107811" y="3921551"/>
                </a:cubicBezTo>
                <a:cubicBezTo>
                  <a:pt x="7144146" y="3916596"/>
                  <a:pt x="7152906" y="3916837"/>
                  <a:pt x="7178512" y="391683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1BA40C-B0A9-40E1-BC78-04DB374B8B0A}"/>
              </a:ext>
            </a:extLst>
          </p:cNvPr>
          <p:cNvSpPr txBox="1"/>
          <p:nvPr/>
        </p:nvSpPr>
        <p:spPr>
          <a:xfrm>
            <a:off x="7522590" y="6358379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栈结构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1412299-8891-401D-B673-4E2CED7A5048}"/>
              </a:ext>
            </a:extLst>
          </p:cNvPr>
          <p:cNvSpPr/>
          <p:nvPr/>
        </p:nvSpPr>
        <p:spPr>
          <a:xfrm>
            <a:off x="1714107" y="6145382"/>
            <a:ext cx="1102936" cy="51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353473B-8E15-4DB4-BBCD-933D6552441C}"/>
              </a:ext>
            </a:extLst>
          </p:cNvPr>
          <p:cNvSpPr/>
          <p:nvPr/>
        </p:nvSpPr>
        <p:spPr>
          <a:xfrm>
            <a:off x="2817043" y="6164235"/>
            <a:ext cx="1102936" cy="51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B8287A4D-767A-401C-AB2E-66FBFDB248C7}"/>
              </a:ext>
            </a:extLst>
          </p:cNvPr>
          <p:cNvSpPr/>
          <p:nvPr/>
        </p:nvSpPr>
        <p:spPr>
          <a:xfrm>
            <a:off x="3919979" y="6145382"/>
            <a:ext cx="1102936" cy="51847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7DF7B3D3-FF74-40DE-A36D-F3A36CF269E6}"/>
              </a:ext>
            </a:extLst>
          </p:cNvPr>
          <p:cNvSpPr/>
          <p:nvPr/>
        </p:nvSpPr>
        <p:spPr>
          <a:xfrm>
            <a:off x="410043" y="2681926"/>
            <a:ext cx="1333916" cy="3747154"/>
          </a:xfrm>
          <a:custGeom>
            <a:avLst/>
            <a:gdLst>
              <a:gd name="connsiteX0" fmla="*/ 202699 w 1333916"/>
              <a:gd name="connsiteY0" fmla="*/ 0 h 3747154"/>
              <a:gd name="connsiteX1" fmla="*/ 188559 w 1333916"/>
              <a:gd name="connsiteY1" fmla="*/ 160255 h 3747154"/>
              <a:gd name="connsiteX2" fmla="*/ 179132 w 1333916"/>
              <a:gd name="connsiteY2" fmla="*/ 278090 h 3747154"/>
              <a:gd name="connsiteX3" fmla="*/ 174419 w 1333916"/>
              <a:gd name="connsiteY3" fmla="*/ 296944 h 3747154"/>
              <a:gd name="connsiteX4" fmla="*/ 169705 w 1333916"/>
              <a:gd name="connsiteY4" fmla="*/ 320511 h 3747154"/>
              <a:gd name="connsiteX5" fmla="*/ 146138 w 1333916"/>
              <a:gd name="connsiteY5" fmla="*/ 339365 h 3747154"/>
              <a:gd name="connsiteX6" fmla="*/ 113145 w 1333916"/>
              <a:gd name="connsiteY6" fmla="*/ 391212 h 3747154"/>
              <a:gd name="connsiteX7" fmla="*/ 94291 w 1333916"/>
              <a:gd name="connsiteY7" fmla="*/ 424206 h 3747154"/>
              <a:gd name="connsiteX8" fmla="*/ 47157 w 1333916"/>
              <a:gd name="connsiteY8" fmla="*/ 485480 h 3747154"/>
              <a:gd name="connsiteX9" fmla="*/ 37730 w 1333916"/>
              <a:gd name="connsiteY9" fmla="*/ 513761 h 3747154"/>
              <a:gd name="connsiteX10" fmla="*/ 18877 w 1333916"/>
              <a:gd name="connsiteY10" fmla="*/ 546754 h 3747154"/>
              <a:gd name="connsiteX11" fmla="*/ 14163 w 1333916"/>
              <a:gd name="connsiteY11" fmla="*/ 579748 h 3747154"/>
              <a:gd name="connsiteX12" fmla="*/ 4736 w 1333916"/>
              <a:gd name="connsiteY12" fmla="*/ 626882 h 3747154"/>
              <a:gd name="connsiteX13" fmla="*/ 23 w 1333916"/>
              <a:gd name="connsiteY13" fmla="*/ 678730 h 3747154"/>
              <a:gd name="connsiteX14" fmla="*/ 23590 w 1333916"/>
              <a:gd name="connsiteY14" fmla="*/ 1008668 h 3747154"/>
              <a:gd name="connsiteX15" fmla="*/ 28303 w 1333916"/>
              <a:gd name="connsiteY15" fmla="*/ 1098222 h 3747154"/>
              <a:gd name="connsiteX16" fmla="*/ 56584 w 1333916"/>
              <a:gd name="connsiteY16" fmla="*/ 1206631 h 3747154"/>
              <a:gd name="connsiteX17" fmla="*/ 75437 w 1333916"/>
              <a:gd name="connsiteY17" fmla="*/ 1310326 h 3747154"/>
              <a:gd name="connsiteX18" fmla="*/ 103718 w 1333916"/>
              <a:gd name="connsiteY18" fmla="*/ 1404594 h 3747154"/>
              <a:gd name="connsiteX19" fmla="*/ 127285 w 1333916"/>
              <a:gd name="connsiteY19" fmla="*/ 1513002 h 3747154"/>
              <a:gd name="connsiteX20" fmla="*/ 188559 w 1333916"/>
              <a:gd name="connsiteY20" fmla="*/ 1734532 h 3747154"/>
              <a:gd name="connsiteX21" fmla="*/ 235693 w 1333916"/>
              <a:gd name="connsiteY21" fmla="*/ 1875934 h 3747154"/>
              <a:gd name="connsiteX22" fmla="*/ 377095 w 1333916"/>
              <a:gd name="connsiteY22" fmla="*/ 2168165 h 3747154"/>
              <a:gd name="connsiteX23" fmla="*/ 433656 w 1333916"/>
              <a:gd name="connsiteY23" fmla="*/ 2286000 h 3747154"/>
              <a:gd name="connsiteX24" fmla="*/ 608052 w 1333916"/>
              <a:gd name="connsiteY24" fmla="*/ 2601798 h 3747154"/>
              <a:gd name="connsiteX25" fmla="*/ 669326 w 1333916"/>
              <a:gd name="connsiteY25" fmla="*/ 2724346 h 3747154"/>
              <a:gd name="connsiteX26" fmla="*/ 768308 w 1333916"/>
              <a:gd name="connsiteY26" fmla="*/ 2889315 h 3747154"/>
              <a:gd name="connsiteX27" fmla="*/ 862576 w 1333916"/>
              <a:gd name="connsiteY27" fmla="*/ 3058998 h 3747154"/>
              <a:gd name="connsiteX28" fmla="*/ 952130 w 1333916"/>
              <a:gd name="connsiteY28" fmla="*/ 3214540 h 3747154"/>
              <a:gd name="connsiteX29" fmla="*/ 975697 w 1333916"/>
              <a:gd name="connsiteY29" fmla="*/ 3261674 h 3747154"/>
              <a:gd name="connsiteX30" fmla="*/ 1018118 w 1333916"/>
              <a:gd name="connsiteY30" fmla="*/ 3313521 h 3747154"/>
              <a:gd name="connsiteX31" fmla="*/ 1046398 w 1333916"/>
              <a:gd name="connsiteY31" fmla="*/ 3360655 h 3747154"/>
              <a:gd name="connsiteX32" fmla="*/ 1117099 w 1333916"/>
              <a:gd name="connsiteY32" fmla="*/ 3469064 h 3747154"/>
              <a:gd name="connsiteX33" fmla="*/ 1135953 w 1333916"/>
              <a:gd name="connsiteY33" fmla="*/ 3506771 h 3747154"/>
              <a:gd name="connsiteX34" fmla="*/ 1159520 w 1333916"/>
              <a:gd name="connsiteY34" fmla="*/ 3535051 h 3747154"/>
              <a:gd name="connsiteX35" fmla="*/ 1178373 w 1333916"/>
              <a:gd name="connsiteY35" fmla="*/ 3563332 h 3747154"/>
              <a:gd name="connsiteX36" fmla="*/ 1192514 w 1333916"/>
              <a:gd name="connsiteY36" fmla="*/ 3582185 h 3747154"/>
              <a:gd name="connsiteX37" fmla="*/ 1197227 w 1333916"/>
              <a:gd name="connsiteY37" fmla="*/ 3596326 h 3747154"/>
              <a:gd name="connsiteX38" fmla="*/ 1220794 w 1333916"/>
              <a:gd name="connsiteY38" fmla="*/ 3629319 h 3747154"/>
              <a:gd name="connsiteX39" fmla="*/ 1244361 w 1333916"/>
              <a:gd name="connsiteY39" fmla="*/ 3662313 h 3747154"/>
              <a:gd name="connsiteX40" fmla="*/ 1286782 w 1333916"/>
              <a:gd name="connsiteY40" fmla="*/ 3700020 h 3747154"/>
              <a:gd name="connsiteX41" fmla="*/ 1333916 w 1333916"/>
              <a:gd name="connsiteY41" fmla="*/ 3747154 h 3747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333916" h="3747154">
                <a:moveTo>
                  <a:pt x="202699" y="0"/>
                </a:moveTo>
                <a:cubicBezTo>
                  <a:pt x="186453" y="121843"/>
                  <a:pt x="198128" y="19913"/>
                  <a:pt x="188559" y="160255"/>
                </a:cubicBezTo>
                <a:cubicBezTo>
                  <a:pt x="185879" y="199568"/>
                  <a:pt x="183187" y="238895"/>
                  <a:pt x="179132" y="278090"/>
                </a:cubicBezTo>
                <a:cubicBezTo>
                  <a:pt x="178465" y="284534"/>
                  <a:pt x="175824" y="290620"/>
                  <a:pt x="174419" y="296944"/>
                </a:cubicBezTo>
                <a:cubicBezTo>
                  <a:pt x="172681" y="304765"/>
                  <a:pt x="174149" y="313845"/>
                  <a:pt x="169705" y="320511"/>
                </a:cubicBezTo>
                <a:cubicBezTo>
                  <a:pt x="164125" y="328882"/>
                  <a:pt x="153994" y="333080"/>
                  <a:pt x="146138" y="339365"/>
                </a:cubicBezTo>
                <a:cubicBezTo>
                  <a:pt x="114176" y="403289"/>
                  <a:pt x="151299" y="333980"/>
                  <a:pt x="113145" y="391212"/>
                </a:cubicBezTo>
                <a:cubicBezTo>
                  <a:pt x="106119" y="401752"/>
                  <a:pt x="101555" y="413829"/>
                  <a:pt x="94291" y="424206"/>
                </a:cubicBezTo>
                <a:cubicBezTo>
                  <a:pt x="79514" y="445316"/>
                  <a:pt x="47157" y="485480"/>
                  <a:pt x="47157" y="485480"/>
                </a:cubicBezTo>
                <a:cubicBezTo>
                  <a:pt x="44015" y="494907"/>
                  <a:pt x="41894" y="504739"/>
                  <a:pt x="37730" y="513761"/>
                </a:cubicBezTo>
                <a:cubicBezTo>
                  <a:pt x="32422" y="525262"/>
                  <a:pt x="23137" y="534825"/>
                  <a:pt x="18877" y="546754"/>
                </a:cubicBezTo>
                <a:cubicBezTo>
                  <a:pt x="15140" y="557216"/>
                  <a:pt x="16094" y="568807"/>
                  <a:pt x="14163" y="579748"/>
                </a:cubicBezTo>
                <a:cubicBezTo>
                  <a:pt x="11378" y="595527"/>
                  <a:pt x="7878" y="611171"/>
                  <a:pt x="4736" y="626882"/>
                </a:cubicBezTo>
                <a:cubicBezTo>
                  <a:pt x="3165" y="644165"/>
                  <a:pt x="-317" y="661379"/>
                  <a:pt x="23" y="678730"/>
                </a:cubicBezTo>
                <a:cubicBezTo>
                  <a:pt x="3956" y="879271"/>
                  <a:pt x="9106" y="831232"/>
                  <a:pt x="23590" y="1008668"/>
                </a:cubicBezTo>
                <a:cubicBezTo>
                  <a:pt x="26022" y="1038462"/>
                  <a:pt x="23389" y="1068736"/>
                  <a:pt x="28303" y="1098222"/>
                </a:cubicBezTo>
                <a:cubicBezTo>
                  <a:pt x="34443" y="1135060"/>
                  <a:pt x="48483" y="1170175"/>
                  <a:pt x="56584" y="1206631"/>
                </a:cubicBezTo>
                <a:cubicBezTo>
                  <a:pt x="64205" y="1240926"/>
                  <a:pt x="67300" y="1276150"/>
                  <a:pt x="75437" y="1310326"/>
                </a:cubicBezTo>
                <a:cubicBezTo>
                  <a:pt x="83036" y="1342240"/>
                  <a:pt x="95587" y="1372811"/>
                  <a:pt x="103718" y="1404594"/>
                </a:cubicBezTo>
                <a:cubicBezTo>
                  <a:pt x="112883" y="1440420"/>
                  <a:pt x="118684" y="1477036"/>
                  <a:pt x="127285" y="1513002"/>
                </a:cubicBezTo>
                <a:cubicBezTo>
                  <a:pt x="141882" y="1574046"/>
                  <a:pt x="169927" y="1675348"/>
                  <a:pt x="188559" y="1734532"/>
                </a:cubicBezTo>
                <a:cubicBezTo>
                  <a:pt x="203478" y="1781923"/>
                  <a:pt x="216496" y="1830109"/>
                  <a:pt x="235693" y="1875934"/>
                </a:cubicBezTo>
                <a:cubicBezTo>
                  <a:pt x="277519" y="1975777"/>
                  <a:pt x="329633" y="2070981"/>
                  <a:pt x="377095" y="2168165"/>
                </a:cubicBezTo>
                <a:cubicBezTo>
                  <a:pt x="396214" y="2207315"/>
                  <a:pt x="412340" y="2248002"/>
                  <a:pt x="433656" y="2286000"/>
                </a:cubicBezTo>
                <a:cubicBezTo>
                  <a:pt x="487589" y="2382142"/>
                  <a:pt x="555524" y="2500633"/>
                  <a:pt x="608052" y="2601798"/>
                </a:cubicBezTo>
                <a:cubicBezTo>
                  <a:pt x="629098" y="2642331"/>
                  <a:pt x="645828" y="2685184"/>
                  <a:pt x="669326" y="2724346"/>
                </a:cubicBezTo>
                <a:cubicBezTo>
                  <a:pt x="702320" y="2779336"/>
                  <a:pt x="741771" y="2830935"/>
                  <a:pt x="768308" y="2889315"/>
                </a:cubicBezTo>
                <a:cubicBezTo>
                  <a:pt x="863658" y="3099085"/>
                  <a:pt x="767010" y="2904115"/>
                  <a:pt x="862576" y="3058998"/>
                </a:cubicBezTo>
                <a:cubicBezTo>
                  <a:pt x="893991" y="3109913"/>
                  <a:pt x="925375" y="3161029"/>
                  <a:pt x="952130" y="3214540"/>
                </a:cubicBezTo>
                <a:cubicBezTo>
                  <a:pt x="959986" y="3230251"/>
                  <a:pt x="965953" y="3247058"/>
                  <a:pt x="975697" y="3261674"/>
                </a:cubicBezTo>
                <a:cubicBezTo>
                  <a:pt x="988084" y="3280254"/>
                  <a:pt x="1005139" y="3295350"/>
                  <a:pt x="1018118" y="3313521"/>
                </a:cubicBezTo>
                <a:cubicBezTo>
                  <a:pt x="1028768" y="3328430"/>
                  <a:pt x="1036444" y="3345272"/>
                  <a:pt x="1046398" y="3360655"/>
                </a:cubicBezTo>
                <a:cubicBezTo>
                  <a:pt x="1078469" y="3410219"/>
                  <a:pt x="1081942" y="3398753"/>
                  <a:pt x="1117099" y="3469064"/>
                </a:cubicBezTo>
                <a:cubicBezTo>
                  <a:pt x="1123384" y="3481633"/>
                  <a:pt x="1128354" y="3494950"/>
                  <a:pt x="1135953" y="3506771"/>
                </a:cubicBezTo>
                <a:cubicBezTo>
                  <a:pt x="1142589" y="3517093"/>
                  <a:pt x="1152158" y="3525234"/>
                  <a:pt x="1159520" y="3535051"/>
                </a:cubicBezTo>
                <a:cubicBezTo>
                  <a:pt x="1166318" y="3544115"/>
                  <a:pt x="1171876" y="3554050"/>
                  <a:pt x="1178373" y="3563332"/>
                </a:cubicBezTo>
                <a:cubicBezTo>
                  <a:pt x="1182878" y="3569768"/>
                  <a:pt x="1187800" y="3575901"/>
                  <a:pt x="1192514" y="3582185"/>
                </a:cubicBezTo>
                <a:cubicBezTo>
                  <a:pt x="1194085" y="3586899"/>
                  <a:pt x="1194762" y="3592012"/>
                  <a:pt x="1197227" y="3596326"/>
                </a:cubicBezTo>
                <a:cubicBezTo>
                  <a:pt x="1205769" y="3611275"/>
                  <a:pt x="1213497" y="3614726"/>
                  <a:pt x="1220794" y="3629319"/>
                </a:cubicBezTo>
                <a:cubicBezTo>
                  <a:pt x="1236649" y="3661029"/>
                  <a:pt x="1220286" y="3646262"/>
                  <a:pt x="1244361" y="3662313"/>
                </a:cubicBezTo>
                <a:cubicBezTo>
                  <a:pt x="1293993" y="3736760"/>
                  <a:pt x="1233217" y="3657168"/>
                  <a:pt x="1286782" y="3700020"/>
                </a:cubicBezTo>
                <a:cubicBezTo>
                  <a:pt x="1304132" y="3713900"/>
                  <a:pt x="1318205" y="3731443"/>
                  <a:pt x="1333916" y="3747154"/>
                </a:cubicBezTo>
              </a:path>
            </a:pathLst>
          </a:cu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1756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C788D-A1D4-4E11-9371-457416457653}"/>
              </a:ext>
            </a:extLst>
          </p:cNvPr>
          <p:cNvSpPr txBox="1"/>
          <p:nvPr/>
        </p:nvSpPr>
        <p:spPr>
          <a:xfrm>
            <a:off x="157936" y="71962"/>
            <a:ext cx="1203406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题目</a:t>
            </a:r>
            <a:r>
              <a:rPr lang="en-US" altLang="zh-CN" sz="2400" dirty="0"/>
              <a:t>1</a:t>
            </a:r>
            <a:r>
              <a:rPr lang="zh-CN" altLang="en-US" sz="2400" dirty="0"/>
              <a:t>  矩阵转置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现有稀疏矩阵如下图所示（文件</a:t>
            </a:r>
            <a:r>
              <a:rPr lang="en-US" altLang="zh-CN" sz="2400" dirty="0" err="1"/>
              <a:t>datamatrix</a:t>
            </a:r>
            <a:r>
              <a:rPr lang="en-US" altLang="zh-CN" sz="2400" dirty="0"/>
              <a:t>)</a:t>
            </a:r>
            <a:r>
              <a:rPr lang="zh-CN" altLang="en-US" sz="2400" dirty="0"/>
              <a:t>，要求：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读取数据，采用三元组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r>
              <a:rPr lang="zh-CN" altLang="en-US" sz="2400" dirty="0"/>
              <a:t>表示写入到文件</a:t>
            </a:r>
            <a:r>
              <a:rPr lang="en-US" altLang="zh-CN" sz="2400" dirty="0"/>
              <a:t>matrix1.txt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采用两种不同的方法进行矩阵转置，将结果分别写入到文件</a:t>
            </a:r>
            <a:r>
              <a:rPr lang="en-US" altLang="zh-CN" sz="2400" dirty="0"/>
              <a:t>matrix-a.txt</a:t>
            </a:r>
            <a:r>
              <a:rPr lang="zh-CN" altLang="en-US" sz="2400" dirty="0"/>
              <a:t>和</a:t>
            </a:r>
            <a:r>
              <a:rPr lang="en-US" altLang="zh-CN" sz="2400" dirty="0"/>
              <a:t>matrix-b.txt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6A85A-2EB6-4F38-963F-8E7E3C44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787" y="2229668"/>
            <a:ext cx="4072380" cy="42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89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C788D-A1D4-4E11-9371-457416457653}"/>
              </a:ext>
            </a:extLst>
          </p:cNvPr>
          <p:cNvSpPr txBox="1"/>
          <p:nvPr/>
        </p:nvSpPr>
        <p:spPr>
          <a:xfrm>
            <a:off x="157936" y="71962"/>
            <a:ext cx="1203406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题目</a:t>
            </a:r>
            <a:r>
              <a:rPr lang="en-US" altLang="zh-CN" sz="2400" dirty="0"/>
              <a:t>1</a:t>
            </a:r>
            <a:r>
              <a:rPr lang="zh-CN" altLang="en-US" sz="2400" dirty="0"/>
              <a:t>  矩阵转置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现有稀疏矩阵如下图所示（文件</a:t>
            </a:r>
            <a:r>
              <a:rPr lang="en-US" altLang="zh-CN" sz="2400" dirty="0" err="1"/>
              <a:t>datamatrix</a:t>
            </a:r>
            <a:r>
              <a:rPr lang="en-US" altLang="zh-CN" sz="2400" dirty="0"/>
              <a:t>)</a:t>
            </a:r>
            <a:r>
              <a:rPr lang="zh-CN" altLang="en-US" sz="2400" dirty="0"/>
              <a:t>，要求：</a:t>
            </a:r>
            <a:endParaRPr lang="en-US" altLang="zh-CN" sz="2400" dirty="0"/>
          </a:p>
          <a:p>
            <a:pPr marL="457200" indent="-457200">
              <a:buAutoNum type="arabicPeriod"/>
            </a:pPr>
            <a:r>
              <a:rPr lang="zh-CN" altLang="en-US" sz="2400" dirty="0"/>
              <a:t>读取数据，采用三元组</a:t>
            </a:r>
            <a:r>
              <a:rPr lang="en-US" altLang="zh-CN" sz="2400" dirty="0"/>
              <a:t>(</a:t>
            </a:r>
            <a:r>
              <a:rPr lang="en-US" altLang="zh-CN" sz="2400" dirty="0" err="1"/>
              <a:t>i</a:t>
            </a:r>
            <a:r>
              <a:rPr lang="en-US" altLang="zh-CN" sz="2400" dirty="0"/>
              <a:t>, j, </a:t>
            </a:r>
            <a:r>
              <a:rPr lang="en-US" altLang="zh-CN" sz="2400" dirty="0" err="1"/>
              <a:t>val</a:t>
            </a:r>
            <a:r>
              <a:rPr lang="en-US" altLang="zh-CN" sz="2400" dirty="0"/>
              <a:t>)</a:t>
            </a:r>
            <a:r>
              <a:rPr lang="zh-CN" altLang="en-US" sz="2400" dirty="0"/>
              <a:t>表示写入到文件</a:t>
            </a:r>
            <a:r>
              <a:rPr lang="en-US" altLang="zh-CN" sz="2400" dirty="0"/>
              <a:t>matrix1.txt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采用两种不同的方法进行矩阵转置，将结果分别写入到文件</a:t>
            </a:r>
            <a:r>
              <a:rPr lang="en-US" altLang="zh-CN" sz="2400" dirty="0"/>
              <a:t>matrix-a.txt</a:t>
            </a:r>
            <a:r>
              <a:rPr lang="zh-CN" altLang="en-US" sz="2400" dirty="0"/>
              <a:t>和</a:t>
            </a:r>
            <a:r>
              <a:rPr lang="en-US" altLang="zh-CN" sz="2400" dirty="0"/>
              <a:t>matrix-b.txt</a:t>
            </a:r>
          </a:p>
          <a:p>
            <a:pPr marL="457200" indent="-457200">
              <a:buAutoNum type="arabicPeriod"/>
            </a:pPr>
            <a:r>
              <a:rPr lang="zh-CN" altLang="en-US" sz="2400" dirty="0"/>
              <a:t>采用十字链表方法存储，遍历十字链表输出矩阵到文件</a:t>
            </a:r>
            <a:r>
              <a:rPr lang="en-US" altLang="zh-CN" sz="2400" dirty="0"/>
              <a:t>matrix-c.txt</a:t>
            </a:r>
            <a:endParaRPr lang="zh-CN" altLang="en-US" sz="24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216A85A-2EB6-4F38-963F-8E7E3C44B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1092" y="2524792"/>
            <a:ext cx="4072380" cy="422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6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B052FD-50A0-40C2-BBEC-8E6DE30D7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33670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D586DF10-9D57-4E38-8076-1CABA490F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-290988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4FC788D-A1D4-4E11-9371-457416457653}"/>
              </a:ext>
            </a:extLst>
          </p:cNvPr>
          <p:cNvSpPr txBox="1"/>
          <p:nvPr/>
        </p:nvSpPr>
        <p:spPr>
          <a:xfrm>
            <a:off x="206182" y="48395"/>
            <a:ext cx="9621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题目</a:t>
            </a:r>
            <a:r>
              <a:rPr lang="en-US" altLang="zh-CN" sz="2400" dirty="0"/>
              <a:t>2</a:t>
            </a:r>
          </a:p>
          <a:p>
            <a:endParaRPr lang="en-US" altLang="zh-CN" sz="2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FD091D9-B08D-4D34-BA79-2B8DA258033F}"/>
              </a:ext>
            </a:extLst>
          </p:cNvPr>
          <p:cNvSpPr txBox="1">
            <a:spLocks noChangeArrowheads="1"/>
          </p:cNvSpPr>
          <p:nvPr/>
        </p:nvSpPr>
        <p:spPr>
          <a:xfrm>
            <a:off x="1007593" y="123103"/>
            <a:ext cx="9229299" cy="72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zh-CN" altLang="en-US" sz="3600" b="1" dirty="0"/>
              <a:t>现有广义表：</a:t>
            </a:r>
            <a:r>
              <a:rPr lang="pt-BR" altLang="zh-CN" sz="3600" b="1" dirty="0"/>
              <a:t>A = ((a), (b,(c)), ((d),(e), f), g)</a:t>
            </a:r>
            <a:endParaRPr lang="en-US" altLang="zh-CN" sz="3600" b="1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3600" b="1" dirty="0"/>
          </a:p>
          <a:p>
            <a:pPr>
              <a:buClr>
                <a:schemeClr val="tx1"/>
              </a:buClr>
              <a:buFont typeface="Wingdings" panose="05000000000000000000" pitchFamily="2" charset="2"/>
              <a:buNone/>
            </a:pPr>
            <a:endParaRPr lang="en-US" altLang="zh-CN" sz="36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BB6D65-A839-475C-9945-C4931B83B7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899" y="1453180"/>
            <a:ext cx="7924164" cy="54048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3A89923-29BE-40D7-AE7C-3D04FE22E14E}"/>
              </a:ext>
            </a:extLst>
          </p:cNvPr>
          <p:cNvSpPr txBox="1"/>
          <p:nvPr/>
        </p:nvSpPr>
        <p:spPr>
          <a:xfrm>
            <a:off x="1220153" y="683746"/>
            <a:ext cx="1037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写一个程序按照</a:t>
            </a:r>
            <a:r>
              <a:rPr lang="zh-CN" altLang="en-US" sz="3600" dirty="0">
                <a:highlight>
                  <a:srgbClr val="FFFF00"/>
                </a:highlight>
              </a:rPr>
              <a:t>表头表尾</a:t>
            </a:r>
            <a:r>
              <a:rPr lang="zh-CN" altLang="en-US" sz="3600" dirty="0"/>
              <a:t>顺序输出到屏幕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E7807B8-B782-42E6-9964-6BC1C5CEA3CD}"/>
              </a:ext>
            </a:extLst>
          </p:cNvPr>
          <p:cNvSpPr txBox="1"/>
          <p:nvPr/>
        </p:nvSpPr>
        <p:spPr>
          <a:xfrm>
            <a:off x="9560076" y="1664305"/>
            <a:ext cx="146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元素个数：</a:t>
            </a:r>
            <a:r>
              <a:rPr lang="en-US" altLang="zh-CN" dirty="0"/>
              <a:t>4</a:t>
            </a:r>
          </a:p>
          <a:p>
            <a:r>
              <a:rPr lang="zh-CN" altLang="en-US" dirty="0"/>
              <a:t>深度：</a:t>
            </a:r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3304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id="{3CD2F414-C712-41E2-B157-479C7858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6" y="630238"/>
            <a:ext cx="6335713" cy="72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pt-BR" altLang="zh-CN" sz="2400" b="1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pt-BR" altLang="zh-CN" sz="2400" b="1" dirty="0"/>
              <a:t>A = ((a), (b,(c)), ((d),(e), f), g)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119811" name="矩形 28">
            <a:extLst>
              <a:ext uri="{FF2B5EF4-FFF2-40B4-BE49-F238E27FC236}">
                <a16:creationId xmlns:a16="http://schemas.microsoft.com/office/drawing/2014/main" id="{D740A05F-0BE8-4248-999C-19CF93B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6308726"/>
            <a:ext cx="46640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1800"/>
              <a:t>1:</a:t>
            </a:r>
            <a:r>
              <a:rPr lang="zh-CN" altLang="en-US" sz="1800"/>
              <a:t>表， </a:t>
            </a:r>
            <a:r>
              <a:rPr lang="en-US" altLang="zh-CN" sz="1800"/>
              <a:t>0</a:t>
            </a:r>
            <a:r>
              <a:rPr lang="zh-CN" altLang="en-US" sz="1800"/>
              <a:t>：原子  </a:t>
            </a:r>
            <a:r>
              <a:rPr lang="en-US" altLang="zh-CN" sz="1800"/>
              <a:t>(</a:t>
            </a:r>
            <a:r>
              <a:rPr lang="zh-CN" altLang="en-US" sz="1800"/>
              <a:t>如果是表结构那么就向下</a:t>
            </a:r>
            <a:r>
              <a:rPr lang="en-US" altLang="zh-CN" sz="1800"/>
              <a:t>)</a:t>
            </a:r>
          </a:p>
        </p:txBody>
      </p:sp>
      <p:sp>
        <p:nvSpPr>
          <p:cNvPr id="119812" name="矩形: 圆角 55">
            <a:extLst>
              <a:ext uri="{FF2B5EF4-FFF2-40B4-BE49-F238E27FC236}">
                <a16:creationId xmlns:a16="http://schemas.microsoft.com/office/drawing/2014/main" id="{922A0BAC-C6C5-4CAD-A8F7-F11870E5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127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3" name="矩形: 圆角 56">
            <a:extLst>
              <a:ext uri="{FF2B5EF4-FFF2-40B4-BE49-F238E27FC236}">
                <a16:creationId xmlns:a16="http://schemas.microsoft.com/office/drawing/2014/main" id="{673A3D15-CC13-4F40-BBC5-350A3C35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317500"/>
            <a:ext cx="71913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head</a:t>
            </a:r>
            <a:endParaRPr lang="zh-CN" altLang="en-US" sz="1800"/>
          </a:p>
        </p:txBody>
      </p:sp>
      <p:sp>
        <p:nvSpPr>
          <p:cNvPr id="119814" name="矩形: 圆角 57">
            <a:extLst>
              <a:ext uri="{FF2B5EF4-FFF2-40B4-BE49-F238E27FC236}">
                <a16:creationId xmlns:a16="http://schemas.microsoft.com/office/drawing/2014/main" id="{87DCC529-1002-4FCA-928D-FAFE2469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89" y="312738"/>
            <a:ext cx="7207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tail</a:t>
            </a:r>
            <a:endParaRPr lang="zh-CN" altLang="en-US" sz="1800"/>
          </a:p>
        </p:txBody>
      </p:sp>
      <p:sp>
        <p:nvSpPr>
          <p:cNvPr id="119815" name="矩形: 圆角 58">
            <a:extLst>
              <a:ext uri="{FF2B5EF4-FFF2-40B4-BE49-F238E27FC236}">
                <a16:creationId xmlns:a16="http://schemas.microsoft.com/office/drawing/2014/main" id="{0EFC8335-7A2F-42D4-ABFE-06F3E1C4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98425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16" name="矩形: 圆角 59">
            <a:extLst>
              <a:ext uri="{FF2B5EF4-FFF2-40B4-BE49-F238E27FC236}">
                <a16:creationId xmlns:a16="http://schemas.microsoft.com/office/drawing/2014/main" id="{E3F1F996-31A3-499C-88A0-D5ACE718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51" y="989013"/>
            <a:ext cx="4984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val</a:t>
            </a:r>
            <a:endParaRPr lang="zh-CN" altLang="en-US" sz="1800"/>
          </a:p>
        </p:txBody>
      </p:sp>
      <p:sp>
        <p:nvSpPr>
          <p:cNvPr id="119817" name="矩形: 圆角 1">
            <a:extLst>
              <a:ext uri="{FF2B5EF4-FFF2-40B4-BE49-F238E27FC236}">
                <a16:creationId xmlns:a16="http://schemas.microsoft.com/office/drawing/2014/main" id="{075F9E01-A3CF-407C-AD2D-C054C35C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4590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8" name="矩形: 圆角 3">
            <a:extLst>
              <a:ext uri="{FF2B5EF4-FFF2-40B4-BE49-F238E27FC236}">
                <a16:creationId xmlns:a16="http://schemas.microsoft.com/office/drawing/2014/main" id="{2B1FD8CF-2B77-49B9-959F-0DB9E9DE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6" y="246380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19" name="矩形: 圆角 4">
            <a:extLst>
              <a:ext uri="{FF2B5EF4-FFF2-40B4-BE49-F238E27FC236}">
                <a16:creationId xmlns:a16="http://schemas.microsoft.com/office/drawing/2014/main" id="{3C2ED326-8772-439D-8F6F-DBC569E6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459038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0" name="直接箭头连接符 5">
            <a:extLst>
              <a:ext uri="{FF2B5EF4-FFF2-40B4-BE49-F238E27FC236}">
                <a16:creationId xmlns:a16="http://schemas.microsoft.com/office/drawing/2014/main" id="{A378B0E3-3ECA-4295-8EA2-33FDA725B5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8838" y="2747964"/>
            <a:ext cx="0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1" name="矩形: 圆角 7">
            <a:extLst>
              <a:ext uri="{FF2B5EF4-FFF2-40B4-BE49-F238E27FC236}">
                <a16:creationId xmlns:a16="http://schemas.microsoft.com/office/drawing/2014/main" id="{CEA2750E-AA4B-4204-AC9D-F97C8C6E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414655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22" name="矩形: 圆角 8">
            <a:extLst>
              <a:ext uri="{FF2B5EF4-FFF2-40B4-BE49-F238E27FC236}">
                <a16:creationId xmlns:a16="http://schemas.microsoft.com/office/drawing/2014/main" id="{5137B2AF-BD77-4367-941F-10951E7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5"/>
            <a:ext cx="360362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  <a:endParaRPr lang="zh-CN" altLang="en-US" sz="1800"/>
          </a:p>
        </p:txBody>
      </p:sp>
      <p:sp>
        <p:nvSpPr>
          <p:cNvPr id="119869" name="矩形: 圆角 1">
            <a:extLst>
              <a:ext uri="{FF2B5EF4-FFF2-40B4-BE49-F238E27FC236}">
                <a16:creationId xmlns:a16="http://schemas.microsoft.com/office/drawing/2014/main" id="{D28E2354-8396-48F9-A0AE-A06C746C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236913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70" name="矩形: 圆角 3">
            <a:extLst>
              <a:ext uri="{FF2B5EF4-FFF2-40B4-BE49-F238E27FC236}">
                <a16:creationId xmlns:a16="http://schemas.microsoft.com/office/drawing/2014/main" id="{F312D203-51AE-44CD-8409-D95A9046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3241675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71" name="矩形: 圆角 4">
            <a:extLst>
              <a:ext uri="{FF2B5EF4-FFF2-40B4-BE49-F238E27FC236}">
                <a16:creationId xmlns:a16="http://schemas.microsoft.com/office/drawing/2014/main" id="{2DD5C644-458B-46C7-A8BF-ABBBFA98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3236913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72" name="直接箭头连接符 5">
            <a:extLst>
              <a:ext uri="{FF2B5EF4-FFF2-40B4-BE49-F238E27FC236}">
                <a16:creationId xmlns:a16="http://schemas.microsoft.com/office/drawing/2014/main" id="{93F836C8-CB3F-4204-9742-2F56477986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8675" y="3644900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184236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id="{3CD2F414-C712-41E2-B157-479C7858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6" y="630238"/>
            <a:ext cx="6335713" cy="72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pt-BR" altLang="zh-CN" sz="2400" b="1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pt-BR" altLang="zh-CN" sz="2400" b="1" dirty="0"/>
              <a:t>A = ((a), (b,(c)), ((d),(e), f), g)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119811" name="矩形 28">
            <a:extLst>
              <a:ext uri="{FF2B5EF4-FFF2-40B4-BE49-F238E27FC236}">
                <a16:creationId xmlns:a16="http://schemas.microsoft.com/office/drawing/2014/main" id="{D740A05F-0BE8-4248-999C-19CF93B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6308726"/>
            <a:ext cx="46640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1800"/>
              <a:t>1:</a:t>
            </a:r>
            <a:r>
              <a:rPr lang="zh-CN" altLang="en-US" sz="1800"/>
              <a:t>表， </a:t>
            </a:r>
            <a:r>
              <a:rPr lang="en-US" altLang="zh-CN" sz="1800"/>
              <a:t>0</a:t>
            </a:r>
            <a:r>
              <a:rPr lang="zh-CN" altLang="en-US" sz="1800"/>
              <a:t>：原子  </a:t>
            </a:r>
            <a:r>
              <a:rPr lang="en-US" altLang="zh-CN" sz="1800"/>
              <a:t>(</a:t>
            </a:r>
            <a:r>
              <a:rPr lang="zh-CN" altLang="en-US" sz="1800"/>
              <a:t>如果是表结构那么就向下</a:t>
            </a:r>
            <a:r>
              <a:rPr lang="en-US" altLang="zh-CN" sz="1800"/>
              <a:t>)</a:t>
            </a:r>
          </a:p>
        </p:txBody>
      </p:sp>
      <p:sp>
        <p:nvSpPr>
          <p:cNvPr id="119812" name="矩形: 圆角 55">
            <a:extLst>
              <a:ext uri="{FF2B5EF4-FFF2-40B4-BE49-F238E27FC236}">
                <a16:creationId xmlns:a16="http://schemas.microsoft.com/office/drawing/2014/main" id="{922A0BAC-C6C5-4CAD-A8F7-F11870E5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127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3" name="矩形: 圆角 56">
            <a:extLst>
              <a:ext uri="{FF2B5EF4-FFF2-40B4-BE49-F238E27FC236}">
                <a16:creationId xmlns:a16="http://schemas.microsoft.com/office/drawing/2014/main" id="{673A3D15-CC13-4F40-BBC5-350A3C35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317500"/>
            <a:ext cx="71913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head</a:t>
            </a:r>
            <a:endParaRPr lang="zh-CN" altLang="en-US" sz="1800"/>
          </a:p>
        </p:txBody>
      </p:sp>
      <p:sp>
        <p:nvSpPr>
          <p:cNvPr id="119814" name="矩形: 圆角 57">
            <a:extLst>
              <a:ext uri="{FF2B5EF4-FFF2-40B4-BE49-F238E27FC236}">
                <a16:creationId xmlns:a16="http://schemas.microsoft.com/office/drawing/2014/main" id="{87DCC529-1002-4FCA-928D-FAFE2469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89" y="312738"/>
            <a:ext cx="7207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tail</a:t>
            </a:r>
            <a:endParaRPr lang="zh-CN" altLang="en-US" sz="1800"/>
          </a:p>
        </p:txBody>
      </p:sp>
      <p:sp>
        <p:nvSpPr>
          <p:cNvPr id="119815" name="矩形: 圆角 58">
            <a:extLst>
              <a:ext uri="{FF2B5EF4-FFF2-40B4-BE49-F238E27FC236}">
                <a16:creationId xmlns:a16="http://schemas.microsoft.com/office/drawing/2014/main" id="{0EFC8335-7A2F-42D4-ABFE-06F3E1C4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98425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16" name="矩形: 圆角 59">
            <a:extLst>
              <a:ext uri="{FF2B5EF4-FFF2-40B4-BE49-F238E27FC236}">
                <a16:creationId xmlns:a16="http://schemas.microsoft.com/office/drawing/2014/main" id="{E3F1F996-31A3-499C-88A0-D5ACE718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51" y="989013"/>
            <a:ext cx="4984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val</a:t>
            </a:r>
            <a:endParaRPr lang="zh-CN" altLang="en-US" sz="1800"/>
          </a:p>
        </p:txBody>
      </p:sp>
      <p:sp>
        <p:nvSpPr>
          <p:cNvPr id="119817" name="矩形: 圆角 1">
            <a:extLst>
              <a:ext uri="{FF2B5EF4-FFF2-40B4-BE49-F238E27FC236}">
                <a16:creationId xmlns:a16="http://schemas.microsoft.com/office/drawing/2014/main" id="{075F9E01-A3CF-407C-AD2D-C054C35C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4590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8" name="矩形: 圆角 3">
            <a:extLst>
              <a:ext uri="{FF2B5EF4-FFF2-40B4-BE49-F238E27FC236}">
                <a16:creationId xmlns:a16="http://schemas.microsoft.com/office/drawing/2014/main" id="{2B1FD8CF-2B77-49B9-959F-0DB9E9DE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6" y="246380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19" name="矩形: 圆角 4">
            <a:extLst>
              <a:ext uri="{FF2B5EF4-FFF2-40B4-BE49-F238E27FC236}">
                <a16:creationId xmlns:a16="http://schemas.microsoft.com/office/drawing/2014/main" id="{3C2ED326-8772-439D-8F6F-DBC569E6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459038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0" name="直接箭头连接符 5">
            <a:extLst>
              <a:ext uri="{FF2B5EF4-FFF2-40B4-BE49-F238E27FC236}">
                <a16:creationId xmlns:a16="http://schemas.microsoft.com/office/drawing/2014/main" id="{A378B0E3-3ECA-4295-8EA2-33FDA725B5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8838" y="2747964"/>
            <a:ext cx="0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1" name="矩形: 圆角 7">
            <a:extLst>
              <a:ext uri="{FF2B5EF4-FFF2-40B4-BE49-F238E27FC236}">
                <a16:creationId xmlns:a16="http://schemas.microsoft.com/office/drawing/2014/main" id="{CEA2750E-AA4B-4204-AC9D-F97C8C6E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414655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22" name="矩形: 圆角 8">
            <a:extLst>
              <a:ext uri="{FF2B5EF4-FFF2-40B4-BE49-F238E27FC236}">
                <a16:creationId xmlns:a16="http://schemas.microsoft.com/office/drawing/2014/main" id="{5137B2AF-BD77-4367-941F-10951E7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5"/>
            <a:ext cx="360362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  <a:endParaRPr lang="zh-CN" altLang="en-US" sz="1800"/>
          </a:p>
        </p:txBody>
      </p:sp>
      <p:cxnSp>
        <p:nvCxnSpPr>
          <p:cNvPr id="119823" name="直接箭头连接符 30">
            <a:extLst>
              <a:ext uri="{FF2B5EF4-FFF2-40B4-BE49-F238E27FC236}">
                <a16:creationId xmlns:a16="http://schemas.microsoft.com/office/drawing/2014/main" id="{09008D26-943D-40C1-A61B-836B845F55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6525" y="2697163"/>
            <a:ext cx="6492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4" name="矩形: 圆角 31">
            <a:extLst>
              <a:ext uri="{FF2B5EF4-FFF2-40B4-BE49-F238E27FC236}">
                <a16:creationId xmlns:a16="http://schemas.microsoft.com/office/drawing/2014/main" id="{F8559028-2E20-45D5-B6E4-6AF2259C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2487614"/>
            <a:ext cx="3603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25" name="矩形: 圆角 32">
            <a:extLst>
              <a:ext uri="{FF2B5EF4-FFF2-40B4-BE49-F238E27FC236}">
                <a16:creationId xmlns:a16="http://schemas.microsoft.com/office/drawing/2014/main" id="{89579348-629A-4F93-B7ED-988C606F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2492375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26" name="矩形: 圆角 33">
            <a:extLst>
              <a:ext uri="{FF2B5EF4-FFF2-40B4-BE49-F238E27FC236}">
                <a16:creationId xmlns:a16="http://schemas.microsoft.com/office/drawing/2014/main" id="{9CC9A7B6-3624-4615-9B9C-C04D71A7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1" y="2487614"/>
            <a:ext cx="3984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49" name="文本框 11">
            <a:extLst>
              <a:ext uri="{FF2B5EF4-FFF2-40B4-BE49-F238E27FC236}">
                <a16:creationId xmlns:a16="http://schemas.microsoft.com/office/drawing/2014/main" id="{455A1546-E6D1-4ACF-AD96-03B7C34C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1971675"/>
            <a:ext cx="2649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((b, (c)), ((d), (e), f), g)</a:t>
            </a:r>
            <a:endParaRPr lang="zh-CN" altLang="en-US" sz="1800"/>
          </a:p>
        </p:txBody>
      </p:sp>
      <p:sp>
        <p:nvSpPr>
          <p:cNvPr id="119869" name="矩形: 圆角 1">
            <a:extLst>
              <a:ext uri="{FF2B5EF4-FFF2-40B4-BE49-F238E27FC236}">
                <a16:creationId xmlns:a16="http://schemas.microsoft.com/office/drawing/2014/main" id="{D28E2354-8396-48F9-A0AE-A06C746C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236913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70" name="矩形: 圆角 3">
            <a:extLst>
              <a:ext uri="{FF2B5EF4-FFF2-40B4-BE49-F238E27FC236}">
                <a16:creationId xmlns:a16="http://schemas.microsoft.com/office/drawing/2014/main" id="{F312D203-51AE-44CD-8409-D95A9046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3241675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71" name="矩形: 圆角 4">
            <a:extLst>
              <a:ext uri="{FF2B5EF4-FFF2-40B4-BE49-F238E27FC236}">
                <a16:creationId xmlns:a16="http://schemas.microsoft.com/office/drawing/2014/main" id="{2DD5C644-458B-46C7-A8BF-ABBBFA98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3236913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72" name="直接箭头连接符 5">
            <a:extLst>
              <a:ext uri="{FF2B5EF4-FFF2-40B4-BE49-F238E27FC236}">
                <a16:creationId xmlns:a16="http://schemas.microsoft.com/office/drawing/2014/main" id="{93F836C8-CB3F-4204-9742-2F56477986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8675" y="3644900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123511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矩形 28">
            <a:extLst>
              <a:ext uri="{FF2B5EF4-FFF2-40B4-BE49-F238E27FC236}">
                <a16:creationId xmlns:a16="http://schemas.microsoft.com/office/drawing/2014/main" id="{D740A05F-0BE8-4248-999C-19CF93B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6308726"/>
            <a:ext cx="46640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1800"/>
              <a:t>1:</a:t>
            </a:r>
            <a:r>
              <a:rPr lang="zh-CN" altLang="en-US" sz="1800"/>
              <a:t>表， </a:t>
            </a:r>
            <a:r>
              <a:rPr lang="en-US" altLang="zh-CN" sz="1800"/>
              <a:t>0</a:t>
            </a:r>
            <a:r>
              <a:rPr lang="zh-CN" altLang="en-US" sz="1800"/>
              <a:t>：原子  </a:t>
            </a:r>
            <a:r>
              <a:rPr lang="en-US" altLang="zh-CN" sz="1800"/>
              <a:t>(</a:t>
            </a:r>
            <a:r>
              <a:rPr lang="zh-CN" altLang="en-US" sz="1800"/>
              <a:t>如果是表结构那么就向下</a:t>
            </a:r>
            <a:r>
              <a:rPr lang="en-US" altLang="zh-CN" sz="1800"/>
              <a:t>)</a:t>
            </a:r>
          </a:p>
        </p:txBody>
      </p:sp>
      <p:sp>
        <p:nvSpPr>
          <p:cNvPr id="119812" name="矩形: 圆角 55">
            <a:extLst>
              <a:ext uri="{FF2B5EF4-FFF2-40B4-BE49-F238E27FC236}">
                <a16:creationId xmlns:a16="http://schemas.microsoft.com/office/drawing/2014/main" id="{922A0BAC-C6C5-4CAD-A8F7-F11870E5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127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3" name="矩形: 圆角 56">
            <a:extLst>
              <a:ext uri="{FF2B5EF4-FFF2-40B4-BE49-F238E27FC236}">
                <a16:creationId xmlns:a16="http://schemas.microsoft.com/office/drawing/2014/main" id="{673A3D15-CC13-4F40-BBC5-350A3C35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317500"/>
            <a:ext cx="71913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head</a:t>
            </a:r>
            <a:endParaRPr lang="zh-CN" altLang="en-US" sz="1800"/>
          </a:p>
        </p:txBody>
      </p:sp>
      <p:sp>
        <p:nvSpPr>
          <p:cNvPr id="119814" name="矩形: 圆角 57">
            <a:extLst>
              <a:ext uri="{FF2B5EF4-FFF2-40B4-BE49-F238E27FC236}">
                <a16:creationId xmlns:a16="http://schemas.microsoft.com/office/drawing/2014/main" id="{87DCC529-1002-4FCA-928D-FAFE2469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89" y="312738"/>
            <a:ext cx="7207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tail</a:t>
            </a:r>
            <a:endParaRPr lang="zh-CN" altLang="en-US" sz="1800"/>
          </a:p>
        </p:txBody>
      </p:sp>
      <p:sp>
        <p:nvSpPr>
          <p:cNvPr id="119815" name="矩形: 圆角 58">
            <a:extLst>
              <a:ext uri="{FF2B5EF4-FFF2-40B4-BE49-F238E27FC236}">
                <a16:creationId xmlns:a16="http://schemas.microsoft.com/office/drawing/2014/main" id="{0EFC8335-7A2F-42D4-ABFE-06F3E1C4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98425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16" name="矩形: 圆角 59">
            <a:extLst>
              <a:ext uri="{FF2B5EF4-FFF2-40B4-BE49-F238E27FC236}">
                <a16:creationId xmlns:a16="http://schemas.microsoft.com/office/drawing/2014/main" id="{E3F1F996-31A3-499C-88A0-D5ACE718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51" y="989013"/>
            <a:ext cx="4984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val</a:t>
            </a:r>
            <a:endParaRPr lang="zh-CN" altLang="en-US" sz="1800"/>
          </a:p>
        </p:txBody>
      </p:sp>
      <p:sp>
        <p:nvSpPr>
          <p:cNvPr id="119817" name="矩形: 圆角 1">
            <a:extLst>
              <a:ext uri="{FF2B5EF4-FFF2-40B4-BE49-F238E27FC236}">
                <a16:creationId xmlns:a16="http://schemas.microsoft.com/office/drawing/2014/main" id="{075F9E01-A3CF-407C-AD2D-C054C35C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4590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8" name="矩形: 圆角 3">
            <a:extLst>
              <a:ext uri="{FF2B5EF4-FFF2-40B4-BE49-F238E27FC236}">
                <a16:creationId xmlns:a16="http://schemas.microsoft.com/office/drawing/2014/main" id="{2B1FD8CF-2B77-49B9-959F-0DB9E9DE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6" y="246380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19" name="矩形: 圆角 4">
            <a:extLst>
              <a:ext uri="{FF2B5EF4-FFF2-40B4-BE49-F238E27FC236}">
                <a16:creationId xmlns:a16="http://schemas.microsoft.com/office/drawing/2014/main" id="{3C2ED326-8772-439D-8F6F-DBC569E6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459038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0" name="直接箭头连接符 5">
            <a:extLst>
              <a:ext uri="{FF2B5EF4-FFF2-40B4-BE49-F238E27FC236}">
                <a16:creationId xmlns:a16="http://schemas.microsoft.com/office/drawing/2014/main" id="{A378B0E3-3ECA-4295-8EA2-33FDA725B5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8838" y="2747964"/>
            <a:ext cx="0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1" name="矩形: 圆角 7">
            <a:extLst>
              <a:ext uri="{FF2B5EF4-FFF2-40B4-BE49-F238E27FC236}">
                <a16:creationId xmlns:a16="http://schemas.microsoft.com/office/drawing/2014/main" id="{CEA2750E-AA4B-4204-AC9D-F97C8C6E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414655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22" name="矩形: 圆角 8">
            <a:extLst>
              <a:ext uri="{FF2B5EF4-FFF2-40B4-BE49-F238E27FC236}">
                <a16:creationId xmlns:a16="http://schemas.microsoft.com/office/drawing/2014/main" id="{5137B2AF-BD77-4367-941F-10951E7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5"/>
            <a:ext cx="360362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  <a:endParaRPr lang="zh-CN" altLang="en-US" sz="1800"/>
          </a:p>
        </p:txBody>
      </p:sp>
      <p:cxnSp>
        <p:nvCxnSpPr>
          <p:cNvPr id="119823" name="直接箭头连接符 30">
            <a:extLst>
              <a:ext uri="{FF2B5EF4-FFF2-40B4-BE49-F238E27FC236}">
                <a16:creationId xmlns:a16="http://schemas.microsoft.com/office/drawing/2014/main" id="{09008D26-943D-40C1-A61B-836B845F55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6525" y="2697163"/>
            <a:ext cx="6492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4" name="矩形: 圆角 31">
            <a:extLst>
              <a:ext uri="{FF2B5EF4-FFF2-40B4-BE49-F238E27FC236}">
                <a16:creationId xmlns:a16="http://schemas.microsoft.com/office/drawing/2014/main" id="{F8559028-2E20-45D5-B6E4-6AF2259C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2487614"/>
            <a:ext cx="3603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25" name="矩形: 圆角 32">
            <a:extLst>
              <a:ext uri="{FF2B5EF4-FFF2-40B4-BE49-F238E27FC236}">
                <a16:creationId xmlns:a16="http://schemas.microsoft.com/office/drawing/2014/main" id="{89579348-629A-4F93-B7ED-988C606F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2492375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26" name="矩形: 圆角 33">
            <a:extLst>
              <a:ext uri="{FF2B5EF4-FFF2-40B4-BE49-F238E27FC236}">
                <a16:creationId xmlns:a16="http://schemas.microsoft.com/office/drawing/2014/main" id="{9CC9A7B6-3624-4615-9B9C-C04D71A7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1" y="2487614"/>
            <a:ext cx="3984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7" name="直接箭头连接符 36">
            <a:extLst>
              <a:ext uri="{FF2B5EF4-FFF2-40B4-BE49-F238E27FC236}">
                <a16:creationId xmlns:a16="http://schemas.microsoft.com/office/drawing/2014/main" id="{543C03A9-5E9B-4E5D-9D1F-3801431CCB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8725" y="3013075"/>
            <a:ext cx="0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8" name="矩形: 圆角 44">
            <a:extLst>
              <a:ext uri="{FF2B5EF4-FFF2-40B4-BE49-F238E27FC236}">
                <a16:creationId xmlns:a16="http://schemas.microsoft.com/office/drawing/2014/main" id="{1C6D4F0F-D668-4D40-BE19-86F639DD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3500438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29" name="矩形: 圆角 45">
            <a:extLst>
              <a:ext uri="{FF2B5EF4-FFF2-40B4-BE49-F238E27FC236}">
                <a16:creationId xmlns:a16="http://schemas.microsoft.com/office/drawing/2014/main" id="{63868ADF-EE61-42ED-B811-43B2433F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35052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30" name="矩形: 圆角 46">
            <a:extLst>
              <a:ext uri="{FF2B5EF4-FFF2-40B4-BE49-F238E27FC236}">
                <a16:creationId xmlns:a16="http://schemas.microsoft.com/office/drawing/2014/main" id="{1E5860F6-B86E-4023-91B3-D2EB93EE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1" y="3500438"/>
            <a:ext cx="3984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31" name="直接箭头连接符 47">
            <a:extLst>
              <a:ext uri="{FF2B5EF4-FFF2-40B4-BE49-F238E27FC236}">
                <a16:creationId xmlns:a16="http://schemas.microsoft.com/office/drawing/2014/main" id="{C22A9B37-328B-4FA6-82F9-FAD7DACFD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40163" y="3932239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32" name="矩形: 圆角 48">
            <a:extLst>
              <a:ext uri="{FF2B5EF4-FFF2-40B4-BE49-F238E27FC236}">
                <a16:creationId xmlns:a16="http://schemas.microsoft.com/office/drawing/2014/main" id="{FD31C4F8-5542-4EB5-BE10-749C9D6E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45085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33" name="矩形: 圆角 49">
            <a:extLst>
              <a:ext uri="{FF2B5EF4-FFF2-40B4-BE49-F238E27FC236}">
                <a16:creationId xmlns:a16="http://schemas.microsoft.com/office/drawing/2014/main" id="{B3AFF038-A284-4BFF-8AE5-E0715871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1" y="4513263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  <a:endParaRPr lang="zh-CN" altLang="en-US" sz="1800"/>
          </a:p>
        </p:txBody>
      </p:sp>
      <p:sp>
        <p:nvSpPr>
          <p:cNvPr id="119849" name="文本框 11">
            <a:extLst>
              <a:ext uri="{FF2B5EF4-FFF2-40B4-BE49-F238E27FC236}">
                <a16:creationId xmlns:a16="http://schemas.microsoft.com/office/drawing/2014/main" id="{455A1546-E6D1-4ACF-AD96-03B7C34C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1971675"/>
            <a:ext cx="2649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((b, (c)), ((d), (e), f), g)</a:t>
            </a:r>
            <a:endParaRPr lang="zh-CN" altLang="en-US" sz="1800"/>
          </a:p>
        </p:txBody>
      </p:sp>
      <p:sp>
        <p:nvSpPr>
          <p:cNvPr id="119850" name="文本框 11">
            <a:extLst>
              <a:ext uri="{FF2B5EF4-FFF2-40B4-BE49-F238E27FC236}">
                <a16:creationId xmlns:a16="http://schemas.microsoft.com/office/drawing/2014/main" id="{558A0267-788F-47D5-8965-1897E941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6" y="3106739"/>
            <a:ext cx="911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(b, (c))</a:t>
            </a:r>
            <a:endParaRPr lang="zh-CN" altLang="en-US" sz="1800"/>
          </a:p>
        </p:txBody>
      </p:sp>
      <p:sp>
        <p:nvSpPr>
          <p:cNvPr id="119869" name="矩形: 圆角 1">
            <a:extLst>
              <a:ext uri="{FF2B5EF4-FFF2-40B4-BE49-F238E27FC236}">
                <a16:creationId xmlns:a16="http://schemas.microsoft.com/office/drawing/2014/main" id="{D28E2354-8396-48F9-A0AE-A06C746C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236913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70" name="矩形: 圆角 3">
            <a:extLst>
              <a:ext uri="{FF2B5EF4-FFF2-40B4-BE49-F238E27FC236}">
                <a16:creationId xmlns:a16="http://schemas.microsoft.com/office/drawing/2014/main" id="{F312D203-51AE-44CD-8409-D95A9046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3241675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71" name="矩形: 圆角 4">
            <a:extLst>
              <a:ext uri="{FF2B5EF4-FFF2-40B4-BE49-F238E27FC236}">
                <a16:creationId xmlns:a16="http://schemas.microsoft.com/office/drawing/2014/main" id="{2DD5C644-458B-46C7-A8BF-ABBBFA98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3236913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72" name="直接箭头连接符 5">
            <a:extLst>
              <a:ext uri="{FF2B5EF4-FFF2-40B4-BE49-F238E27FC236}">
                <a16:creationId xmlns:a16="http://schemas.microsoft.com/office/drawing/2014/main" id="{93F836C8-CB3F-4204-9742-2F56477986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8675" y="3644900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54226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1" name="矩形 28">
            <a:extLst>
              <a:ext uri="{FF2B5EF4-FFF2-40B4-BE49-F238E27FC236}">
                <a16:creationId xmlns:a16="http://schemas.microsoft.com/office/drawing/2014/main" id="{D740A05F-0BE8-4248-999C-19CF93B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6308726"/>
            <a:ext cx="46640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1800"/>
              <a:t>1:</a:t>
            </a:r>
            <a:r>
              <a:rPr lang="zh-CN" altLang="en-US" sz="1800"/>
              <a:t>表， </a:t>
            </a:r>
            <a:r>
              <a:rPr lang="en-US" altLang="zh-CN" sz="1800"/>
              <a:t>0</a:t>
            </a:r>
            <a:r>
              <a:rPr lang="zh-CN" altLang="en-US" sz="1800"/>
              <a:t>：原子  </a:t>
            </a:r>
            <a:r>
              <a:rPr lang="en-US" altLang="zh-CN" sz="1800"/>
              <a:t>(</a:t>
            </a:r>
            <a:r>
              <a:rPr lang="zh-CN" altLang="en-US" sz="1800"/>
              <a:t>如果是表结构那么就向下</a:t>
            </a:r>
            <a:r>
              <a:rPr lang="en-US" altLang="zh-CN" sz="1800"/>
              <a:t>)</a:t>
            </a:r>
          </a:p>
        </p:txBody>
      </p:sp>
      <p:sp>
        <p:nvSpPr>
          <p:cNvPr id="119812" name="矩形: 圆角 55">
            <a:extLst>
              <a:ext uri="{FF2B5EF4-FFF2-40B4-BE49-F238E27FC236}">
                <a16:creationId xmlns:a16="http://schemas.microsoft.com/office/drawing/2014/main" id="{922A0BAC-C6C5-4CAD-A8F7-F11870E5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127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3" name="矩形: 圆角 56">
            <a:extLst>
              <a:ext uri="{FF2B5EF4-FFF2-40B4-BE49-F238E27FC236}">
                <a16:creationId xmlns:a16="http://schemas.microsoft.com/office/drawing/2014/main" id="{673A3D15-CC13-4F40-BBC5-350A3C35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317500"/>
            <a:ext cx="71913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head</a:t>
            </a:r>
            <a:endParaRPr lang="zh-CN" altLang="en-US" sz="1800"/>
          </a:p>
        </p:txBody>
      </p:sp>
      <p:sp>
        <p:nvSpPr>
          <p:cNvPr id="119814" name="矩形: 圆角 57">
            <a:extLst>
              <a:ext uri="{FF2B5EF4-FFF2-40B4-BE49-F238E27FC236}">
                <a16:creationId xmlns:a16="http://schemas.microsoft.com/office/drawing/2014/main" id="{87DCC529-1002-4FCA-928D-FAFE2469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89" y="312738"/>
            <a:ext cx="7207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tail</a:t>
            </a:r>
            <a:endParaRPr lang="zh-CN" altLang="en-US" sz="1800"/>
          </a:p>
        </p:txBody>
      </p:sp>
      <p:sp>
        <p:nvSpPr>
          <p:cNvPr id="119815" name="矩形: 圆角 58">
            <a:extLst>
              <a:ext uri="{FF2B5EF4-FFF2-40B4-BE49-F238E27FC236}">
                <a16:creationId xmlns:a16="http://schemas.microsoft.com/office/drawing/2014/main" id="{0EFC8335-7A2F-42D4-ABFE-06F3E1C4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98425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16" name="矩形: 圆角 59">
            <a:extLst>
              <a:ext uri="{FF2B5EF4-FFF2-40B4-BE49-F238E27FC236}">
                <a16:creationId xmlns:a16="http://schemas.microsoft.com/office/drawing/2014/main" id="{E3F1F996-31A3-499C-88A0-D5ACE718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51" y="989013"/>
            <a:ext cx="4984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val</a:t>
            </a:r>
            <a:endParaRPr lang="zh-CN" altLang="en-US" sz="1800"/>
          </a:p>
        </p:txBody>
      </p:sp>
      <p:sp>
        <p:nvSpPr>
          <p:cNvPr id="119817" name="矩形: 圆角 1">
            <a:extLst>
              <a:ext uri="{FF2B5EF4-FFF2-40B4-BE49-F238E27FC236}">
                <a16:creationId xmlns:a16="http://schemas.microsoft.com/office/drawing/2014/main" id="{075F9E01-A3CF-407C-AD2D-C054C35C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4590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8" name="矩形: 圆角 3">
            <a:extLst>
              <a:ext uri="{FF2B5EF4-FFF2-40B4-BE49-F238E27FC236}">
                <a16:creationId xmlns:a16="http://schemas.microsoft.com/office/drawing/2014/main" id="{2B1FD8CF-2B77-49B9-959F-0DB9E9DE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6" y="246380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19" name="矩形: 圆角 4">
            <a:extLst>
              <a:ext uri="{FF2B5EF4-FFF2-40B4-BE49-F238E27FC236}">
                <a16:creationId xmlns:a16="http://schemas.microsoft.com/office/drawing/2014/main" id="{3C2ED326-8772-439D-8F6F-DBC569E6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459038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0" name="直接箭头连接符 5">
            <a:extLst>
              <a:ext uri="{FF2B5EF4-FFF2-40B4-BE49-F238E27FC236}">
                <a16:creationId xmlns:a16="http://schemas.microsoft.com/office/drawing/2014/main" id="{A378B0E3-3ECA-4295-8EA2-33FDA725B5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8838" y="2747964"/>
            <a:ext cx="0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1" name="矩形: 圆角 7">
            <a:extLst>
              <a:ext uri="{FF2B5EF4-FFF2-40B4-BE49-F238E27FC236}">
                <a16:creationId xmlns:a16="http://schemas.microsoft.com/office/drawing/2014/main" id="{CEA2750E-AA4B-4204-AC9D-F97C8C6E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414655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22" name="矩形: 圆角 8">
            <a:extLst>
              <a:ext uri="{FF2B5EF4-FFF2-40B4-BE49-F238E27FC236}">
                <a16:creationId xmlns:a16="http://schemas.microsoft.com/office/drawing/2014/main" id="{5137B2AF-BD77-4367-941F-10951E7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5"/>
            <a:ext cx="360362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  <a:endParaRPr lang="zh-CN" altLang="en-US" sz="1800"/>
          </a:p>
        </p:txBody>
      </p:sp>
      <p:cxnSp>
        <p:nvCxnSpPr>
          <p:cNvPr id="119823" name="直接箭头连接符 30">
            <a:extLst>
              <a:ext uri="{FF2B5EF4-FFF2-40B4-BE49-F238E27FC236}">
                <a16:creationId xmlns:a16="http://schemas.microsoft.com/office/drawing/2014/main" id="{09008D26-943D-40C1-A61B-836B845F55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6525" y="2697163"/>
            <a:ext cx="6492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4" name="矩形: 圆角 31">
            <a:extLst>
              <a:ext uri="{FF2B5EF4-FFF2-40B4-BE49-F238E27FC236}">
                <a16:creationId xmlns:a16="http://schemas.microsoft.com/office/drawing/2014/main" id="{F8559028-2E20-45D5-B6E4-6AF2259C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2487614"/>
            <a:ext cx="3603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25" name="矩形: 圆角 32">
            <a:extLst>
              <a:ext uri="{FF2B5EF4-FFF2-40B4-BE49-F238E27FC236}">
                <a16:creationId xmlns:a16="http://schemas.microsoft.com/office/drawing/2014/main" id="{89579348-629A-4F93-B7ED-988C606F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2492375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26" name="矩形: 圆角 33">
            <a:extLst>
              <a:ext uri="{FF2B5EF4-FFF2-40B4-BE49-F238E27FC236}">
                <a16:creationId xmlns:a16="http://schemas.microsoft.com/office/drawing/2014/main" id="{9CC9A7B6-3624-4615-9B9C-C04D71A7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1" y="2487614"/>
            <a:ext cx="3984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7" name="直接箭头连接符 36">
            <a:extLst>
              <a:ext uri="{FF2B5EF4-FFF2-40B4-BE49-F238E27FC236}">
                <a16:creationId xmlns:a16="http://schemas.microsoft.com/office/drawing/2014/main" id="{543C03A9-5E9B-4E5D-9D1F-3801431CCB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8725" y="3013075"/>
            <a:ext cx="0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8" name="矩形: 圆角 44">
            <a:extLst>
              <a:ext uri="{FF2B5EF4-FFF2-40B4-BE49-F238E27FC236}">
                <a16:creationId xmlns:a16="http://schemas.microsoft.com/office/drawing/2014/main" id="{1C6D4F0F-D668-4D40-BE19-86F639DD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3500438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29" name="矩形: 圆角 45">
            <a:extLst>
              <a:ext uri="{FF2B5EF4-FFF2-40B4-BE49-F238E27FC236}">
                <a16:creationId xmlns:a16="http://schemas.microsoft.com/office/drawing/2014/main" id="{63868ADF-EE61-42ED-B811-43B2433F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35052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30" name="矩形: 圆角 46">
            <a:extLst>
              <a:ext uri="{FF2B5EF4-FFF2-40B4-BE49-F238E27FC236}">
                <a16:creationId xmlns:a16="http://schemas.microsoft.com/office/drawing/2014/main" id="{1E5860F6-B86E-4023-91B3-D2EB93EE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1" y="3500438"/>
            <a:ext cx="3984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31" name="直接箭头连接符 47">
            <a:extLst>
              <a:ext uri="{FF2B5EF4-FFF2-40B4-BE49-F238E27FC236}">
                <a16:creationId xmlns:a16="http://schemas.microsoft.com/office/drawing/2014/main" id="{C22A9B37-328B-4FA6-82F9-FAD7DACFD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40163" y="3932239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32" name="矩形: 圆角 48">
            <a:extLst>
              <a:ext uri="{FF2B5EF4-FFF2-40B4-BE49-F238E27FC236}">
                <a16:creationId xmlns:a16="http://schemas.microsoft.com/office/drawing/2014/main" id="{FD31C4F8-5542-4EB5-BE10-749C9D6E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45085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33" name="矩形: 圆角 49">
            <a:extLst>
              <a:ext uri="{FF2B5EF4-FFF2-40B4-BE49-F238E27FC236}">
                <a16:creationId xmlns:a16="http://schemas.microsoft.com/office/drawing/2014/main" id="{B3AFF038-A284-4BFF-8AE5-E0715871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1" y="4513263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  <a:endParaRPr lang="zh-CN" altLang="en-US" sz="1800"/>
          </a:p>
        </p:txBody>
      </p:sp>
      <p:sp>
        <p:nvSpPr>
          <p:cNvPr id="119838" name="矩形: 圆角 64">
            <a:extLst>
              <a:ext uri="{FF2B5EF4-FFF2-40B4-BE49-F238E27FC236}">
                <a16:creationId xmlns:a16="http://schemas.microsoft.com/office/drawing/2014/main" id="{CDA38AB6-C007-447D-993B-C9ED6E699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6" y="5438775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39" name="矩形: 圆角 65">
            <a:extLst>
              <a:ext uri="{FF2B5EF4-FFF2-40B4-BE49-F238E27FC236}">
                <a16:creationId xmlns:a16="http://schemas.microsoft.com/office/drawing/2014/main" id="{A54E276C-D7FC-4B8A-BAE2-A3D59CD0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9" y="5443538"/>
            <a:ext cx="3587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  <a:endParaRPr lang="zh-CN" altLang="en-US" sz="1800"/>
          </a:p>
        </p:txBody>
      </p:sp>
      <p:cxnSp>
        <p:nvCxnSpPr>
          <p:cNvPr id="119842" name="直接箭头连接符 66">
            <a:extLst>
              <a:ext uri="{FF2B5EF4-FFF2-40B4-BE49-F238E27FC236}">
                <a16:creationId xmlns:a16="http://schemas.microsoft.com/office/drawing/2014/main" id="{FF0B235A-2429-41D4-943B-D632B720D5CE}"/>
              </a:ext>
            </a:extLst>
          </p:cNvPr>
          <p:cNvCxnSpPr>
            <a:cxnSpLocks/>
          </p:cNvCxnSpPr>
          <p:nvPr/>
        </p:nvCxnSpPr>
        <p:spPr bwMode="auto">
          <a:xfrm>
            <a:off x="4400550" y="3724275"/>
            <a:ext cx="298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43" name="直接箭头连接符 79">
            <a:extLst>
              <a:ext uri="{FF2B5EF4-FFF2-40B4-BE49-F238E27FC236}">
                <a16:creationId xmlns:a16="http://schemas.microsoft.com/office/drawing/2014/main" id="{9CEDB865-CDC8-41F6-A039-295761A7168F}"/>
              </a:ext>
            </a:extLst>
          </p:cNvPr>
          <p:cNvCxnSpPr>
            <a:cxnSpLocks/>
          </p:cNvCxnSpPr>
          <p:nvPr/>
        </p:nvCxnSpPr>
        <p:spPr bwMode="auto">
          <a:xfrm>
            <a:off x="5245100" y="3979863"/>
            <a:ext cx="0" cy="539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49" name="文本框 11">
            <a:extLst>
              <a:ext uri="{FF2B5EF4-FFF2-40B4-BE49-F238E27FC236}">
                <a16:creationId xmlns:a16="http://schemas.microsoft.com/office/drawing/2014/main" id="{455A1546-E6D1-4ACF-AD96-03B7C34C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1971675"/>
            <a:ext cx="2649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((b, (c)), ((d), (e), f), g)</a:t>
            </a:r>
            <a:endParaRPr lang="zh-CN" altLang="en-US" sz="1800"/>
          </a:p>
        </p:txBody>
      </p:sp>
      <p:sp>
        <p:nvSpPr>
          <p:cNvPr id="119850" name="文本框 11">
            <a:extLst>
              <a:ext uri="{FF2B5EF4-FFF2-40B4-BE49-F238E27FC236}">
                <a16:creationId xmlns:a16="http://schemas.microsoft.com/office/drawing/2014/main" id="{558A0267-788F-47D5-8965-1897E941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6" y="3106739"/>
            <a:ext cx="911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(b, (c))</a:t>
            </a:r>
            <a:endParaRPr lang="zh-CN" altLang="en-US" sz="1800"/>
          </a:p>
        </p:txBody>
      </p:sp>
      <p:sp>
        <p:nvSpPr>
          <p:cNvPr id="119851" name="矩形: 圆角 44">
            <a:extLst>
              <a:ext uri="{FF2B5EF4-FFF2-40B4-BE49-F238E27FC236}">
                <a16:creationId xmlns:a16="http://schemas.microsoft.com/office/drawing/2014/main" id="{576E609B-BB89-4C6F-B97D-52767584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35306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52" name="矩形: 圆角 45">
            <a:extLst>
              <a:ext uri="{FF2B5EF4-FFF2-40B4-BE49-F238E27FC236}">
                <a16:creationId xmlns:a16="http://schemas.microsoft.com/office/drawing/2014/main" id="{324584D8-ACA0-4565-B9A3-7AEFC228B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1" y="3535363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54" name="文本框 11">
            <a:extLst>
              <a:ext uri="{FF2B5EF4-FFF2-40B4-BE49-F238E27FC236}">
                <a16:creationId xmlns:a16="http://schemas.microsoft.com/office/drawing/2014/main" id="{69790E13-6797-48FB-8871-7BAD3421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3138489"/>
            <a:ext cx="642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((c))</a:t>
            </a:r>
            <a:endParaRPr lang="zh-CN" altLang="en-US" sz="1800"/>
          </a:p>
        </p:txBody>
      </p:sp>
      <p:sp>
        <p:nvSpPr>
          <p:cNvPr id="119869" name="矩形: 圆角 1">
            <a:extLst>
              <a:ext uri="{FF2B5EF4-FFF2-40B4-BE49-F238E27FC236}">
                <a16:creationId xmlns:a16="http://schemas.microsoft.com/office/drawing/2014/main" id="{D28E2354-8396-48F9-A0AE-A06C746C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236913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70" name="矩形: 圆角 3">
            <a:extLst>
              <a:ext uri="{FF2B5EF4-FFF2-40B4-BE49-F238E27FC236}">
                <a16:creationId xmlns:a16="http://schemas.microsoft.com/office/drawing/2014/main" id="{F312D203-51AE-44CD-8409-D95A9046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3241675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71" name="矩形: 圆角 4">
            <a:extLst>
              <a:ext uri="{FF2B5EF4-FFF2-40B4-BE49-F238E27FC236}">
                <a16:creationId xmlns:a16="http://schemas.microsoft.com/office/drawing/2014/main" id="{2DD5C644-458B-46C7-A8BF-ABBBFA98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3236913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72" name="直接箭头连接符 5">
            <a:extLst>
              <a:ext uri="{FF2B5EF4-FFF2-40B4-BE49-F238E27FC236}">
                <a16:creationId xmlns:a16="http://schemas.microsoft.com/office/drawing/2014/main" id="{93F836C8-CB3F-4204-9742-2F56477986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8675" y="3644900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73" name="矩形: 圆角 44">
            <a:extLst>
              <a:ext uri="{FF2B5EF4-FFF2-40B4-BE49-F238E27FC236}">
                <a16:creationId xmlns:a16="http://schemas.microsoft.com/office/drawing/2014/main" id="{5E3C4450-1B6E-4B01-99DD-46EA0281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4543425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74" name="矩形: 圆角 45">
            <a:extLst>
              <a:ext uri="{FF2B5EF4-FFF2-40B4-BE49-F238E27FC236}">
                <a16:creationId xmlns:a16="http://schemas.microsoft.com/office/drawing/2014/main" id="{D5EDA6DF-1BAF-4200-9C10-7DA11239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6" y="4548188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75" name="矩形: 圆角 46">
            <a:extLst>
              <a:ext uri="{FF2B5EF4-FFF2-40B4-BE49-F238E27FC236}">
                <a16:creationId xmlns:a16="http://schemas.microsoft.com/office/drawing/2014/main" id="{F9E09765-BB37-459F-9CF3-15EBF9FB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9" y="4543425"/>
            <a:ext cx="2762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76" name="直接箭头连接符 79">
            <a:extLst>
              <a:ext uri="{FF2B5EF4-FFF2-40B4-BE49-F238E27FC236}">
                <a16:creationId xmlns:a16="http://schemas.microsoft.com/office/drawing/2014/main" id="{35826EBA-21F4-4414-85D2-1BEC427C2B32}"/>
              </a:ext>
            </a:extLst>
          </p:cNvPr>
          <p:cNvCxnSpPr>
            <a:cxnSpLocks/>
          </p:cNvCxnSpPr>
          <p:nvPr/>
        </p:nvCxnSpPr>
        <p:spPr bwMode="auto">
          <a:xfrm>
            <a:off x="5183188" y="4899025"/>
            <a:ext cx="0" cy="539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612702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>
            <a:extLst>
              <a:ext uri="{FF2B5EF4-FFF2-40B4-BE49-F238E27FC236}">
                <a16:creationId xmlns:a16="http://schemas.microsoft.com/office/drawing/2014/main" id="{3CD2F414-C712-41E2-B157-479C785895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31951" y="44451"/>
            <a:ext cx="6335713" cy="720725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pt-BR" altLang="zh-CN" sz="2400" b="1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r>
              <a:rPr lang="pt-BR" altLang="zh-CN" sz="2400" b="1" dirty="0"/>
              <a:t>A = ((a), (b,(c)), ((d),(e), f), g)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buFont typeface="Wingdings" panose="05000000000000000000" pitchFamily="2" charset="2"/>
              <a:buNone/>
            </a:pPr>
            <a:endParaRPr lang="zh-CN" altLang="en-US" sz="2400" dirty="0"/>
          </a:p>
        </p:txBody>
      </p:sp>
      <p:sp>
        <p:nvSpPr>
          <p:cNvPr id="119811" name="矩形 28">
            <a:extLst>
              <a:ext uri="{FF2B5EF4-FFF2-40B4-BE49-F238E27FC236}">
                <a16:creationId xmlns:a16="http://schemas.microsoft.com/office/drawing/2014/main" id="{D740A05F-0BE8-4248-999C-19CF93B26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3389" y="6308726"/>
            <a:ext cx="4664075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0"/>
              </a:spcBef>
              <a:buClr>
                <a:schemeClr val="tx1"/>
              </a:buClr>
              <a:buSzTx/>
              <a:buFontTx/>
              <a:buNone/>
            </a:pPr>
            <a:r>
              <a:rPr lang="en-US" altLang="zh-CN" sz="1800"/>
              <a:t>1:</a:t>
            </a:r>
            <a:r>
              <a:rPr lang="zh-CN" altLang="en-US" sz="1800"/>
              <a:t>表， </a:t>
            </a:r>
            <a:r>
              <a:rPr lang="en-US" altLang="zh-CN" sz="1800"/>
              <a:t>0</a:t>
            </a:r>
            <a:r>
              <a:rPr lang="zh-CN" altLang="en-US" sz="1800"/>
              <a:t>：原子  </a:t>
            </a:r>
            <a:r>
              <a:rPr lang="en-US" altLang="zh-CN" sz="1800"/>
              <a:t>(</a:t>
            </a:r>
            <a:r>
              <a:rPr lang="zh-CN" altLang="en-US" sz="1800"/>
              <a:t>如果是表结构那么就向下</a:t>
            </a:r>
            <a:r>
              <a:rPr lang="en-US" altLang="zh-CN" sz="1800"/>
              <a:t>)</a:t>
            </a:r>
          </a:p>
        </p:txBody>
      </p:sp>
      <p:sp>
        <p:nvSpPr>
          <p:cNvPr id="119812" name="矩形: 圆角 55">
            <a:extLst>
              <a:ext uri="{FF2B5EF4-FFF2-40B4-BE49-F238E27FC236}">
                <a16:creationId xmlns:a16="http://schemas.microsoft.com/office/drawing/2014/main" id="{922A0BAC-C6C5-4CAD-A8F7-F11870E581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6288" y="3127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3" name="矩形: 圆角 56">
            <a:extLst>
              <a:ext uri="{FF2B5EF4-FFF2-40B4-BE49-F238E27FC236}">
                <a16:creationId xmlns:a16="http://schemas.microsoft.com/office/drawing/2014/main" id="{673A3D15-CC13-4F40-BBC5-350A3C357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6650" y="317500"/>
            <a:ext cx="719138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head</a:t>
            </a:r>
            <a:endParaRPr lang="zh-CN" altLang="en-US" sz="1800"/>
          </a:p>
        </p:txBody>
      </p:sp>
      <p:sp>
        <p:nvSpPr>
          <p:cNvPr id="119814" name="矩形: 圆角 57">
            <a:extLst>
              <a:ext uri="{FF2B5EF4-FFF2-40B4-BE49-F238E27FC236}">
                <a16:creationId xmlns:a16="http://schemas.microsoft.com/office/drawing/2014/main" id="{87DCC529-1002-4FCA-928D-FAFE2469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5789" y="312738"/>
            <a:ext cx="7207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tail</a:t>
            </a:r>
            <a:endParaRPr lang="zh-CN" altLang="en-US" sz="1800"/>
          </a:p>
        </p:txBody>
      </p:sp>
      <p:sp>
        <p:nvSpPr>
          <p:cNvPr id="119815" name="矩形: 圆角 58">
            <a:extLst>
              <a:ext uri="{FF2B5EF4-FFF2-40B4-BE49-F238E27FC236}">
                <a16:creationId xmlns:a16="http://schemas.microsoft.com/office/drawing/2014/main" id="{0EFC8335-7A2F-42D4-ABFE-06F3E1C45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988" y="98425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16" name="矩形: 圆角 59">
            <a:extLst>
              <a:ext uri="{FF2B5EF4-FFF2-40B4-BE49-F238E27FC236}">
                <a16:creationId xmlns:a16="http://schemas.microsoft.com/office/drawing/2014/main" id="{E3F1F996-31A3-499C-88A0-D5ACE718B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9351" y="989013"/>
            <a:ext cx="4984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val</a:t>
            </a:r>
            <a:endParaRPr lang="zh-CN" altLang="en-US" sz="1800"/>
          </a:p>
        </p:txBody>
      </p:sp>
      <p:sp>
        <p:nvSpPr>
          <p:cNvPr id="119817" name="矩形: 圆角 1">
            <a:extLst>
              <a:ext uri="{FF2B5EF4-FFF2-40B4-BE49-F238E27FC236}">
                <a16:creationId xmlns:a16="http://schemas.microsoft.com/office/drawing/2014/main" id="{075F9E01-A3CF-407C-AD2D-C054C35C47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013" y="2459038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18" name="矩形: 圆角 3">
            <a:extLst>
              <a:ext uri="{FF2B5EF4-FFF2-40B4-BE49-F238E27FC236}">
                <a16:creationId xmlns:a16="http://schemas.microsoft.com/office/drawing/2014/main" id="{2B1FD8CF-2B77-49B9-959F-0DB9E9DE82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4376" y="246380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19" name="矩形: 圆角 4">
            <a:extLst>
              <a:ext uri="{FF2B5EF4-FFF2-40B4-BE49-F238E27FC236}">
                <a16:creationId xmlns:a16="http://schemas.microsoft.com/office/drawing/2014/main" id="{3C2ED326-8772-439D-8F6F-DBC569E61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738" y="2459038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0" name="直接箭头连接符 5">
            <a:extLst>
              <a:ext uri="{FF2B5EF4-FFF2-40B4-BE49-F238E27FC236}">
                <a16:creationId xmlns:a16="http://schemas.microsoft.com/office/drawing/2014/main" id="{A378B0E3-3ECA-4295-8EA2-33FDA725B5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128838" y="2747964"/>
            <a:ext cx="0" cy="50323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1" name="矩形: 圆角 7">
            <a:extLst>
              <a:ext uri="{FF2B5EF4-FFF2-40B4-BE49-F238E27FC236}">
                <a16:creationId xmlns:a16="http://schemas.microsoft.com/office/drawing/2014/main" id="{CEA2750E-AA4B-4204-AC9D-F97C8C6E7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951" y="4146550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22" name="矩形: 圆角 8">
            <a:extLst>
              <a:ext uri="{FF2B5EF4-FFF2-40B4-BE49-F238E27FC236}">
                <a16:creationId xmlns:a16="http://schemas.microsoft.com/office/drawing/2014/main" id="{5137B2AF-BD77-4367-941F-10951E7F2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4149725"/>
            <a:ext cx="360362" cy="4333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  <a:endParaRPr lang="zh-CN" altLang="en-US" sz="1800"/>
          </a:p>
        </p:txBody>
      </p:sp>
      <p:cxnSp>
        <p:nvCxnSpPr>
          <p:cNvPr id="119823" name="直接箭头连接符 30">
            <a:extLst>
              <a:ext uri="{FF2B5EF4-FFF2-40B4-BE49-F238E27FC236}">
                <a16:creationId xmlns:a16="http://schemas.microsoft.com/office/drawing/2014/main" id="{09008D26-943D-40C1-A61B-836B845F554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676525" y="2697163"/>
            <a:ext cx="649288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4" name="矩形: 圆角 31">
            <a:extLst>
              <a:ext uri="{FF2B5EF4-FFF2-40B4-BE49-F238E27FC236}">
                <a16:creationId xmlns:a16="http://schemas.microsoft.com/office/drawing/2014/main" id="{F8559028-2E20-45D5-B6E4-6AF2259C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2487614"/>
            <a:ext cx="3603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25" name="矩形: 圆角 32">
            <a:extLst>
              <a:ext uri="{FF2B5EF4-FFF2-40B4-BE49-F238E27FC236}">
                <a16:creationId xmlns:a16="http://schemas.microsoft.com/office/drawing/2014/main" id="{89579348-629A-4F93-B7ED-988C606F58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2492375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26" name="矩形: 圆角 33">
            <a:extLst>
              <a:ext uri="{FF2B5EF4-FFF2-40B4-BE49-F238E27FC236}">
                <a16:creationId xmlns:a16="http://schemas.microsoft.com/office/drawing/2014/main" id="{9CC9A7B6-3624-4615-9B9C-C04D71A71B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1" y="2487614"/>
            <a:ext cx="398463" cy="4333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27" name="直接箭头连接符 36">
            <a:extLst>
              <a:ext uri="{FF2B5EF4-FFF2-40B4-BE49-F238E27FC236}">
                <a16:creationId xmlns:a16="http://schemas.microsoft.com/office/drawing/2014/main" id="{543C03A9-5E9B-4E5D-9D1F-3801431CCB8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8725" y="3013075"/>
            <a:ext cx="0" cy="4635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28" name="矩形: 圆角 44">
            <a:extLst>
              <a:ext uri="{FF2B5EF4-FFF2-40B4-BE49-F238E27FC236}">
                <a16:creationId xmlns:a16="http://schemas.microsoft.com/office/drawing/2014/main" id="{1C6D4F0F-D668-4D40-BE19-86F639DDF2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6" y="3500438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29" name="矩形: 圆角 45">
            <a:extLst>
              <a:ext uri="{FF2B5EF4-FFF2-40B4-BE49-F238E27FC236}">
                <a16:creationId xmlns:a16="http://schemas.microsoft.com/office/drawing/2014/main" id="{63868ADF-EE61-42ED-B811-43B2433FD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2838" y="35052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30" name="矩形: 圆角 46">
            <a:extLst>
              <a:ext uri="{FF2B5EF4-FFF2-40B4-BE49-F238E27FC236}">
                <a16:creationId xmlns:a16="http://schemas.microsoft.com/office/drawing/2014/main" id="{1E5860F6-B86E-4023-91B3-D2EB93EEB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3201" y="3500438"/>
            <a:ext cx="3984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31" name="直接箭头连接符 47">
            <a:extLst>
              <a:ext uri="{FF2B5EF4-FFF2-40B4-BE49-F238E27FC236}">
                <a16:creationId xmlns:a16="http://schemas.microsoft.com/office/drawing/2014/main" id="{C22A9B37-328B-4FA6-82F9-FAD7DACFDB0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40163" y="3932239"/>
            <a:ext cx="0" cy="50482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32" name="矩形: 圆角 48">
            <a:extLst>
              <a:ext uri="{FF2B5EF4-FFF2-40B4-BE49-F238E27FC236}">
                <a16:creationId xmlns:a16="http://schemas.microsoft.com/office/drawing/2014/main" id="{FD31C4F8-5542-4EB5-BE10-749C9D6EC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0938" y="45085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33" name="矩形: 圆角 49">
            <a:extLst>
              <a:ext uri="{FF2B5EF4-FFF2-40B4-BE49-F238E27FC236}">
                <a16:creationId xmlns:a16="http://schemas.microsoft.com/office/drawing/2014/main" id="{B3AFF038-A284-4BFF-8AE5-E0715871D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1301" y="4513263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  <a:endParaRPr lang="zh-CN" altLang="en-US" sz="1800"/>
          </a:p>
        </p:txBody>
      </p:sp>
      <p:cxnSp>
        <p:nvCxnSpPr>
          <p:cNvPr id="119834" name="直接箭头连接符 51">
            <a:extLst>
              <a:ext uri="{FF2B5EF4-FFF2-40B4-BE49-F238E27FC236}">
                <a16:creationId xmlns:a16="http://schemas.microsoft.com/office/drawing/2014/main" id="{6050AEB5-A44D-4265-A009-63DB513F77E5}"/>
              </a:ext>
            </a:extLst>
          </p:cNvPr>
          <p:cNvCxnSpPr>
            <a:cxnSpLocks/>
          </p:cNvCxnSpPr>
          <p:nvPr/>
        </p:nvCxnSpPr>
        <p:spPr bwMode="auto">
          <a:xfrm>
            <a:off x="4418013" y="2667000"/>
            <a:ext cx="1173162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35" name="矩形: 圆角 60">
            <a:extLst>
              <a:ext uri="{FF2B5EF4-FFF2-40B4-BE49-F238E27FC236}">
                <a16:creationId xmlns:a16="http://schemas.microsoft.com/office/drawing/2014/main" id="{9691B7FA-9A5F-4058-BE08-55C21FFC8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9" y="2501900"/>
            <a:ext cx="3587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36" name="矩形: 圆角 61">
            <a:extLst>
              <a:ext uri="{FF2B5EF4-FFF2-40B4-BE49-F238E27FC236}">
                <a16:creationId xmlns:a16="http://schemas.microsoft.com/office/drawing/2014/main" id="{B873854B-29A9-4AF0-A813-2B06365E4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563" y="2506663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37" name="矩形: 圆角 62">
            <a:extLst>
              <a:ext uri="{FF2B5EF4-FFF2-40B4-BE49-F238E27FC236}">
                <a16:creationId xmlns:a16="http://schemas.microsoft.com/office/drawing/2014/main" id="{12FAB28A-7B89-4C3E-8043-B70E65138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4925" y="2501900"/>
            <a:ext cx="40005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38" name="矩形: 圆角 64">
            <a:extLst>
              <a:ext uri="{FF2B5EF4-FFF2-40B4-BE49-F238E27FC236}">
                <a16:creationId xmlns:a16="http://schemas.microsoft.com/office/drawing/2014/main" id="{CDA38AB6-C007-447D-993B-C9ED6E699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2826" y="5438775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0 </a:t>
            </a:r>
            <a:endParaRPr lang="zh-CN" altLang="en-US" sz="1800"/>
          </a:p>
        </p:txBody>
      </p:sp>
      <p:sp>
        <p:nvSpPr>
          <p:cNvPr id="119839" name="矩形: 圆角 65">
            <a:extLst>
              <a:ext uri="{FF2B5EF4-FFF2-40B4-BE49-F238E27FC236}">
                <a16:creationId xmlns:a16="http://schemas.microsoft.com/office/drawing/2014/main" id="{A54E276C-D7FC-4B8A-BAE2-A3D59CD038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189" y="5443538"/>
            <a:ext cx="35877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  <a:endParaRPr lang="zh-CN" altLang="en-US" sz="1800"/>
          </a:p>
        </p:txBody>
      </p:sp>
      <p:cxnSp>
        <p:nvCxnSpPr>
          <p:cNvPr id="119842" name="直接箭头连接符 66">
            <a:extLst>
              <a:ext uri="{FF2B5EF4-FFF2-40B4-BE49-F238E27FC236}">
                <a16:creationId xmlns:a16="http://schemas.microsoft.com/office/drawing/2014/main" id="{FF0B235A-2429-41D4-943B-D632B720D5CE}"/>
              </a:ext>
            </a:extLst>
          </p:cNvPr>
          <p:cNvCxnSpPr>
            <a:cxnSpLocks/>
          </p:cNvCxnSpPr>
          <p:nvPr/>
        </p:nvCxnSpPr>
        <p:spPr bwMode="auto">
          <a:xfrm>
            <a:off x="4400550" y="3724275"/>
            <a:ext cx="298450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9843" name="直接箭头连接符 79">
            <a:extLst>
              <a:ext uri="{FF2B5EF4-FFF2-40B4-BE49-F238E27FC236}">
                <a16:creationId xmlns:a16="http://schemas.microsoft.com/office/drawing/2014/main" id="{9CEDB865-CDC8-41F6-A039-295761A7168F}"/>
              </a:ext>
            </a:extLst>
          </p:cNvPr>
          <p:cNvCxnSpPr>
            <a:cxnSpLocks/>
          </p:cNvCxnSpPr>
          <p:nvPr/>
        </p:nvCxnSpPr>
        <p:spPr bwMode="auto">
          <a:xfrm>
            <a:off x="5245100" y="3979863"/>
            <a:ext cx="0" cy="539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49" name="文本框 11">
            <a:extLst>
              <a:ext uri="{FF2B5EF4-FFF2-40B4-BE49-F238E27FC236}">
                <a16:creationId xmlns:a16="http://schemas.microsoft.com/office/drawing/2014/main" id="{455A1546-E6D1-4ACF-AD96-03B7C34CF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1175" y="1971675"/>
            <a:ext cx="26495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((b, (c)), ((d), (e), f), g)</a:t>
            </a:r>
            <a:endParaRPr lang="zh-CN" altLang="en-US" sz="1800"/>
          </a:p>
        </p:txBody>
      </p:sp>
      <p:sp>
        <p:nvSpPr>
          <p:cNvPr id="119850" name="文本框 11">
            <a:extLst>
              <a:ext uri="{FF2B5EF4-FFF2-40B4-BE49-F238E27FC236}">
                <a16:creationId xmlns:a16="http://schemas.microsoft.com/office/drawing/2014/main" id="{558A0267-788F-47D5-8965-1897E9415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826" y="3106739"/>
            <a:ext cx="911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(b, (c))</a:t>
            </a:r>
            <a:endParaRPr lang="zh-CN" altLang="en-US" sz="1800"/>
          </a:p>
        </p:txBody>
      </p:sp>
      <p:sp>
        <p:nvSpPr>
          <p:cNvPr id="119851" name="矩形: 圆角 44">
            <a:extLst>
              <a:ext uri="{FF2B5EF4-FFF2-40B4-BE49-F238E27FC236}">
                <a16:creationId xmlns:a16="http://schemas.microsoft.com/office/drawing/2014/main" id="{576E609B-BB89-4C6F-B97D-52767584B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2338" y="3530600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52" name="矩形: 圆角 45">
            <a:extLst>
              <a:ext uri="{FF2B5EF4-FFF2-40B4-BE49-F238E27FC236}">
                <a16:creationId xmlns:a16="http://schemas.microsoft.com/office/drawing/2014/main" id="{324584D8-ACA0-4565-B9A3-7AEFC228BF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2701" y="3535363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53" name="矩形: 圆角 46">
            <a:extLst>
              <a:ext uri="{FF2B5EF4-FFF2-40B4-BE49-F238E27FC236}">
                <a16:creationId xmlns:a16="http://schemas.microsoft.com/office/drawing/2014/main" id="{30E3C1D1-E586-4837-A9AB-953D7DCAE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4" y="3530600"/>
            <a:ext cx="2762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54" name="文本框 11">
            <a:extLst>
              <a:ext uri="{FF2B5EF4-FFF2-40B4-BE49-F238E27FC236}">
                <a16:creationId xmlns:a16="http://schemas.microsoft.com/office/drawing/2014/main" id="{69790E13-6797-48FB-8871-7BAD3421D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89500" y="3138489"/>
            <a:ext cx="642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((c))</a:t>
            </a:r>
            <a:endParaRPr lang="zh-CN" altLang="en-US" sz="1800"/>
          </a:p>
        </p:txBody>
      </p:sp>
      <p:sp>
        <p:nvSpPr>
          <p:cNvPr id="119869" name="矩形: 圆角 1">
            <a:extLst>
              <a:ext uri="{FF2B5EF4-FFF2-40B4-BE49-F238E27FC236}">
                <a16:creationId xmlns:a16="http://schemas.microsoft.com/office/drawing/2014/main" id="{D28E2354-8396-48F9-A0AE-A06C746CDB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2738" y="3236913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70" name="矩形: 圆角 3">
            <a:extLst>
              <a:ext uri="{FF2B5EF4-FFF2-40B4-BE49-F238E27FC236}">
                <a16:creationId xmlns:a16="http://schemas.microsoft.com/office/drawing/2014/main" id="{F312D203-51AE-44CD-8409-D95A90462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101" y="3241675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71" name="矩形: 圆角 4">
            <a:extLst>
              <a:ext uri="{FF2B5EF4-FFF2-40B4-BE49-F238E27FC236}">
                <a16:creationId xmlns:a16="http://schemas.microsoft.com/office/drawing/2014/main" id="{2DD5C644-458B-46C7-A8BF-ABBBFA9853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3463" y="3236913"/>
            <a:ext cx="431800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72" name="直接箭头连接符 5">
            <a:extLst>
              <a:ext uri="{FF2B5EF4-FFF2-40B4-BE49-F238E27FC236}">
                <a16:creationId xmlns:a16="http://schemas.microsoft.com/office/drawing/2014/main" id="{93F836C8-CB3F-4204-9742-2F564779866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98675" y="3644900"/>
            <a:ext cx="0" cy="5032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73" name="矩形: 圆角 44">
            <a:extLst>
              <a:ext uri="{FF2B5EF4-FFF2-40B4-BE49-F238E27FC236}">
                <a16:creationId xmlns:a16="http://schemas.microsoft.com/office/drawing/2014/main" id="{5E3C4450-1B6E-4B01-99DD-46EA028136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2013" y="4543425"/>
            <a:ext cx="360362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1 </a:t>
            </a:r>
            <a:endParaRPr lang="zh-CN" altLang="en-US" sz="1800"/>
          </a:p>
        </p:txBody>
      </p:sp>
      <p:sp>
        <p:nvSpPr>
          <p:cNvPr id="119874" name="矩形: 圆角 45">
            <a:extLst>
              <a:ext uri="{FF2B5EF4-FFF2-40B4-BE49-F238E27FC236}">
                <a16:creationId xmlns:a16="http://schemas.microsoft.com/office/drawing/2014/main" id="{D5EDA6DF-1BAF-4200-9C10-7DA112395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76" y="4548188"/>
            <a:ext cx="360363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sp>
        <p:nvSpPr>
          <p:cNvPr id="119875" name="矩形: 圆角 46">
            <a:extLst>
              <a:ext uri="{FF2B5EF4-FFF2-40B4-BE49-F238E27FC236}">
                <a16:creationId xmlns:a16="http://schemas.microsoft.com/office/drawing/2014/main" id="{F9E09765-BB37-459F-9CF3-15EBF9FB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2739" y="4543425"/>
            <a:ext cx="276225" cy="431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 </a:t>
            </a:r>
            <a:endParaRPr lang="zh-CN" altLang="en-US" sz="1800"/>
          </a:p>
        </p:txBody>
      </p:sp>
      <p:cxnSp>
        <p:nvCxnSpPr>
          <p:cNvPr id="119876" name="直接箭头连接符 79">
            <a:extLst>
              <a:ext uri="{FF2B5EF4-FFF2-40B4-BE49-F238E27FC236}">
                <a16:creationId xmlns:a16="http://schemas.microsoft.com/office/drawing/2014/main" id="{35826EBA-21F4-4414-85D2-1BEC427C2B32}"/>
              </a:ext>
            </a:extLst>
          </p:cNvPr>
          <p:cNvCxnSpPr>
            <a:cxnSpLocks/>
          </p:cNvCxnSpPr>
          <p:nvPr/>
        </p:nvCxnSpPr>
        <p:spPr bwMode="auto">
          <a:xfrm>
            <a:off x="5183188" y="4899025"/>
            <a:ext cx="0" cy="539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9877" name="矩形 1">
            <a:extLst>
              <a:ext uri="{FF2B5EF4-FFF2-40B4-BE49-F238E27FC236}">
                <a16:creationId xmlns:a16="http://schemas.microsoft.com/office/drawing/2014/main" id="{304F2465-8ED6-42DA-973D-B8FD8C929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4064" y="2078039"/>
            <a:ext cx="1781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/>
              <a:t>(((d), (e), f), g)</a:t>
            </a:r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540874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</TotalTime>
  <Words>794</Words>
  <Application>Microsoft Office PowerPoint</Application>
  <PresentationFormat>宽屏</PresentationFormat>
  <Paragraphs>246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8" baseType="lpstr">
      <vt:lpstr>等线</vt:lpstr>
      <vt:lpstr>等线 Light</vt:lpstr>
      <vt:lpstr>Arial</vt:lpstr>
      <vt:lpstr>Tahoma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小明过红绿灯</dc:title>
  <dc:creator>jianqiu</dc:creator>
  <cp:lastModifiedBy>Administrator</cp:lastModifiedBy>
  <cp:revision>146</cp:revision>
  <dcterms:created xsi:type="dcterms:W3CDTF">2021-10-03T09:28:13Z</dcterms:created>
  <dcterms:modified xsi:type="dcterms:W3CDTF">2023-10-27T09:18:56Z</dcterms:modified>
</cp:coreProperties>
</file>