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3BB1F-3CF0-4575-9FDE-D9D5A682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A793A-2DB9-4E5E-B415-12EFB2AD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4A656-21FC-4D7C-9994-1677EEF8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850DE-4A53-4A9A-8E80-3618D30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E732D-EED7-4D67-8870-43DC573E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FCA0-00DF-485D-ADC8-12B5435F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9DC93-19FB-40E3-BF7E-7EAA09A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7077-4024-41BF-A268-26A5D9ED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5E568-CD3D-44FF-A588-233E5BEB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9D1A3-5593-4A4F-B118-1B15F2C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48D81-02EA-41F4-8A00-925C86C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F7699-3FAB-40AE-AC2F-67815956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C35F0-CC28-41F6-8707-283E7EB8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689E-03FB-478D-8EEC-F85F83DE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3F470-98EB-4609-A79E-658FA13C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97A6-C6BE-41E0-9264-4B407B0E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4A6F5-B3F4-42ED-977E-36A61F8F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9B63F-18AD-4D80-9851-220B8A94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0152-AFD4-4BFC-A7B3-3F55F793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FA95-16FB-4723-957E-45DAEAE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11C43-CD3E-408F-8D4E-3D327B16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4DCDE-479D-4981-B71D-CE0A5FB6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E1B0-CA73-4188-A237-2F7B1026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09C6C-80D9-44F8-AC63-133273EA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E956-7562-4C01-B356-C4B4E0E4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23EE-8413-44BC-B161-A6AC243D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21AA-EBC5-4AD5-8BC6-04D8EEE9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F9E8C-FC2B-4199-8D57-009ABF8D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8743D-758F-4B02-B8CA-34FEDC3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7CE24-E124-4FF6-ABB9-A5F5BD7A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26A31-7124-4F01-8E2A-A448CBA5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81D0-D08D-4318-A79B-425035ED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A896A-FC42-4B99-9E93-10D08854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3E3D4-49E1-44B1-96CA-C1D996C1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77148-C72D-4BCF-86AF-6872DD09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BA701-1C9E-431F-BADC-5A1A8AF8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EFA16-7B21-4E38-91E0-636FD92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DF083E-A54A-41B5-9E37-E762C55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53AC3-C954-4072-A98D-890270E4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BE9C-2DB0-4DB5-8C03-CDFDE40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7E96FD-4EFD-457C-AA05-5D0864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7224B-F845-4973-98D6-2E71CC20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F4A9D-CB16-4AD5-AA92-D8326BDB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EB41E-CA4F-4094-9634-C35BFB4E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D277F-9F34-4FFE-9E21-DA15AA8A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F8C2F-1EDE-4A6C-B3C3-E144E1D7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86A4-AFF6-424D-92E6-B0ACB87A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AAA-A2CC-4828-A756-E4CCBC94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CE935-D7B9-4E20-BD59-A8B5316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2298-939A-4D76-9156-7F7BCCC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73822-3876-4DCC-95C8-B9B98A3D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6985A-C4EB-48BC-B733-0B735679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19955-39EC-4A7C-9B59-C1FBF78E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4E232-E9AE-4596-BB69-A5796636B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36983B-1A40-42EE-9F53-97DB7C43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DB082-EC75-40D6-95D0-ADE8850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10613-C0E7-404E-9BF2-2484CF83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370E5-09B3-4A31-98B2-021088B7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63641-DAF8-4F58-BD9C-7632D97D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CD1A4-73BE-4327-8AED-09D12704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42240-3906-438B-9A41-5F511BA3E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46E8-772A-405B-9205-D9925C411598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40541-053C-4F84-A73A-4568A5B16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FD94-6B66-4349-B692-B19EA098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C788D-A1D4-4E11-9371-457416457653}"/>
              </a:ext>
            </a:extLst>
          </p:cNvPr>
          <p:cNvSpPr txBox="1"/>
          <p:nvPr/>
        </p:nvSpPr>
        <p:spPr>
          <a:xfrm>
            <a:off x="157936" y="71962"/>
            <a:ext cx="8247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题目</a:t>
            </a:r>
            <a:r>
              <a:rPr lang="en-US" altLang="zh-CN" sz="2400" dirty="0"/>
              <a:t>1</a:t>
            </a:r>
            <a:r>
              <a:rPr lang="zh-CN" altLang="en-US" sz="2400" dirty="0"/>
              <a:t>  矩阵转置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现有稀疏矩阵如下图所示（文件</a:t>
            </a:r>
            <a:r>
              <a:rPr lang="en-US" altLang="zh-CN" sz="2400" dirty="0" err="1"/>
              <a:t>datamatrix</a:t>
            </a:r>
            <a:r>
              <a:rPr lang="en-US" altLang="zh-CN" sz="2400" dirty="0"/>
              <a:t>)</a:t>
            </a:r>
            <a:r>
              <a:rPr lang="zh-CN" altLang="en-US" sz="2400" dirty="0"/>
              <a:t>，要求：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读取数据，采用三元组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r>
              <a:rPr lang="zh-CN" altLang="en-US" sz="2400" dirty="0"/>
              <a:t>表示写入到文件</a:t>
            </a:r>
            <a:r>
              <a:rPr lang="en-US" altLang="zh-CN" sz="2400" dirty="0"/>
              <a:t>matrix1.txt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6A85A-2EB6-4F38-963F-8E7E3C44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87" y="2229668"/>
            <a:ext cx="4072380" cy="42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2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C788D-A1D4-4E11-9371-457416457653}"/>
              </a:ext>
            </a:extLst>
          </p:cNvPr>
          <p:cNvSpPr txBox="1"/>
          <p:nvPr/>
        </p:nvSpPr>
        <p:spPr>
          <a:xfrm>
            <a:off x="157936" y="71962"/>
            <a:ext cx="120340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题目</a:t>
            </a:r>
            <a:r>
              <a:rPr lang="en-US" altLang="zh-CN" sz="2400" dirty="0"/>
              <a:t>1</a:t>
            </a:r>
            <a:r>
              <a:rPr lang="zh-CN" altLang="en-US" sz="2400" dirty="0"/>
              <a:t>  矩阵转置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现有稀疏矩阵如下图所示（文件</a:t>
            </a:r>
            <a:r>
              <a:rPr lang="en-US" altLang="zh-CN" sz="2400" dirty="0" err="1"/>
              <a:t>datamatrix</a:t>
            </a:r>
            <a:r>
              <a:rPr lang="en-US" altLang="zh-CN" sz="2400" dirty="0"/>
              <a:t>)</a:t>
            </a:r>
            <a:r>
              <a:rPr lang="zh-CN" altLang="en-US" sz="2400" dirty="0"/>
              <a:t>，要求：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读取数据，采用三元组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r>
              <a:rPr lang="zh-CN" altLang="en-US" sz="2400" dirty="0"/>
              <a:t>表示写入到文件</a:t>
            </a:r>
            <a:r>
              <a:rPr lang="en-US" altLang="zh-CN" sz="2400" dirty="0"/>
              <a:t>matrix1.txt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采用两种不同的方法进行矩阵转置，将结果分别写入到文件</a:t>
            </a:r>
            <a:r>
              <a:rPr lang="en-US" altLang="zh-CN" sz="2400" dirty="0"/>
              <a:t>matrix-a.txt</a:t>
            </a:r>
            <a:r>
              <a:rPr lang="zh-CN" altLang="en-US" sz="2400" dirty="0"/>
              <a:t>和</a:t>
            </a:r>
            <a:r>
              <a:rPr lang="en-US" altLang="zh-CN" sz="2400" dirty="0"/>
              <a:t>matrix-b.txt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6A85A-2EB6-4F38-963F-8E7E3C44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87" y="2229668"/>
            <a:ext cx="4072380" cy="42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8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C788D-A1D4-4E11-9371-457416457653}"/>
              </a:ext>
            </a:extLst>
          </p:cNvPr>
          <p:cNvSpPr txBox="1"/>
          <p:nvPr/>
        </p:nvSpPr>
        <p:spPr>
          <a:xfrm>
            <a:off x="157936" y="71962"/>
            <a:ext cx="12034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题目</a:t>
            </a:r>
            <a:r>
              <a:rPr lang="en-US" altLang="zh-CN" sz="2400" dirty="0"/>
              <a:t>1</a:t>
            </a:r>
            <a:r>
              <a:rPr lang="zh-CN" altLang="en-US" sz="2400" dirty="0"/>
              <a:t>  矩阵转置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现有稀疏矩阵如下图所示（文件</a:t>
            </a:r>
            <a:r>
              <a:rPr lang="en-US" altLang="zh-CN" sz="2400" dirty="0" err="1"/>
              <a:t>datamatrix</a:t>
            </a:r>
            <a:r>
              <a:rPr lang="en-US" altLang="zh-CN" sz="2400" dirty="0"/>
              <a:t>)</a:t>
            </a:r>
            <a:r>
              <a:rPr lang="zh-CN" altLang="en-US" sz="2400" dirty="0"/>
              <a:t>，要求：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读取数据，采用三元组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r>
              <a:rPr lang="zh-CN" altLang="en-US" sz="2400" dirty="0"/>
              <a:t>表示写入到文件</a:t>
            </a:r>
            <a:r>
              <a:rPr lang="en-US" altLang="zh-CN" sz="2400" dirty="0"/>
              <a:t>matrix1.txt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采用两种不同的方法进行矩阵转置，将结果分别写入到文件</a:t>
            </a:r>
            <a:r>
              <a:rPr lang="en-US" altLang="zh-CN" sz="2400" dirty="0"/>
              <a:t>matrix-a.txt</a:t>
            </a:r>
            <a:r>
              <a:rPr lang="zh-CN" altLang="en-US" sz="2400" dirty="0"/>
              <a:t>和</a:t>
            </a:r>
            <a:r>
              <a:rPr lang="en-US" altLang="zh-CN" sz="2400" dirty="0"/>
              <a:t>matrix-b.txt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采用十字链表方法存储，遍历十字链表输出矩阵到文件</a:t>
            </a:r>
            <a:r>
              <a:rPr lang="en-US" altLang="zh-CN" sz="2400" dirty="0"/>
              <a:t>matrix-c.txt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6A85A-2EB6-4F38-963F-8E7E3C44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2" y="2524792"/>
            <a:ext cx="4072380" cy="42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167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小明过红绿灯</dc:title>
  <dc:creator>jianqiu</dc:creator>
  <cp:lastModifiedBy>Administrator</cp:lastModifiedBy>
  <cp:revision>147</cp:revision>
  <dcterms:created xsi:type="dcterms:W3CDTF">2021-10-03T09:28:13Z</dcterms:created>
  <dcterms:modified xsi:type="dcterms:W3CDTF">2023-10-30T15:04:18Z</dcterms:modified>
</cp:coreProperties>
</file>